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7" r:id="rId4"/>
    <p:sldId id="258" r:id="rId5"/>
    <p:sldId id="259" r:id="rId6"/>
    <p:sldId id="260" r:id="rId7"/>
    <p:sldId id="265" r:id="rId8"/>
    <p:sldId id="266" r:id="rId9"/>
    <p:sldId id="267" r:id="rId10"/>
    <p:sldId id="268" r:id="rId11"/>
    <p:sldId id="261" r:id="rId12"/>
    <p:sldId id="285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2" r:id="rId22"/>
    <p:sldId id="279" r:id="rId23"/>
    <p:sldId id="280" r:id="rId24"/>
    <p:sldId id="281" r:id="rId25"/>
    <p:sldId id="277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7870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4810" y="642918"/>
            <a:ext cx="45720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МОУ </a:t>
            </a:r>
            <a:r>
              <a:rPr lang="ru-RU" sz="2400" dirty="0" err="1" smtClean="0">
                <a:solidFill>
                  <a:srgbClr val="FF0000"/>
                </a:solidFill>
                <a:latin typeface="Arial Black" pitchFamily="34" charset="0"/>
              </a:rPr>
              <a:t>Пронинская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СОШ</a:t>
            </a:r>
          </a:p>
          <a:p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Проект учащихся 5 класса </a:t>
            </a: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«НАШ ВЫПУСКНИК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    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НАШ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ЗАЩИТНИК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                  НАШ ГЕРОЙ.»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3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уголок\даня\IMG_9332.JPG"/>
          <p:cNvPicPr>
            <a:picLocks noChangeAspect="1" noChangeArrowheads="1"/>
          </p:cNvPicPr>
          <p:nvPr/>
        </p:nvPicPr>
        <p:blipFill>
          <a:blip r:embed="rId2" cstate="print"/>
          <a:srcRect r="-7143"/>
          <a:stretch>
            <a:fillRect/>
          </a:stretch>
        </p:blipFill>
        <p:spPr bwMode="auto">
          <a:xfrm>
            <a:off x="0" y="0"/>
            <a:ext cx="4286248" cy="6858000"/>
          </a:xfrm>
          <a:prstGeom prst="rect">
            <a:avLst/>
          </a:prstGeom>
          <a:noFill/>
        </p:spPr>
      </p:pic>
      <p:pic>
        <p:nvPicPr>
          <p:cNvPr id="9219" name="Picture 3" descr="F:\уголок\даня\IMG_0806.JPG"/>
          <p:cNvPicPr>
            <a:picLocks noChangeAspect="1" noChangeArrowheads="1"/>
          </p:cNvPicPr>
          <p:nvPr/>
        </p:nvPicPr>
        <p:blipFill>
          <a:blip r:embed="rId3" cstate="print"/>
          <a:srcRect l="22667"/>
          <a:stretch>
            <a:fillRect/>
          </a:stretch>
        </p:blipFill>
        <p:spPr bwMode="auto">
          <a:xfrm>
            <a:off x="4000496" y="0"/>
            <a:ext cx="51435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уголок\даня\IMG_20160905_113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\Desktop\даня\8d3bfa69-1381-4f47-9bd5-f9be7ba8804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51435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уголок\даня\IMG_8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уголок\даня\IMG_8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уголок\даня\IMG_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уголок\даня\IMG_1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уголок\даня\IMG_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уголок\даня\IMG_1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уголок\даня\Изображение 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уголок\даня\987cb37f-9fb1-45c4-98b2-754c965701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494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29256" y="1500174"/>
            <a:ext cx="3500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Щеголев Даниил Михайлович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уголок\даня\Изображение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64"/>
            <a:ext cx="9144000" cy="6803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515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уголок\даня\ae07383e-3fcf-4c41-a536-723858b4d6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57884" y="1214422"/>
            <a:ext cx="2786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Военные будни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уголок\даня\73bf570b-15cb-47e9-9472-29f5e5f52df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60570" cy="6858000"/>
          </a:xfrm>
          <a:prstGeom prst="rect">
            <a:avLst/>
          </a:prstGeom>
          <a:noFill/>
        </p:spPr>
      </p:pic>
      <p:pic>
        <p:nvPicPr>
          <p:cNvPr id="10243" name="Picture 3" descr="F:\уголок\даня\08c06ed8-c305-4e0e-89d6-97d9b7e8c1f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6285" y="0"/>
            <a:ext cx="45777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уголок\даня\987cb37f-9fb1-45c4-98b2-754c965701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57818" y="1428736"/>
            <a:ext cx="32861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Долго -</a:t>
            </a:r>
            <a:r>
              <a:rPr lang="ru-RU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жданная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встреча!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школа\Desktop\даня\3ab117ab-abd8-484f-ad96-a9ad6e03973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46999" cy="5929330"/>
          </a:xfrm>
          <a:prstGeom prst="rect">
            <a:avLst/>
          </a:prstGeom>
          <a:noFill/>
        </p:spPr>
      </p:pic>
      <p:pic>
        <p:nvPicPr>
          <p:cNvPr id="2051" name="Picture 3" descr="C:\Users\школа\Desktop\даня\ddb7089c-8fcf-4c13-be9d-ea9da55241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805" y="1214422"/>
            <a:ext cx="4678195" cy="5643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7870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4744" y="1785926"/>
            <a:ext cx="5429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Возвращайтесь!</a:t>
            </a:r>
          </a:p>
          <a:p>
            <a:endParaRPr lang="ru-RU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вас ждем!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уголок\даня\IMG_88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уголок\даня\IMG_8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уголок\даня\IMG_20180627_192433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уголок\даня\IMG_1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уголок\даня\IMG_9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уголок\даня\IMG_9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уголок\даня\IMG_9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5B98AA0EA3A164C8CAF674C4F096FFA" ma:contentTypeVersion="1" ma:contentTypeDescription="Создание документа." ma:contentTypeScope="" ma:versionID="6c756fa8478cf40f56d177ff91f7d4d8">
  <xsd:schema xmlns:xsd="http://www.w3.org/2001/XMLSchema" xmlns:xs="http://www.w3.org/2001/XMLSchema" xmlns:p="http://schemas.microsoft.com/office/2006/metadata/properties" xmlns:ns2="7c390750-6875-4ed7-9762-68b21562ed1c" targetNamespace="http://schemas.microsoft.com/office/2006/metadata/properties" ma:root="true" ma:fieldsID="c901932c96824dff3c4be062d95efd97" ns2:_="">
    <xsd:import namespace="7c390750-6875-4ed7-9762-68b21562ed1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90750-6875-4ed7-9762-68b21562ed1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c390750-6875-4ed7-9762-68b21562ed1c">APWH7ERVEXUC-1057262461-1120</_dlc_DocId>
    <_dlc_DocIdUrl xmlns="7c390750-6875-4ed7-9762-68b21562ed1c">
      <Url>https://www.eduportal44.ru/Galich_R/Posh/_layouts/15/DocIdRedir.aspx?ID=APWH7ERVEXUC-1057262461-1120</Url>
      <Description>APWH7ERVEXUC-1057262461-1120</Description>
    </_dlc_DocIdUrl>
  </documentManagement>
</p:properties>
</file>

<file path=customXml/itemProps1.xml><?xml version="1.0" encoding="utf-8"?>
<ds:datastoreItem xmlns:ds="http://schemas.openxmlformats.org/officeDocument/2006/customXml" ds:itemID="{DAC6141C-B8AD-4CF0-8129-B1D24F0FF29C}"/>
</file>

<file path=customXml/itemProps2.xml><?xml version="1.0" encoding="utf-8"?>
<ds:datastoreItem xmlns:ds="http://schemas.openxmlformats.org/officeDocument/2006/customXml" ds:itemID="{5A7DC70C-FBFB-474F-AFAE-70182C901369}"/>
</file>

<file path=customXml/itemProps3.xml><?xml version="1.0" encoding="utf-8"?>
<ds:datastoreItem xmlns:ds="http://schemas.openxmlformats.org/officeDocument/2006/customXml" ds:itemID="{6DF7CB36-1392-45AB-9B7C-434FBC728D28}"/>
</file>

<file path=customXml/itemProps4.xml><?xml version="1.0" encoding="utf-8"?>
<ds:datastoreItem xmlns:ds="http://schemas.openxmlformats.org/officeDocument/2006/customXml" ds:itemID="{3D9E8536-74E7-4BDA-92B4-C7AA6BF31DCE}"/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35</Words>
  <PresentationFormat>Экран (4:3)</PresentationFormat>
  <Paragraphs>17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</dc:creator>
  <cp:lastModifiedBy>школа</cp:lastModifiedBy>
  <cp:revision>5</cp:revision>
  <dcterms:created xsi:type="dcterms:W3CDTF">2025-04-21T08:09:09Z</dcterms:created>
  <dcterms:modified xsi:type="dcterms:W3CDTF">2025-04-24T09:49:58Z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0x010100A5B98AA0EA3A164C8CAF674C4F096FFA</vt:lpwstr>
  </property>
  <property fmtid="{D5CDD505-2E9C-101B-9397-08002B2CF9AE}" pid="3" name="_dlc_DocIdItemGuid">
    <vt:lpwstr>396b5c40-8809-448a-96a4-626138498851</vt:lpwstr>
  </property>
</Properties>
</file>