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___Microsoft_Office_Word2.doc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_________Microsoft_Office_Word4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1802" y="1357298"/>
            <a:ext cx="55165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Творческие работы</a:t>
            </a:r>
            <a:endParaRPr lang="ru-RU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1802" y="2571744"/>
            <a:ext cx="51435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учащейся 11 класса </a:t>
            </a:r>
            <a:br>
              <a:rPr lang="ru-RU" sz="3600" dirty="0" smtClean="0"/>
            </a:br>
            <a:r>
              <a:rPr lang="ru-RU" sz="3600" dirty="0" smtClean="0"/>
              <a:t>МОУ </a:t>
            </a:r>
            <a:r>
              <a:rPr lang="ru-RU" sz="3600" dirty="0" err="1" smtClean="0"/>
              <a:t>Пронинской</a:t>
            </a:r>
            <a:r>
              <a:rPr lang="ru-RU" sz="3600" dirty="0" smtClean="0"/>
              <a:t> СОШ </a:t>
            </a:r>
            <a:br>
              <a:rPr lang="ru-RU" sz="3600" dirty="0" smtClean="0"/>
            </a:br>
            <a:r>
              <a:rPr lang="ru-RU" sz="3600" dirty="0" smtClean="0"/>
              <a:t>Смирновой </a:t>
            </a:r>
            <a:br>
              <a:rPr lang="ru-RU" sz="3600" dirty="0" smtClean="0"/>
            </a:br>
            <a:r>
              <a:rPr lang="ru-RU" sz="3600" dirty="0" smtClean="0"/>
              <a:t>Дарьи Юрьевны</a:t>
            </a:r>
            <a:endParaRPr lang="ru-RU" sz="3600" dirty="0"/>
          </a:p>
        </p:txBody>
      </p:sp>
      <p:pic>
        <p:nvPicPr>
          <p:cNvPr id="1026" name="Picture 2" descr="D:\Бахмурова С.А.Comp-09\Смирнова ДЮ\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785794"/>
            <a:ext cx="18288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71802" y="214290"/>
            <a:ext cx="292708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Графика</a:t>
            </a:r>
            <a:endParaRPr lang="ru-RU" sz="4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C:\Users\User\Desktop\Серебряный глобус\20160321_1541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28684"/>
            <a:ext cx="2286016" cy="3686200"/>
          </a:xfrm>
          <a:prstGeom prst="rect">
            <a:avLst/>
          </a:prstGeom>
          <a:noFill/>
        </p:spPr>
      </p:pic>
      <p:pic>
        <p:nvPicPr>
          <p:cNvPr id="1027" name="Picture 3" descr="C:\Users\User\Desktop\Серебряный глобус\20160321_1541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3000372"/>
            <a:ext cx="2286016" cy="3461327"/>
          </a:xfrm>
          <a:prstGeom prst="rect">
            <a:avLst/>
          </a:prstGeom>
          <a:noFill/>
        </p:spPr>
      </p:pic>
      <p:pic>
        <p:nvPicPr>
          <p:cNvPr id="1028" name="Picture 4" descr="C:\Users\User\Desktop\Серебряный глобус\20160321_1542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1071546"/>
            <a:ext cx="2428892" cy="3577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285728"/>
            <a:ext cx="36567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ЖИвопись</a:t>
            </a:r>
            <a:endParaRPr lang="ru-RU" sz="4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1" name="Picture 3" descr="C:\Users\User\Desktop\Серебряный глобус\20160321_1536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3214710" cy="2457444"/>
          </a:xfrm>
          <a:prstGeom prst="rect">
            <a:avLst/>
          </a:prstGeom>
          <a:noFill/>
        </p:spPr>
      </p:pic>
      <p:pic>
        <p:nvPicPr>
          <p:cNvPr id="2052" name="Picture 4" descr="C:\Users\User\Desktop\Серебряный глобус\20160321_1537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2786058"/>
            <a:ext cx="5029155" cy="3846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Серебряный глобус\20160321_153601.jpg"/>
          <p:cNvPicPr>
            <a:picLocks noChangeAspect="1" noChangeArrowheads="1"/>
          </p:cNvPicPr>
          <p:nvPr/>
        </p:nvPicPr>
        <p:blipFill>
          <a:blip r:embed="rId2" cstate="print"/>
          <a:srcRect l="7843" t="6915" r="9804" b="5952"/>
          <a:stretch>
            <a:fillRect/>
          </a:stretch>
        </p:blipFill>
        <p:spPr bwMode="auto">
          <a:xfrm>
            <a:off x="5214942" y="1571612"/>
            <a:ext cx="3286148" cy="4929222"/>
          </a:xfrm>
          <a:prstGeom prst="rect">
            <a:avLst/>
          </a:prstGeom>
          <a:noFill/>
        </p:spPr>
      </p:pic>
      <p:pic>
        <p:nvPicPr>
          <p:cNvPr id="3074" name="Picture 2" descr="C:\Users\User\Desktop\Серебряный глобус\SAM_67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082895"/>
            <a:ext cx="3286148" cy="491787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85984" y="285728"/>
            <a:ext cx="36567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ЖИвопись</a:t>
            </a:r>
            <a:endParaRPr lang="ru-RU" sz="4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5984" y="285728"/>
            <a:ext cx="36567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ЖИвопись</a:t>
            </a:r>
            <a:endParaRPr lang="ru-RU" sz="4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098" name="Picture 2" descr="C:\Users\User\Desktop\Серебряный глобус\SAM_57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947" y="1214422"/>
            <a:ext cx="3840301" cy="2786082"/>
          </a:xfrm>
          <a:prstGeom prst="rect">
            <a:avLst/>
          </a:prstGeom>
          <a:noFill/>
        </p:spPr>
      </p:pic>
      <p:pic>
        <p:nvPicPr>
          <p:cNvPr id="4099" name="Picture 3" descr="C:\Users\User\Desktop\Серебряный глобус\SAM_67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4143380"/>
            <a:ext cx="4302330" cy="2571768"/>
          </a:xfrm>
          <a:prstGeom prst="rect">
            <a:avLst/>
          </a:prstGeom>
          <a:noFill/>
        </p:spPr>
      </p:pic>
      <p:pic>
        <p:nvPicPr>
          <p:cNvPr id="4100" name="Picture 4" descr="C:\Users\User\Desktop\Серебряный глобус\SAM_67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242397"/>
            <a:ext cx="3857652" cy="27581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Серебряный глобус\SAM_67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4500570"/>
            <a:ext cx="3113824" cy="2106283"/>
          </a:xfrm>
          <a:prstGeom prst="rect">
            <a:avLst/>
          </a:prstGeom>
          <a:noFill/>
        </p:spPr>
      </p:pic>
      <p:pic>
        <p:nvPicPr>
          <p:cNvPr id="5123" name="Picture 3" descr="C:\Users\User\Desktop\Серебряный глобус\SAM_6742.JPG"/>
          <p:cNvPicPr>
            <a:picLocks noChangeAspect="1" noChangeArrowheads="1"/>
          </p:cNvPicPr>
          <p:nvPr/>
        </p:nvPicPr>
        <p:blipFill>
          <a:blip r:embed="rId3" cstate="print"/>
          <a:srcRect t="2949"/>
          <a:stretch>
            <a:fillRect/>
          </a:stretch>
        </p:blipFill>
        <p:spPr bwMode="auto">
          <a:xfrm>
            <a:off x="285720" y="1340384"/>
            <a:ext cx="3643338" cy="5005237"/>
          </a:xfrm>
          <a:prstGeom prst="rect">
            <a:avLst/>
          </a:prstGeom>
          <a:noFill/>
        </p:spPr>
      </p:pic>
      <p:pic>
        <p:nvPicPr>
          <p:cNvPr id="5124" name="Picture 4" descr="C:\Users\User\Desktop\Серебряный глобус\SAM_6885.JPG"/>
          <p:cNvPicPr>
            <a:picLocks noChangeAspect="1" noChangeArrowheads="1"/>
          </p:cNvPicPr>
          <p:nvPr/>
        </p:nvPicPr>
        <p:blipFill>
          <a:blip r:embed="rId4" cstate="print"/>
          <a:srcRect l="1566" t="4427" b="4829"/>
          <a:stretch>
            <a:fillRect/>
          </a:stretch>
        </p:blipFill>
        <p:spPr bwMode="auto">
          <a:xfrm>
            <a:off x="4357686" y="1214422"/>
            <a:ext cx="4489357" cy="292895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85984" y="285728"/>
            <a:ext cx="36567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ЖИвопись</a:t>
            </a:r>
            <a:endParaRPr lang="ru-RU" sz="4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712788" y="996950"/>
          <a:ext cx="3479800" cy="5414963"/>
        </p:xfrm>
        <a:graphic>
          <a:graphicData uri="http://schemas.openxmlformats.org/presentationml/2006/ole">
            <p:oleObj spid="_x0000_s6146" name="Документ" r:id="rId3" imgW="5941719" imgH="9248644" progId="Word.Document.12">
              <p:embed/>
            </p:oleObj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5286380" y="1357298"/>
          <a:ext cx="3378200" cy="4643470"/>
        </p:xfrm>
        <a:graphic>
          <a:graphicData uri="http://schemas.openxmlformats.org/presentationml/2006/ole">
            <p:oleObj spid="_x0000_s6147" name="Документ" r:id="rId4" imgW="5941719" imgH="7149544" progId="Word.Document.12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71538" y="214290"/>
            <a:ext cx="73382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Сказка на английском языке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571472" y="1142984"/>
          <a:ext cx="3643338" cy="5388183"/>
        </p:xfrm>
        <a:graphic>
          <a:graphicData uri="http://schemas.openxmlformats.org/presentationml/2006/ole">
            <p:oleObj spid="_x0000_s7171" name="Документ" r:id="rId3" imgW="6841925" imgH="10120329" progId="Word.Document.12">
              <p:embed/>
            </p:oleObj>
          </a:graphicData>
        </a:graphic>
      </p:graphicFrame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4857750" y="1354138"/>
          <a:ext cx="3668713" cy="4583112"/>
        </p:xfrm>
        <a:graphic>
          <a:graphicData uri="http://schemas.openxmlformats.org/presentationml/2006/ole">
            <p:oleObj spid="_x0000_s7172" name="Документ" r:id="rId4" imgW="6861009" imgH="8554825" progId="Word.Document.12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71538" y="214290"/>
            <a:ext cx="68850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Сочинение «Великая отечественная война </a:t>
            </a:r>
            <a:br>
              <a:rPr lang="ru-RU" sz="2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  истории моей  семьи</a:t>
            </a:r>
            <a:endParaRPr lang="ru-RU" sz="2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5B98AA0EA3A164C8CAF674C4F096FFA" ma:contentTypeVersion="1" ma:contentTypeDescription="Создание документа." ma:contentTypeScope="" ma:versionID="6c756fa8478cf40f56d177ff91f7d4d8">
  <xsd:schema xmlns:xsd="http://www.w3.org/2001/XMLSchema" xmlns:xs="http://www.w3.org/2001/XMLSchema" xmlns:p="http://schemas.microsoft.com/office/2006/metadata/properties" xmlns:ns2="7c390750-6875-4ed7-9762-68b21562ed1c" targetNamespace="http://schemas.microsoft.com/office/2006/metadata/properties" ma:root="true" ma:fieldsID="c901932c96824dff3c4be062d95efd97" ns2:_="">
    <xsd:import namespace="7c390750-6875-4ed7-9762-68b21562ed1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390750-6875-4ed7-9762-68b21562ed1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c390750-6875-4ed7-9762-68b21562ed1c">APWH7ERVEXUC-1057262461-150</_dlc_DocId>
    <_dlc_DocIdUrl xmlns="7c390750-6875-4ed7-9762-68b21562ed1c">
      <Url>http://xn--44-6kcadhwnl3cfdx.xn--p1ai/Galich_R/Posh/_layouts/15/DocIdRedir.aspx?ID=APWH7ERVEXUC-1057262461-150</Url>
      <Description>APWH7ERVEXUC-1057262461-150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21C0AE6F-A10F-4800-91A7-5F1D22542CBC}"/>
</file>

<file path=customXml/itemProps2.xml><?xml version="1.0" encoding="utf-8"?>
<ds:datastoreItem xmlns:ds="http://schemas.openxmlformats.org/officeDocument/2006/customXml" ds:itemID="{FE6962A6-DAFF-4533-8535-316740E23B99}"/>
</file>

<file path=customXml/itemProps3.xml><?xml version="1.0" encoding="utf-8"?>
<ds:datastoreItem xmlns:ds="http://schemas.openxmlformats.org/officeDocument/2006/customXml" ds:itemID="{B0829237-2EAF-42B7-9FD4-DA69F846352C}"/>
</file>

<file path=customXml/itemProps4.xml><?xml version="1.0" encoding="utf-8"?>
<ds:datastoreItem xmlns:ds="http://schemas.openxmlformats.org/officeDocument/2006/customXml" ds:itemID="{F6B7E02D-F705-4A68-8F83-70D7573A387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</TotalTime>
  <Words>19</Words>
  <PresentationFormat>Экран (4:3)</PresentationFormat>
  <Paragraphs>9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Апекс</vt:lpstr>
      <vt:lpstr>Документ Microsoft Office Word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</cp:revision>
  <dcterms:created xsi:type="dcterms:W3CDTF">2016-03-21T12:12:49Z</dcterms:created>
  <dcterms:modified xsi:type="dcterms:W3CDTF">2016-03-21T14:18:36Z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0x010100A5B98AA0EA3A164C8CAF674C4F096FFA</vt:lpwstr>
  </property>
  <property fmtid="{D5CDD505-2E9C-101B-9397-08002B2CF9AE}" pid="3" name="_dlc_DocIdItemGuid">
    <vt:lpwstr>aebab012-b1fa-4df8-85da-7972dba420bd</vt:lpwstr>
  </property>
</Properties>
</file>