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1357298"/>
            <a:ext cx="543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Достижения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2571744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учащейся 11 класса </a:t>
            </a:r>
            <a:br>
              <a:rPr lang="ru-RU" sz="3600" dirty="0" smtClean="0"/>
            </a:br>
            <a:r>
              <a:rPr lang="ru-RU" sz="3600" dirty="0" smtClean="0"/>
              <a:t>МОУ </a:t>
            </a:r>
            <a:r>
              <a:rPr lang="ru-RU" sz="3600" dirty="0" err="1" smtClean="0"/>
              <a:t>Пронинской</a:t>
            </a:r>
            <a:r>
              <a:rPr lang="ru-RU" sz="3600" dirty="0" smtClean="0"/>
              <a:t> СОШ </a:t>
            </a:r>
            <a:br>
              <a:rPr lang="ru-RU" sz="3600" dirty="0" smtClean="0"/>
            </a:br>
            <a:r>
              <a:rPr lang="ru-RU" sz="3600" dirty="0" smtClean="0"/>
              <a:t>Смирновой </a:t>
            </a:r>
            <a:br>
              <a:rPr lang="ru-RU" sz="3600" dirty="0" smtClean="0"/>
            </a:br>
            <a:r>
              <a:rPr lang="ru-RU" sz="3600" dirty="0" smtClean="0"/>
              <a:t>Дарьи Юрьевны</a:t>
            </a:r>
            <a:endParaRPr lang="ru-RU" sz="3600" dirty="0"/>
          </a:p>
        </p:txBody>
      </p:sp>
      <p:pic>
        <p:nvPicPr>
          <p:cNvPr id="1026" name="Picture 2" descr="D:\Бахмурова С.А.Comp-09\Смирнова ДЮ\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еребряный глобус\img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2703505" cy="3819923"/>
          </a:xfrm>
          <a:prstGeom prst="rect">
            <a:avLst/>
          </a:prstGeom>
          <a:noFill/>
        </p:spPr>
      </p:pic>
      <p:pic>
        <p:nvPicPr>
          <p:cNvPr id="2051" name="Picture 3" descr="C:\Users\User\Desktop\Серебряный глобус\img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00240"/>
            <a:ext cx="2714644" cy="3835662"/>
          </a:xfrm>
          <a:prstGeom prst="rect">
            <a:avLst/>
          </a:prstGeom>
          <a:noFill/>
        </p:spPr>
      </p:pic>
      <p:pic>
        <p:nvPicPr>
          <p:cNvPr id="2052" name="Picture 4" descr="C:\Users\User\Desktop\Серебряный глобус\img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00108"/>
            <a:ext cx="2714644" cy="38356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7677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Всероссийская олимпиада школьников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63944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Всероссийская  гуманитарная</a:t>
            </a:r>
            <a:b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телевизионная олимпиада</a:t>
            </a:r>
            <a:b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школьников «Умницы и умники»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Users\User\Desktop\Серебряный глобус\img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66193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4054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Успехи  в  Конкурсном  движении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 descr="C:\Users\User\Desktop\Серебряный глобус\img046.jpg"/>
          <p:cNvPicPr>
            <a:picLocks noChangeAspect="1" noChangeArrowheads="1"/>
          </p:cNvPicPr>
          <p:nvPr/>
        </p:nvPicPr>
        <p:blipFill>
          <a:blip r:embed="rId2" cstate="print"/>
          <a:srcRect r="1782" b="3048"/>
          <a:stretch>
            <a:fillRect/>
          </a:stretch>
        </p:blipFill>
        <p:spPr bwMode="auto">
          <a:xfrm>
            <a:off x="5143504" y="2428868"/>
            <a:ext cx="3071834" cy="4284400"/>
          </a:xfrm>
          <a:prstGeom prst="rect">
            <a:avLst/>
          </a:prstGeom>
          <a:noFill/>
        </p:spPr>
      </p:pic>
      <p:pic>
        <p:nvPicPr>
          <p:cNvPr id="3076" name="Picture 4" descr="C:\Users\User\Desktop\Серебряный глобус\img045.jpg"/>
          <p:cNvPicPr>
            <a:picLocks noChangeAspect="1" noChangeArrowheads="1"/>
          </p:cNvPicPr>
          <p:nvPr/>
        </p:nvPicPr>
        <p:blipFill>
          <a:blip r:embed="rId3" cstate="print"/>
          <a:srcRect r="2857" b="3613"/>
          <a:stretch>
            <a:fillRect/>
          </a:stretch>
        </p:blipFill>
        <p:spPr bwMode="auto">
          <a:xfrm>
            <a:off x="1214414" y="1071546"/>
            <a:ext cx="3078337" cy="4315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4054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Успехи  в  Конкурсном  движении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Users\User\Desktop\Серебряный глобус\img043.jpg"/>
          <p:cNvPicPr>
            <a:picLocks noChangeAspect="1" noChangeArrowheads="1"/>
          </p:cNvPicPr>
          <p:nvPr/>
        </p:nvPicPr>
        <p:blipFill>
          <a:blip r:embed="rId2" cstate="print"/>
          <a:srcRect r="2506" b="999"/>
          <a:stretch>
            <a:fillRect/>
          </a:stretch>
        </p:blipFill>
        <p:spPr bwMode="auto">
          <a:xfrm>
            <a:off x="1000100" y="1142984"/>
            <a:ext cx="3136778" cy="4500594"/>
          </a:xfrm>
          <a:prstGeom prst="rect">
            <a:avLst/>
          </a:prstGeom>
          <a:noFill/>
        </p:spPr>
      </p:pic>
      <p:pic>
        <p:nvPicPr>
          <p:cNvPr id="4099" name="Picture 3" descr="C:\Users\User\Desktop\Серебряный глобус\img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3143272" cy="4441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4054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Успехи  в  Конкурсном  движении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C:\Users\User\Desktop\Серебряный глобус\img042.jpg"/>
          <p:cNvPicPr>
            <a:picLocks noChangeAspect="1" noChangeArrowheads="1"/>
          </p:cNvPicPr>
          <p:nvPr/>
        </p:nvPicPr>
        <p:blipFill>
          <a:blip r:embed="rId2" cstate="print"/>
          <a:srcRect l="1851" t="1310" r="5596" b="1745"/>
          <a:stretch>
            <a:fillRect/>
          </a:stretch>
        </p:blipFill>
        <p:spPr bwMode="auto">
          <a:xfrm>
            <a:off x="428596" y="1000108"/>
            <a:ext cx="3571900" cy="5286412"/>
          </a:xfrm>
          <a:prstGeom prst="rect">
            <a:avLst/>
          </a:prstGeom>
          <a:noFill/>
        </p:spPr>
      </p:pic>
      <p:pic>
        <p:nvPicPr>
          <p:cNvPr id="6147" name="Picture 3" descr="C:\Users\User\Desktop\Серебряный глобус\img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928802"/>
            <a:ext cx="4483229" cy="3172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1204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Публикации в газете «галичские известия»</a:t>
            </a:r>
          </a:p>
        </p:txBody>
      </p:sp>
      <p:pic>
        <p:nvPicPr>
          <p:cNvPr id="1027" name="Picture 3" descr="C:\Users\User\Desktop\Серебряный глобус\ученик г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398" y="857232"/>
            <a:ext cx="6265874" cy="574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1204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Публикации в газете «галичские известия»</a:t>
            </a:r>
          </a:p>
        </p:txBody>
      </p:sp>
      <p:pic>
        <p:nvPicPr>
          <p:cNvPr id="1026" name="Picture 2" descr="C:\Users\User\Desktop\Серебряный глобус\снегур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857232"/>
            <a:ext cx="3500462" cy="571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71018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Грант главы администрации </a:t>
            </a:r>
            <a:b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галичского муниципального района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Users\User\Desktop\Серебряный глобус\img041.jpg"/>
          <p:cNvPicPr>
            <a:picLocks noChangeAspect="1" noChangeArrowheads="1"/>
          </p:cNvPicPr>
          <p:nvPr/>
        </p:nvPicPr>
        <p:blipFill>
          <a:blip r:embed="rId2" cstate="print"/>
          <a:srcRect r="2486" b="5634"/>
          <a:stretch>
            <a:fillRect/>
          </a:stretch>
        </p:blipFill>
        <p:spPr bwMode="auto">
          <a:xfrm>
            <a:off x="2571736" y="1214422"/>
            <a:ext cx="3929090" cy="5372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B98AA0EA3A164C8CAF674C4F096FFA" ma:contentTypeVersion="1" ma:contentTypeDescription="Создание документа." ma:contentTypeScope="" ma:versionID="6c756fa8478cf40f56d177ff91f7d4d8">
  <xsd:schema xmlns:xsd="http://www.w3.org/2001/XMLSchema" xmlns:xs="http://www.w3.org/2001/XMLSchema" xmlns:p="http://schemas.microsoft.com/office/2006/metadata/properties" xmlns:ns2="7c390750-6875-4ed7-9762-68b21562ed1c" targetNamespace="http://schemas.microsoft.com/office/2006/metadata/properties" ma:root="true" ma:fieldsID="c901932c96824dff3c4be062d95efd97" ns2:_="">
    <xsd:import namespace="7c390750-6875-4ed7-9762-68b21562ed1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90750-6875-4ed7-9762-68b21562ed1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c390750-6875-4ed7-9762-68b21562ed1c">APWH7ERVEXUC-1057262461-149</_dlc_DocId>
    <_dlc_DocIdUrl xmlns="7c390750-6875-4ed7-9762-68b21562ed1c">
      <Url>http://edu-sps.koiro.local/Galich_R/Posh/_layouts/15/DocIdRedir.aspx?ID=APWH7ERVEXUC-1057262461-149</Url>
      <Description>APWH7ERVEXUC-1057262461-149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64F3E45-B26F-47F4-8BF3-40356C226E25}"/>
</file>

<file path=customXml/itemProps2.xml><?xml version="1.0" encoding="utf-8"?>
<ds:datastoreItem xmlns:ds="http://schemas.openxmlformats.org/officeDocument/2006/customXml" ds:itemID="{DE2B1D50-3384-46AE-8722-182ECD0B3926}"/>
</file>

<file path=customXml/itemProps3.xml><?xml version="1.0" encoding="utf-8"?>
<ds:datastoreItem xmlns:ds="http://schemas.openxmlformats.org/officeDocument/2006/customXml" ds:itemID="{301F4A7E-91AF-495C-87F5-250373762ACA}"/>
</file>

<file path=customXml/itemProps4.xml><?xml version="1.0" encoding="utf-8"?>
<ds:datastoreItem xmlns:ds="http://schemas.openxmlformats.org/officeDocument/2006/customXml" ds:itemID="{0FBED553-F2A3-410D-BBE7-715CBEAB837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38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2016-03-21T12:12:49Z</dcterms:created>
  <dcterms:modified xsi:type="dcterms:W3CDTF">2016-03-23T07:17:47Z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0x010100A5B98AA0EA3A164C8CAF674C4F096FFA</vt:lpwstr>
  </property>
  <property fmtid="{D5CDD505-2E9C-101B-9397-08002B2CF9AE}" pid="3" name="_dlc_DocIdItemGuid">
    <vt:lpwstr>779a56d3-79e3-4065-8272-785b803db2dc</vt:lpwstr>
  </property>
</Properties>
</file>