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90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20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01.06.2018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01.06.2018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01.06.2018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01.06.2018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01.06.2018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01.06.2018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01.06.2018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01.06.2018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861">
        <p:fade/>
        <p:sndAc>
          <p:stSnd>
            <p:snd r:embed="rId2" name="1.wav"/>
          </p:stSnd>
        </p:sndAc>
      </p:transition>
    </mc:Choice>
    <mc:Fallback>
      <p:transition spd="med" advTm="13861">
        <p:fade/>
        <p:sndAc>
          <p:stSnd>
            <p:snd r:embed="rId2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6305">
        <p:fade/>
        <p:sndAc>
          <p:stSnd>
            <p:snd r:embed="rId2" name="10.wav"/>
          </p:stSnd>
        </p:sndAc>
      </p:transition>
    </mc:Choice>
    <mc:Fallback>
      <p:transition spd="med" advTm="26305">
        <p:fade/>
        <p:sndAc>
          <p:stSnd>
            <p:snd r:embed="rId2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7333">
        <p:fade/>
        <p:sndAc>
          <p:stSnd>
            <p:snd r:embed="rId2" name="2.wav"/>
          </p:stSnd>
        </p:sndAc>
      </p:transition>
    </mc:Choice>
    <mc:Fallback>
      <p:transition spd="med" advTm="17333">
        <p:fade/>
        <p:sndAc>
          <p:stSnd>
            <p:snd r:embed="rId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228">
        <p:fade/>
        <p:sndAc>
          <p:stSnd>
            <p:snd r:embed="rId2" name="3.wav"/>
          </p:stSnd>
        </p:sndAc>
      </p:transition>
    </mc:Choice>
    <mc:Fallback>
      <p:transition spd="med" advTm="13228">
        <p:fade/>
        <p:sndAc>
          <p:stSnd>
            <p:snd r:embed="rId2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03">
        <p:fade/>
        <p:sndAc>
          <p:stSnd>
            <p:snd r:embed="rId2" name="4.wav"/>
          </p:stSnd>
        </p:sndAc>
      </p:transition>
    </mc:Choice>
    <mc:Fallback>
      <p:transition spd="med" advTm="19203">
        <p:fade/>
        <p:sndAc>
          <p:stSnd>
            <p:snd r:embed="rId2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200">
        <p:fade/>
        <p:sndAc>
          <p:stSnd>
            <p:snd r:embed="rId2" name="5.wav"/>
          </p:stSnd>
        </p:sndAc>
      </p:transition>
    </mc:Choice>
    <mc:Fallback>
      <p:transition spd="med" advTm="14200">
        <p:fade/>
        <p:sndAc>
          <p:stSnd>
            <p:snd r:embed="rId2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3494">
        <p:fade/>
        <p:sndAc>
          <p:stSnd>
            <p:snd r:embed="rId2" name="6.wav"/>
          </p:stSnd>
        </p:sndAc>
      </p:transition>
    </mc:Choice>
    <mc:Fallback>
      <p:transition spd="med" advTm="13494">
        <p:fade/>
        <p:sndAc>
          <p:stSnd>
            <p:snd r:embed="rId2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8237">
        <p:fade/>
        <p:sndAc>
          <p:stSnd>
            <p:snd r:embed="rId2" name="7.wav"/>
          </p:stSnd>
        </p:sndAc>
      </p:transition>
    </mc:Choice>
    <mc:Fallback>
      <p:transition spd="med" advTm="58237">
        <p:fade/>
        <p:sndAc>
          <p:stSnd>
            <p:snd r:embed="rId2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6897">
        <p:fade/>
        <p:sndAc>
          <p:stSnd>
            <p:snd r:embed="rId2" name="8.wav"/>
          </p:stSnd>
        </p:sndAc>
      </p:transition>
    </mc:Choice>
    <mc:Fallback>
      <p:transition spd="med" advTm="36897">
        <p:fade/>
        <p:sndAc>
          <p:stSnd>
            <p:snd r:embed="rId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223">
        <p:fade/>
        <p:sndAc>
          <p:stSnd>
            <p:snd r:embed="rId2" name="9.wav"/>
          </p:stSnd>
        </p:sndAc>
      </p:transition>
    </mc:Choice>
    <mc:Fallback>
      <p:transition spd="med" advTm="19223">
        <p:fade/>
        <p:sndAc>
          <p:stSnd>
            <p:snd r:embed="rId2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WikiEditForm</Display>
  <Edit>WikiEditForm</Edit>
  <New>WikiEditForm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Вики-страница" ma:contentTypeID="0x010108008C3122C40BB51842B7C755353FB2AE0E" ma:contentTypeVersion="1" ma:contentTypeDescription="Создание вики-страницы." ma:contentTypeScope="" ma:versionID="5c5da8446dfb772ebfa11f49879d66e6">
  <xsd:schema xmlns:xsd="http://www.w3.org/2001/XMLSchema" xmlns:xs="http://www.w3.org/2001/XMLSchema" xmlns:p="http://schemas.microsoft.com/office/2006/metadata/properties" xmlns:ns1="http://schemas.microsoft.com/sharepoint/v3" xmlns:ns2="7c390750-6875-4ed7-9762-68b21562ed1c" targetNamespace="http://schemas.microsoft.com/office/2006/metadata/properties" ma:root="true" ma:fieldsID="44ae494fa452d07ad3fdb00d0cf43a83" ns1:_="" ns2:_="">
    <xsd:import namespace="http://schemas.microsoft.com/sharepoint/v3"/>
    <xsd:import namespace="7c390750-6875-4ed7-9762-68b21562ed1c"/>
    <xsd:element name="properties">
      <xsd:complexType>
        <xsd:sequence>
          <xsd:element name="documentManagement">
            <xsd:complexType>
              <xsd:all>
                <xsd:element ref="ns1:WikiField" minOccurs="0"/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WikiField" ma:index="7" nillable="true" ma:displayName="Вики-контент" ma:internalName="WikiField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390750-6875-4ed7-9762-68b21562ed1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WikiField xmlns="http://schemas.microsoft.com/sharepoint/v3" xsi:nil="true"/>
    <_dlc_DocId xmlns="7c390750-6875-4ed7-9762-68b21562ed1c">APWH7ERVEXUC-760139968-10</_dlc_DocId>
    <_dlc_DocIdUrl xmlns="7c390750-6875-4ed7-9762-68b21562ed1c">
      <Url>http://edu-sps.koiro.local/Galich_R/_layouts/15/DocIdRedir.aspx?ID=APWH7ERVEXUC-760139968-10</Url>
      <Description>APWH7ERVEXUC-760139968-10</Description>
    </_dlc_DocIdUrl>
  </documentManagement>
</p:properties>
</file>

<file path=customXml/itemProps1.xml><?xml version="1.0" encoding="utf-8"?>
<ds:datastoreItem xmlns:ds="http://schemas.openxmlformats.org/officeDocument/2006/customXml" ds:itemID="{FE50B16F-0530-48D7-B30C-76EE032722F5}"/>
</file>

<file path=customXml/itemProps2.xml><?xml version="1.0" encoding="utf-8"?>
<ds:datastoreItem xmlns:ds="http://schemas.openxmlformats.org/officeDocument/2006/customXml" ds:itemID="{BEBC70D0-B6D2-4EE2-858F-01DB868AB126}"/>
</file>

<file path=customXml/itemProps3.xml><?xml version="1.0" encoding="utf-8"?>
<ds:datastoreItem xmlns:ds="http://schemas.openxmlformats.org/officeDocument/2006/customXml" ds:itemID="{6DC82889-3AE4-47A7-BF0B-1B744A7437F8}"/>
</file>

<file path=customXml/itemProps4.xml><?xml version="1.0" encoding="utf-8"?>
<ds:datastoreItem xmlns:ds="http://schemas.openxmlformats.org/officeDocument/2006/customXml" ds:itemID="{60656F07-4EA8-4998-BC94-AB71CE9EA0FA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223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Arial Narrow</vt:lpstr>
      <vt:lpstr>Calibri</vt:lpstr>
      <vt:lpstr>Calibri Light</vt:lpstr>
      <vt:lpstr>Segoe Print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Максим Курбатов</cp:lastModifiedBy>
  <cp:revision>106</cp:revision>
  <dcterms:created xsi:type="dcterms:W3CDTF">2018-05-24T10:32:45Z</dcterms:created>
  <dcterms:modified xsi:type="dcterms:W3CDTF">2018-06-01T12:29:43Z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0x010108008C3122C40BB51842B7C755353FB2AE0E</vt:lpwstr>
  </property>
  <property fmtid="{D5CDD505-2E9C-101B-9397-08002B2CF9AE}" pid="3" name="_dlc_DocIdItemGuid">
    <vt:lpwstr>7729eca8-d909-47a7-961b-ac105e8992fa</vt:lpwstr>
  </property>
</Properties>
</file>