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WikiEditForm</Display>
  <Edit>WikiEditForm</Edit>
  <New>WikiEditForm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  <_dlc_DocId xmlns="7c390750-6875-4ed7-9762-68b21562ed1c">APWH7ERVEXUC-760139968-11</_dlc_DocId>
    <_dlc_DocIdUrl xmlns="7c390750-6875-4ed7-9762-68b21562ed1c">
      <Url>http://edu-sps.koiro.local/Galich_R/_layouts/15/DocIdRedir.aspx?ID=APWH7ERVEXUC-760139968-11</Url>
      <Description>APWH7ERVEXUC-760139968-11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Вики-страница" ma:contentTypeID="0x010108008C3122C40BB51842B7C755353FB2AE0E" ma:contentTypeVersion="1" ma:contentTypeDescription="Создание вики-страницы." ma:contentTypeScope="" ma:versionID="5c5da8446dfb772ebfa11f49879d66e6">
  <xsd:schema xmlns:xsd="http://www.w3.org/2001/XMLSchema" xmlns:xs="http://www.w3.org/2001/XMLSchema" xmlns:p="http://schemas.microsoft.com/office/2006/metadata/properties" xmlns:ns1="http://schemas.microsoft.com/sharepoint/v3" xmlns:ns2="7c390750-6875-4ed7-9762-68b21562ed1c" targetNamespace="http://schemas.microsoft.com/office/2006/metadata/properties" ma:root="true" ma:fieldsID="44ae494fa452d07ad3fdb00d0cf43a83" ns1:_="" ns2:_="">
    <xsd:import namespace="http://schemas.microsoft.com/sharepoint/v3"/>
    <xsd:import namespace="7c390750-6875-4ed7-9762-68b21562ed1c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Вики-контент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90750-6875-4ed7-9762-68b21562ed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4F9443-37C0-4ABD-95B8-EE4343ABDAC5}"/>
</file>

<file path=customXml/itemProps2.xml><?xml version="1.0" encoding="utf-8"?>
<ds:datastoreItem xmlns:ds="http://schemas.openxmlformats.org/officeDocument/2006/customXml" ds:itemID="{9AFAAAD9-0DC2-4C01-9A2E-58776A103F20}"/>
</file>

<file path=customXml/itemProps3.xml><?xml version="1.0" encoding="utf-8"?>
<ds:datastoreItem xmlns:ds="http://schemas.openxmlformats.org/officeDocument/2006/customXml" ds:itemID="{898BCEF6-043F-4893-B353-554B45F983C4}"/>
</file>

<file path=customXml/itemProps4.xml><?xml version="1.0" encoding="utf-8"?>
<ds:datastoreItem xmlns:ds="http://schemas.openxmlformats.org/officeDocument/2006/customXml" ds:itemID="{3EF3BA10-14C6-43B2-92EC-852FA5E31359}"/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Максим Курбатов</cp:lastModifiedBy>
  <cp:revision>109</cp:revision>
  <dcterms:created xsi:type="dcterms:W3CDTF">2018-05-17T08:42:44Z</dcterms:created>
  <dcterms:modified xsi:type="dcterms:W3CDTF">2018-06-13T11:29:15Z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0x010108008C3122C40BB51842B7C755353FB2AE0E</vt:lpwstr>
  </property>
  <property fmtid="{D5CDD505-2E9C-101B-9397-08002B2CF9AE}" pid="3" name="_dlc_DocIdItemGuid">
    <vt:lpwstr>973239af-b453-4b2f-bfa1-e74151c7239e</vt:lpwstr>
  </property>
</Properties>
</file>