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2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8F4"/>
    <a:srgbClr val="FF00FF"/>
    <a:srgbClr val="3C0239"/>
    <a:srgbClr val="4819F5"/>
    <a:srgbClr val="CAEC22"/>
    <a:srgbClr val="F02253"/>
    <a:srgbClr val="651E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9458-BBCB-4B8C-A0E9-BCC246880E9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84940-4E0D-4824-BC69-9F7B6A70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</a:t>
            </a:r>
            <a:r>
              <a:rPr lang="ru-RU" b="1" dirty="0" smtClean="0"/>
              <a:t>Найди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одинаковых кубика и обведи их кружочком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4940-4E0D-4824-BC69-9F7B6A70715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Составьте из 5 счётных палочек   два равных треугольника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4940-4E0D-4824-BC69-9F7B6A70715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Составьте предложение со словом, которое у вас на картинке по схеме.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4940-4E0D-4824-BC69-9F7B6A70715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Дорисуй рисунок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4940-4E0D-4824-BC69-9F7B6A70715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0825" y="260350"/>
            <a:ext cx="8642350" cy="63373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8" name="Рисунок 7" descr="d87fd06b7144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4652963"/>
            <a:ext cx="1420812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D62328-E02E-4857-A30F-AA16B21AF67E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BA417A-728D-4404-BE8D-72C5BFF1E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http://im0-tub-ru.yandex.net/i?id=758916674-66-72" TargetMode="External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kazki.by/wp-content/uploads/2013/04/%D1%85%D0%BB%D1%83%D1%81%D1%8B-700x525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ctrTitle"/>
          </p:nvPr>
        </p:nvSpPr>
        <p:spPr>
          <a:xfrm>
            <a:off x="827088" y="981075"/>
            <a:ext cx="7772400" cy="3671888"/>
          </a:xfrm>
        </p:spPr>
        <p:txBody>
          <a:bodyPr/>
          <a:lstStyle/>
          <a:p>
            <a:r>
              <a:rPr lang="ru-RU" sz="4000" dirty="0" smtClean="0">
                <a:solidFill>
                  <a:srgbClr val="898989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rgbClr val="898989"/>
                </a:solidFill>
                <a:latin typeface="Arial" charset="0"/>
              </a:rPr>
            </a:br>
            <a:endParaRPr lang="ru-RU" sz="4000" dirty="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5949950"/>
            <a:ext cx="6400800" cy="43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651EF4"/>
                </a:solidFill>
                <a:latin typeface="Arial" charset="0"/>
              </a:rPr>
              <a:t>      </a:t>
            </a:r>
            <a:r>
              <a:rPr lang="ru-RU" sz="2400" b="1" dirty="0" smtClean="0">
                <a:solidFill>
                  <a:srgbClr val="651EF4"/>
                </a:solidFill>
                <a:latin typeface="Arial" charset="0"/>
              </a:rPr>
              <a:t>24 апреля 2020 г.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627313" y="1125538"/>
            <a:ext cx="5832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dirty="0">
              <a:solidFill>
                <a:srgbClr val="898989"/>
              </a:solidFill>
            </a:endParaRPr>
          </a:p>
          <a:p>
            <a:endParaRPr lang="ru-RU" sz="2400" dirty="0">
              <a:solidFill>
                <a:srgbClr val="898989"/>
              </a:solidFill>
            </a:endParaRPr>
          </a:p>
          <a:p>
            <a:r>
              <a:rPr lang="ru-RU" sz="2400" b="1" dirty="0" smtClean="0">
                <a:solidFill>
                  <a:schemeClr val="hlink"/>
                </a:solidFill>
              </a:rPr>
              <a:t>                   Мои</a:t>
            </a:r>
            <a:r>
              <a:rPr lang="ru-RU" sz="2400" dirty="0">
                <a:solidFill>
                  <a:srgbClr val="898989"/>
                </a:solidFill>
              </a:rPr>
              <a:t/>
            </a:r>
            <a:br>
              <a:rPr lang="ru-RU" sz="2400" dirty="0">
                <a:solidFill>
                  <a:srgbClr val="898989"/>
                </a:solidFill>
              </a:rPr>
            </a:br>
            <a:r>
              <a:rPr lang="ru-RU" sz="2400" dirty="0">
                <a:solidFill>
                  <a:srgbClr val="898989"/>
                </a:solidFill>
              </a:rPr>
              <a:t>      </a:t>
            </a:r>
            <a:r>
              <a:rPr lang="ru-RU" sz="4800" b="1" i="1" dirty="0">
                <a:solidFill>
                  <a:srgbClr val="FF00FF"/>
                </a:solidFill>
                <a:latin typeface="Algerian" pitchFamily="82" charset="0"/>
              </a:rPr>
              <a:t>«Умники</a:t>
            </a:r>
            <a:r>
              <a:rPr lang="ru-RU" sz="3600" b="1" i="1" dirty="0">
                <a:solidFill>
                  <a:srgbClr val="898989"/>
                </a:solidFill>
                <a:latin typeface="Algerian" pitchFamily="82" charset="0"/>
              </a:rPr>
              <a:t> </a:t>
            </a:r>
            <a:r>
              <a:rPr lang="ru-RU" sz="3200" b="1" i="1" dirty="0">
                <a:solidFill>
                  <a:srgbClr val="898989"/>
                </a:solidFill>
                <a:latin typeface="Algerian" pitchFamily="82" charset="0"/>
              </a:rPr>
              <a:t>                </a:t>
            </a:r>
          </a:p>
          <a:p>
            <a:r>
              <a:rPr lang="ru-RU" sz="3200" b="1" i="1" dirty="0">
                <a:solidFill>
                  <a:srgbClr val="898989"/>
                </a:solidFill>
                <a:latin typeface="Algerian" pitchFamily="82" charset="0"/>
              </a:rPr>
              <a:t>                        </a:t>
            </a:r>
            <a:r>
              <a:rPr lang="ru-RU" sz="3600" b="1" i="1" dirty="0">
                <a:solidFill>
                  <a:srgbClr val="3718F4"/>
                </a:solidFill>
                <a:latin typeface="Algerian" pitchFamily="82" charset="0"/>
              </a:rPr>
              <a:t>и</a:t>
            </a:r>
            <a:r>
              <a:rPr lang="ru-RU" sz="3600" b="1" i="1" dirty="0">
                <a:solidFill>
                  <a:schemeClr val="accent1"/>
                </a:solidFill>
                <a:latin typeface="Algerian" pitchFamily="82" charset="0"/>
              </a:rPr>
              <a:t> </a:t>
            </a:r>
          </a:p>
          <a:p>
            <a:r>
              <a:rPr lang="ru-RU" sz="3200" b="1" i="1" dirty="0">
                <a:solidFill>
                  <a:srgbClr val="898989"/>
                </a:solidFill>
                <a:latin typeface="Algerian" pitchFamily="82" charset="0"/>
              </a:rPr>
              <a:t>                                </a:t>
            </a:r>
            <a:r>
              <a:rPr lang="ru-RU" sz="4800" b="1" i="1" dirty="0">
                <a:solidFill>
                  <a:srgbClr val="F02253"/>
                </a:solidFill>
                <a:latin typeface="Algerian" pitchFamily="82" charset="0"/>
              </a:rPr>
              <a:t>умницы»</a:t>
            </a:r>
          </a:p>
        </p:txBody>
      </p:sp>
      <p:pic>
        <p:nvPicPr>
          <p:cNvPr id="4104" name="Picture 8" descr="http://im0-tub-ru.yandex.net/i?id=758916674-66-72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27088" y="1916113"/>
            <a:ext cx="15113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1258888" y="620713"/>
            <a:ext cx="1206500" cy="876300"/>
            <a:chOff x="3321" y="2394"/>
            <a:chExt cx="1900" cy="1380"/>
          </a:xfrm>
        </p:grpSpPr>
        <p:pic>
          <p:nvPicPr>
            <p:cNvPr id="4106" name="Picture 10" descr="BOOK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1" y="2934"/>
              <a:ext cx="118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 descr="BOOKS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1" y="2394"/>
              <a:ext cx="1235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8" name="Picture 12" descr="CHILD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149725"/>
            <a:ext cx="2641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CHIL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4292600"/>
            <a:ext cx="28575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CHILD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653136"/>
            <a:ext cx="28575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j02155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692150"/>
            <a:ext cx="9588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PE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288" y="2420938"/>
            <a:ext cx="7794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SAI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836712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PENCIL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175" y="2997200"/>
            <a:ext cx="900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 descr="D:\Картинки Угадай сказку\маш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213100"/>
            <a:ext cx="157162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4" descr="D:\Картинки Угадай сказку\кор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908050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D:\Картинки Угадай сказку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437063"/>
            <a:ext cx="27495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D:\Картинки Угадай сказку\медвед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765175"/>
            <a:ext cx="26495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D:\Картинки Угадай сказку\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508500"/>
            <a:ext cx="23764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3" descr="D:\Картинки Угадай сказку\стар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92150"/>
            <a:ext cx="24828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D:\Картинки Угадай сказку\коры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636838"/>
            <a:ext cx="251936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D:\Картинки Угадай сказку\ласт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620713"/>
            <a:ext cx="2638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3" descr="D:\Картинки Угадай сказку\мыш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437063"/>
            <a:ext cx="24590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D:\Картинки Угадай сказку\скорлу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70827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D:\Картинки Угадай сказку\эль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19431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Картинки Угадай сказку\волш. пал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836613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 descr="D:\Картинки Угадай сказку\туф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365625"/>
            <a:ext cx="237648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D:\Картинки Угадай сказку\каре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221163"/>
            <a:ext cx="30511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D:\Картинки Угадай сказку\золуш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76250"/>
            <a:ext cx="2087562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Картинки Угадай сказку\луж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500438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D:\Картинки Угадай сказку\алён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20713"/>
            <a:ext cx="20161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http://kinofilms.tv/images/films/37/36830/pict/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Картинки Угадай сказку\бол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29260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D:\Картинки Угадай сказку\иго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08500"/>
            <a:ext cx="22320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D:\Картинки Угадай сказку\лук и стре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836613"/>
            <a:ext cx="2808288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D:\Картинки Угадай сказку\царев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2349500"/>
            <a:ext cx="13684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D:\Картинки Угадай сказку\зая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836613"/>
            <a:ext cx="218598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Картинки Угадай сказку\дом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76250"/>
            <a:ext cx="28082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D:\Картинки Угадай сказку\девочка в платоч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860800"/>
            <a:ext cx="2584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://cs403831.userapi.com/v403831694/6258/WOd7YA_O1T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78936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5" name="Picture 5" descr="Яблоко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765175"/>
            <a:ext cx="4189412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50" y="-473075"/>
            <a:ext cx="10731500" cy="780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548680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Спасибо!</a:t>
            </a:r>
          </a:p>
        </p:txBody>
      </p:sp>
      <p:pic>
        <p:nvPicPr>
          <p:cNvPr id="29701" name="Picture 5" descr="%D1%85%D0%BB%D1%83%D1%81%D1%8B-700x5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8680"/>
            <a:ext cx="7704137" cy="575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 idx="4294967295"/>
          </p:nvPr>
        </p:nvSpPr>
        <p:spPr>
          <a:xfrm flipV="1">
            <a:off x="827088" y="404813"/>
            <a:ext cx="7772400" cy="71437"/>
          </a:xfrm>
        </p:spPr>
        <p:txBody>
          <a:bodyPr/>
          <a:lstStyle/>
          <a:p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8313" y="1484313"/>
            <a:ext cx="8064500" cy="47529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2537" name="Picture 9" descr="Куб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0"/>
            <a:ext cx="10694988" cy="761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1" name="Picture 5" descr="Счетные пал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1825" y="-503238"/>
            <a:ext cx="10409238" cy="786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088" y="404813"/>
            <a:ext cx="7772400" cy="1008062"/>
          </a:xfrm>
        </p:spPr>
        <p:txBody>
          <a:bodyPr/>
          <a:lstStyle/>
          <a:p>
            <a:r>
              <a:rPr lang="ru-RU" sz="3200" smtClean="0"/>
              <a:t>Угадай сказку о предметам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8888" y="1773238"/>
            <a:ext cx="6400800" cy="295116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92375"/>
            <a:ext cx="20161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:\Картинки Угадай сказку\вед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221163"/>
            <a:ext cx="19446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D:\Картинки Угадай сказку\корамыс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2420938"/>
            <a:ext cx="28892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D:\Картинки Угадай сказку\мель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575"/>
            <a:ext cx="17240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3" descr="D:\Картинки Угадай сказку\сап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836613"/>
            <a:ext cx="3330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Мышь бел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860800"/>
            <a:ext cx="316706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D:\Картинки Угадай сказку\крова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3" descr="D:\Картинки Угадай сказку\горош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92150"/>
            <a:ext cx="2592387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D:\Картинки Угадай сказку\девушк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429000"/>
            <a:ext cx="259238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D:\Картинки Угадай сказку\принцес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1773238"/>
            <a:ext cx="1304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D:\Картинки Угадай сказку\сн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4290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3" descr="D:\Картинки Угадай сказку\ледовый зам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765175"/>
            <a:ext cx="28860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D:\Картинки Угадай сказку\роз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836613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D:\Картинки Угадай сказку\сани с лошадь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933825"/>
            <a:ext cx="414813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D:\Картинки Угадай сказку\у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692150"/>
            <a:ext cx="15414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3" descr="D:\Картинки Угадай сказку\птичий дв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24175"/>
            <a:ext cx="34099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D:\Картинки Угадай сказку\озе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924175"/>
            <a:ext cx="32924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D:\Картинки Угадай сказку\пиро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57563"/>
            <a:ext cx="2208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3" descr="D:\Картинки Угадай сказку\вол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789363"/>
            <a:ext cx="26225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D:\Картинки Угадай сказку\лес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765175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3C33256BD1FB74191C00B5F9FD6EE99" ma:contentTypeVersion="1" ma:contentTypeDescription="Создание документа." ma:contentTypeScope="" ma:versionID="151134cffc1824c37cd6bb4d4f123ccb">
  <xsd:schema xmlns:xsd="http://www.w3.org/2001/XMLSchema" xmlns:xs="http://www.w3.org/2001/XMLSchema" xmlns:p="http://schemas.microsoft.com/office/2006/metadata/properties" xmlns:ns2="7c390750-6875-4ed7-9762-68b21562ed1c" targetNamespace="http://schemas.microsoft.com/office/2006/metadata/properties" ma:root="true" ma:fieldsID="c901932c96824dff3c4be062d95efd97" ns2:_="">
    <xsd:import namespace="7c390750-6875-4ed7-9762-68b21562ed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90750-6875-4ed7-9762-68b21562ed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c390750-6875-4ed7-9762-68b21562ed1c">APWH7ERVEXUC-133654272-210</_dlc_DocId>
    <_dlc_DocIdUrl xmlns="7c390750-6875-4ed7-9762-68b21562ed1c">
      <Url>http://edu-sps.koiro.local/Galich_R/3/_layouts/15/DocIdRedir.aspx?ID=APWH7ERVEXUC-133654272-210</Url>
      <Description>APWH7ERVEXUC-133654272-210</Description>
    </_dlc_DocIdUrl>
  </documentManagement>
</p:properties>
</file>

<file path=customXml/itemProps1.xml><?xml version="1.0" encoding="utf-8"?>
<ds:datastoreItem xmlns:ds="http://schemas.openxmlformats.org/officeDocument/2006/customXml" ds:itemID="{D5986708-89CC-4E21-A91A-8ECE64E11E1B}"/>
</file>

<file path=customXml/itemProps2.xml><?xml version="1.0" encoding="utf-8"?>
<ds:datastoreItem xmlns:ds="http://schemas.openxmlformats.org/officeDocument/2006/customXml" ds:itemID="{EBA9C355-E2B6-42A6-8988-EB36B3E27B1E}"/>
</file>

<file path=customXml/itemProps3.xml><?xml version="1.0" encoding="utf-8"?>
<ds:datastoreItem xmlns:ds="http://schemas.openxmlformats.org/officeDocument/2006/customXml" ds:itemID="{9F7DB634-EC31-4F3E-87BC-80B734D6C767}"/>
</file>

<file path=customXml/itemProps4.xml><?xml version="1.0" encoding="utf-8"?>
<ds:datastoreItem xmlns:ds="http://schemas.openxmlformats.org/officeDocument/2006/customXml" ds:itemID="{87B5894E-D5C9-4E21-AA09-CB78A2F1B996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54</Words>
  <Application>Microsoft Office PowerPoint</Application>
  <PresentationFormat>Экран (4:3)</PresentationFormat>
  <Paragraphs>17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Слайд 2</vt:lpstr>
      <vt:lpstr>Слайд 3</vt:lpstr>
      <vt:lpstr>Угадай сказку о предметам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Иван</cp:lastModifiedBy>
  <cp:revision>26</cp:revision>
  <dcterms:created xsi:type="dcterms:W3CDTF">2012-02-13T15:30:42Z</dcterms:created>
  <dcterms:modified xsi:type="dcterms:W3CDTF">2020-04-24T11:58:29Z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0x01010073C33256BD1FB74191C00B5F9FD6EE99</vt:lpwstr>
  </property>
  <property fmtid="{D5CDD505-2E9C-101B-9397-08002B2CF9AE}" pid="3" name="_dlc_DocIdItemGuid">
    <vt:lpwstr>a4476669-2bad-4d05-a106-c28ede4d90e8</vt:lpwstr>
  </property>
</Properties>
</file>