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slides/slide44.xml" ContentType="application/vnd.openxmlformats-officedocument.presentationml.slide+xml"/>
  <Override PartName="/ppt/diagrams/data2.xml" ContentType="application/vnd.openxmlformats-officedocument.drawingml.diagramData+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3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0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42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2.xml" ContentType="application/vnd.openxmlformats-officedocument.drawingml.diagramLayout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diagrams/drawing2.xml" ContentType="application/vnd.ms-office.drawingml.diagramDrawing+xml"/>
  <Override PartName="/ppt/diagrams/drawing1.xml" ContentType="application/vnd.ms-office.drawingml.diagramDrawing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49"/>
  </p:notesMasterIdLst>
  <p:sldIdLst>
    <p:sldId id="256" r:id="rId5"/>
    <p:sldId id="257" r:id="rId6"/>
    <p:sldId id="258" r:id="rId7"/>
    <p:sldId id="29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99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013" autoAdjust="0"/>
    <p:restoredTop sz="94430" autoAdjust="0"/>
  </p:normalViewPr>
  <p:slideViewPr>
    <p:cSldViewPr>
      <p:cViewPr varScale="1">
        <p:scale>
          <a:sx n="102" d="100"/>
          <a:sy n="102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CA92B2-0C6E-44BA-9452-819A3507F54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F66241-93C8-4787-811E-11BFE2C35A04}">
      <dgm:prSet phldrT="[Текст]" custT="1"/>
      <dgm:spPr/>
      <dgm:t>
        <a:bodyPr/>
        <a:lstStyle/>
        <a:p>
          <a:r>
            <a:rPr lang="ru-RU" sz="2400" dirty="0" smtClean="0">
              <a:latin typeface="Times New Roman" pitchFamily="18" charset="0"/>
              <a:cs typeface="Times New Roman" pitchFamily="18" charset="0"/>
            </a:rPr>
            <a:t>Система комплексной безопасности ОУ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D1F5D694-E8F0-4BD4-ABCA-2D553BA7A7E0}" type="parTrans" cxnId="{437B3EE5-523D-4885-AE23-F30E9CC7FDF7}">
      <dgm:prSet/>
      <dgm:spPr/>
      <dgm:t>
        <a:bodyPr/>
        <a:lstStyle/>
        <a:p>
          <a:endParaRPr lang="ru-RU"/>
        </a:p>
      </dgm:t>
    </dgm:pt>
    <dgm:pt modelId="{560852D2-8B12-44D2-ABC2-C86E2E4EF2C2}" type="sibTrans" cxnId="{437B3EE5-523D-4885-AE23-F30E9CC7FDF7}">
      <dgm:prSet/>
      <dgm:spPr/>
      <dgm:t>
        <a:bodyPr/>
        <a:lstStyle/>
        <a:p>
          <a:endParaRPr lang="ru-RU"/>
        </a:p>
      </dgm:t>
    </dgm:pt>
    <dgm:pt modelId="{11DE7010-1C0B-4AC9-B4BE-1BA70D99441C}">
      <dgm:prSet custT="1"/>
      <dgm:spPr/>
      <dgm:t>
        <a:bodyPr/>
        <a:lstStyle/>
        <a:p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Обеспечение антитеррористической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безопасности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DFBEC320-C4F3-4B71-99D8-507652FD8E11}" type="parTrans" cxnId="{E751BAEC-541C-4F5C-A6F8-B5304D7CD26E}">
      <dgm:prSet/>
      <dgm:spPr/>
      <dgm:t>
        <a:bodyPr/>
        <a:lstStyle/>
        <a:p>
          <a:endParaRPr lang="ru-RU"/>
        </a:p>
      </dgm:t>
    </dgm:pt>
    <dgm:pt modelId="{D924E7D2-D9DF-43AB-897E-AC41D8A33C1E}" type="sibTrans" cxnId="{E751BAEC-541C-4F5C-A6F8-B5304D7CD26E}">
      <dgm:prSet/>
      <dgm:spPr/>
      <dgm:t>
        <a:bodyPr/>
        <a:lstStyle/>
        <a:p>
          <a:endParaRPr lang="ru-RU"/>
        </a:p>
      </dgm:t>
    </dgm:pt>
    <dgm:pt modelId="{58B1FBC9-FBB9-4A5A-9DB6-0B08B7A09573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Обеспечение пожарной безопасности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7AEAB1F-62EA-4003-960F-46933442E581}" type="parTrans" cxnId="{B7792C62-9EDE-4CE1-A51F-433E0155620B}">
      <dgm:prSet/>
      <dgm:spPr/>
      <dgm:t>
        <a:bodyPr/>
        <a:lstStyle/>
        <a:p>
          <a:endParaRPr lang="ru-RU"/>
        </a:p>
      </dgm:t>
    </dgm:pt>
    <dgm:pt modelId="{97934E9F-C34A-4E13-A91D-73FD1ADA90D2}" type="sibTrans" cxnId="{B7792C62-9EDE-4CE1-A51F-433E0155620B}">
      <dgm:prSet/>
      <dgm:spPr/>
      <dgm:t>
        <a:bodyPr/>
        <a:lstStyle/>
        <a:p>
          <a:endParaRPr lang="ru-RU"/>
        </a:p>
      </dgm:t>
    </dgm:pt>
    <dgm:pt modelId="{6D93ADB5-25AD-488E-BEE0-041BFEA424B1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Организация физической охраны и инженерно-технической безопасности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45086FA-685D-4D76-B740-33A597EA6B0A}" type="parTrans" cxnId="{FC60AED3-92F9-4E13-8B44-B16D6016C8D9}">
      <dgm:prSet/>
      <dgm:spPr/>
      <dgm:t>
        <a:bodyPr/>
        <a:lstStyle/>
        <a:p>
          <a:endParaRPr lang="ru-RU"/>
        </a:p>
      </dgm:t>
    </dgm:pt>
    <dgm:pt modelId="{35A67194-699D-454D-B6B6-230F6E4BB02E}" type="sibTrans" cxnId="{FC60AED3-92F9-4E13-8B44-B16D6016C8D9}">
      <dgm:prSet/>
      <dgm:spPr/>
      <dgm:t>
        <a:bodyPr/>
        <a:lstStyle/>
        <a:p>
          <a:endParaRPr lang="ru-RU"/>
        </a:p>
      </dgm:t>
    </dgm:pt>
    <dgm:pt modelId="{1F3F709E-C6E1-46E3-99E1-EA8D54EF9561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Организация  ГО и ЧС 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8E6EF2B0-D204-410F-8E85-A043408E09C8}" type="parTrans" cxnId="{4460751C-4266-4D94-8A56-D9C5E526F758}">
      <dgm:prSet/>
      <dgm:spPr/>
      <dgm:t>
        <a:bodyPr/>
        <a:lstStyle/>
        <a:p>
          <a:endParaRPr lang="ru-RU"/>
        </a:p>
      </dgm:t>
    </dgm:pt>
    <dgm:pt modelId="{523FFB18-EE80-460C-B4DA-412C5AF3701B}" type="sibTrans" cxnId="{4460751C-4266-4D94-8A56-D9C5E526F758}">
      <dgm:prSet/>
      <dgm:spPr/>
      <dgm:t>
        <a:bodyPr/>
        <a:lstStyle/>
        <a:p>
          <a:endParaRPr lang="ru-RU"/>
        </a:p>
      </dgm:t>
    </dgm:pt>
    <dgm:pt modelId="{1B2CF89F-1A94-41D8-A011-161F2E57F6A7}">
      <dgm:prSet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Организация охраны труда и </a:t>
          </a:r>
          <a:r>
            <a:rPr lang="ru-RU" sz="1600" smtClean="0">
              <a:latin typeface="Times New Roman" pitchFamily="18" charset="0"/>
              <a:cs typeface="Times New Roman" pitchFamily="18" charset="0"/>
            </a:rPr>
            <a:t>техники безопасности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8529C3C0-1E97-4166-B443-68AFBD4CDD0B}" type="parTrans" cxnId="{EE0187CA-66E3-449B-99C3-9444D104C320}">
      <dgm:prSet/>
      <dgm:spPr/>
      <dgm:t>
        <a:bodyPr/>
        <a:lstStyle/>
        <a:p>
          <a:endParaRPr lang="ru-RU"/>
        </a:p>
      </dgm:t>
    </dgm:pt>
    <dgm:pt modelId="{66E8476B-AD39-4000-8BA3-E1900D5FB11F}" type="sibTrans" cxnId="{EE0187CA-66E3-449B-99C3-9444D104C320}">
      <dgm:prSet/>
      <dgm:spPr/>
      <dgm:t>
        <a:bodyPr/>
        <a:lstStyle/>
        <a:p>
          <a:endParaRPr lang="ru-RU"/>
        </a:p>
      </dgm:t>
    </dgm:pt>
    <dgm:pt modelId="{A19259D4-9E2E-461F-B7A6-D9D8730B2D06}" type="pres">
      <dgm:prSet presAssocID="{DBCA92B2-0C6E-44BA-9452-819A3507F54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B81DDA1-1356-44CA-B2C4-E427097980C6}" type="pres">
      <dgm:prSet presAssocID="{3DF66241-93C8-4787-811E-11BFE2C35A04}" presName="hierRoot1" presStyleCnt="0">
        <dgm:presLayoutVars>
          <dgm:hierBranch val="init"/>
        </dgm:presLayoutVars>
      </dgm:prSet>
      <dgm:spPr/>
    </dgm:pt>
    <dgm:pt modelId="{000A32FC-F718-4C32-860A-D70E752FA6D1}" type="pres">
      <dgm:prSet presAssocID="{3DF66241-93C8-4787-811E-11BFE2C35A04}" presName="rootComposite1" presStyleCnt="0"/>
      <dgm:spPr/>
    </dgm:pt>
    <dgm:pt modelId="{A7C5ED73-3EC7-45F4-B88B-219BEB311339}" type="pres">
      <dgm:prSet presAssocID="{3DF66241-93C8-4787-811E-11BFE2C35A04}" presName="rootText1" presStyleLbl="node0" presStyleIdx="0" presStyleCnt="1" custScaleX="290095" custScaleY="358505" custLinFactY="-100000" custLinFactNeighborX="-23670" custLinFactNeighborY="-1046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BE1A49-A39C-46AD-A4AF-36F9A76AC163}" type="pres">
      <dgm:prSet presAssocID="{3DF66241-93C8-4787-811E-11BFE2C35A04}" presName="rootConnector1" presStyleLbl="node1" presStyleIdx="0" presStyleCnt="0"/>
      <dgm:spPr/>
      <dgm:t>
        <a:bodyPr/>
        <a:lstStyle/>
        <a:p>
          <a:endParaRPr lang="ru-RU"/>
        </a:p>
      </dgm:t>
    </dgm:pt>
    <dgm:pt modelId="{C69879A8-A34B-4B3B-A4AA-FF3101978665}" type="pres">
      <dgm:prSet presAssocID="{3DF66241-93C8-4787-811E-11BFE2C35A04}" presName="hierChild2" presStyleCnt="0"/>
      <dgm:spPr/>
    </dgm:pt>
    <dgm:pt modelId="{6586362A-4B5B-4813-87E4-BB4F0AB2D18A}" type="pres">
      <dgm:prSet presAssocID="{DFBEC320-C4F3-4B71-99D8-507652FD8E11}" presName="Name37" presStyleLbl="parChTrans1D2" presStyleIdx="0" presStyleCnt="5"/>
      <dgm:spPr/>
      <dgm:t>
        <a:bodyPr/>
        <a:lstStyle/>
        <a:p>
          <a:endParaRPr lang="ru-RU"/>
        </a:p>
      </dgm:t>
    </dgm:pt>
    <dgm:pt modelId="{F5CCB103-06DE-4304-9D9E-746F37DEB96D}" type="pres">
      <dgm:prSet presAssocID="{11DE7010-1C0B-4AC9-B4BE-1BA70D99441C}" presName="hierRoot2" presStyleCnt="0">
        <dgm:presLayoutVars>
          <dgm:hierBranch val="init"/>
        </dgm:presLayoutVars>
      </dgm:prSet>
      <dgm:spPr/>
    </dgm:pt>
    <dgm:pt modelId="{B93D7D2F-C4AF-4DE1-A08E-9AEF10253504}" type="pres">
      <dgm:prSet presAssocID="{11DE7010-1C0B-4AC9-B4BE-1BA70D99441C}" presName="rootComposite" presStyleCnt="0"/>
      <dgm:spPr/>
    </dgm:pt>
    <dgm:pt modelId="{42E46980-3DF7-4F85-BBDE-A80D703B2ABF}" type="pres">
      <dgm:prSet presAssocID="{11DE7010-1C0B-4AC9-B4BE-1BA70D99441C}" presName="rootText" presStyleLbl="node2" presStyleIdx="0" presStyleCnt="5" custScaleX="225812" custScaleY="3591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9FE74D-7CB7-4060-96B2-208BD57701A7}" type="pres">
      <dgm:prSet presAssocID="{11DE7010-1C0B-4AC9-B4BE-1BA70D99441C}" presName="rootConnector" presStyleLbl="node2" presStyleIdx="0" presStyleCnt="5"/>
      <dgm:spPr/>
      <dgm:t>
        <a:bodyPr/>
        <a:lstStyle/>
        <a:p>
          <a:endParaRPr lang="ru-RU"/>
        </a:p>
      </dgm:t>
    </dgm:pt>
    <dgm:pt modelId="{13E0CC32-6791-4698-99F3-32E085A32D18}" type="pres">
      <dgm:prSet presAssocID="{11DE7010-1C0B-4AC9-B4BE-1BA70D99441C}" presName="hierChild4" presStyleCnt="0"/>
      <dgm:spPr/>
    </dgm:pt>
    <dgm:pt modelId="{80D54D8B-78B5-472C-9DB0-D5B9DDA28957}" type="pres">
      <dgm:prSet presAssocID="{11DE7010-1C0B-4AC9-B4BE-1BA70D99441C}" presName="hierChild5" presStyleCnt="0"/>
      <dgm:spPr/>
    </dgm:pt>
    <dgm:pt modelId="{DD8BA1E7-D091-48D3-889C-847B416845A7}" type="pres">
      <dgm:prSet presAssocID="{745086FA-685D-4D76-B740-33A597EA6B0A}" presName="Name37" presStyleLbl="parChTrans1D2" presStyleIdx="1" presStyleCnt="5"/>
      <dgm:spPr/>
      <dgm:t>
        <a:bodyPr/>
        <a:lstStyle/>
        <a:p>
          <a:endParaRPr lang="ru-RU"/>
        </a:p>
      </dgm:t>
    </dgm:pt>
    <dgm:pt modelId="{2ED2A782-B844-4709-A274-7374790A904A}" type="pres">
      <dgm:prSet presAssocID="{6D93ADB5-25AD-488E-BEE0-041BFEA424B1}" presName="hierRoot2" presStyleCnt="0">
        <dgm:presLayoutVars>
          <dgm:hierBranch val="init"/>
        </dgm:presLayoutVars>
      </dgm:prSet>
      <dgm:spPr/>
    </dgm:pt>
    <dgm:pt modelId="{9859239F-9BE0-4AF3-BE81-4BAC1C92C8DA}" type="pres">
      <dgm:prSet presAssocID="{6D93ADB5-25AD-488E-BEE0-041BFEA424B1}" presName="rootComposite" presStyleCnt="0"/>
      <dgm:spPr/>
    </dgm:pt>
    <dgm:pt modelId="{3CC4DA1C-F073-475E-8619-16EEE38F880B}" type="pres">
      <dgm:prSet presAssocID="{6D93ADB5-25AD-488E-BEE0-041BFEA424B1}" presName="rootText" presStyleLbl="node2" presStyleIdx="1" presStyleCnt="5" custScaleX="155464" custScaleY="3967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A83360-4F00-4D6D-9B09-49F830D70847}" type="pres">
      <dgm:prSet presAssocID="{6D93ADB5-25AD-488E-BEE0-041BFEA424B1}" presName="rootConnector" presStyleLbl="node2" presStyleIdx="1" presStyleCnt="5"/>
      <dgm:spPr/>
      <dgm:t>
        <a:bodyPr/>
        <a:lstStyle/>
        <a:p>
          <a:endParaRPr lang="ru-RU"/>
        </a:p>
      </dgm:t>
    </dgm:pt>
    <dgm:pt modelId="{1B30530A-A2C6-423D-BB5C-DFE7F18BB75D}" type="pres">
      <dgm:prSet presAssocID="{6D93ADB5-25AD-488E-BEE0-041BFEA424B1}" presName="hierChild4" presStyleCnt="0"/>
      <dgm:spPr/>
    </dgm:pt>
    <dgm:pt modelId="{B58DC1B8-4DBE-4380-A963-4B371E807D4A}" type="pres">
      <dgm:prSet presAssocID="{6D93ADB5-25AD-488E-BEE0-041BFEA424B1}" presName="hierChild5" presStyleCnt="0"/>
      <dgm:spPr/>
    </dgm:pt>
    <dgm:pt modelId="{75F214E1-B3CE-4269-A3DA-FEE59ABFE665}" type="pres">
      <dgm:prSet presAssocID="{E7AEAB1F-62EA-4003-960F-46933442E581}" presName="Name37" presStyleLbl="parChTrans1D2" presStyleIdx="2" presStyleCnt="5"/>
      <dgm:spPr/>
      <dgm:t>
        <a:bodyPr/>
        <a:lstStyle/>
        <a:p>
          <a:endParaRPr lang="ru-RU"/>
        </a:p>
      </dgm:t>
    </dgm:pt>
    <dgm:pt modelId="{064F2AD6-4A20-4EA3-A764-00DDD1F2C889}" type="pres">
      <dgm:prSet presAssocID="{58B1FBC9-FBB9-4A5A-9DB6-0B08B7A09573}" presName="hierRoot2" presStyleCnt="0">
        <dgm:presLayoutVars>
          <dgm:hierBranch val="init"/>
        </dgm:presLayoutVars>
      </dgm:prSet>
      <dgm:spPr/>
    </dgm:pt>
    <dgm:pt modelId="{230EA9D1-C3DD-4E46-91EA-703C093AC394}" type="pres">
      <dgm:prSet presAssocID="{58B1FBC9-FBB9-4A5A-9DB6-0B08B7A09573}" presName="rootComposite" presStyleCnt="0"/>
      <dgm:spPr/>
    </dgm:pt>
    <dgm:pt modelId="{1D0E0CB0-2F40-40F7-8C61-170EBC6FC492}" type="pres">
      <dgm:prSet presAssocID="{58B1FBC9-FBB9-4A5A-9DB6-0B08B7A09573}" presName="rootText" presStyleLbl="node2" presStyleIdx="2" presStyleCnt="5" custScaleX="129772" custScaleY="41593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7A8C772-3B81-4FBA-81DF-C91EAF9FDC02}" type="pres">
      <dgm:prSet presAssocID="{58B1FBC9-FBB9-4A5A-9DB6-0B08B7A09573}" presName="rootConnector" presStyleLbl="node2" presStyleIdx="2" presStyleCnt="5"/>
      <dgm:spPr/>
      <dgm:t>
        <a:bodyPr/>
        <a:lstStyle/>
        <a:p>
          <a:endParaRPr lang="ru-RU"/>
        </a:p>
      </dgm:t>
    </dgm:pt>
    <dgm:pt modelId="{A2EC4DF4-0697-45CB-A795-609AB76BE57C}" type="pres">
      <dgm:prSet presAssocID="{58B1FBC9-FBB9-4A5A-9DB6-0B08B7A09573}" presName="hierChild4" presStyleCnt="0"/>
      <dgm:spPr/>
    </dgm:pt>
    <dgm:pt modelId="{CF60A0B5-A4B3-43A0-A0C5-7EC662BE3997}" type="pres">
      <dgm:prSet presAssocID="{58B1FBC9-FBB9-4A5A-9DB6-0B08B7A09573}" presName="hierChild5" presStyleCnt="0"/>
      <dgm:spPr/>
    </dgm:pt>
    <dgm:pt modelId="{A0969773-16B6-41D1-A943-DDD51632E20A}" type="pres">
      <dgm:prSet presAssocID="{8E6EF2B0-D204-410F-8E85-A043408E09C8}" presName="Name37" presStyleLbl="parChTrans1D2" presStyleIdx="3" presStyleCnt="5"/>
      <dgm:spPr/>
      <dgm:t>
        <a:bodyPr/>
        <a:lstStyle/>
        <a:p>
          <a:endParaRPr lang="ru-RU"/>
        </a:p>
      </dgm:t>
    </dgm:pt>
    <dgm:pt modelId="{3A747C90-95D1-42E4-8748-7B4E53F3E195}" type="pres">
      <dgm:prSet presAssocID="{1F3F709E-C6E1-46E3-99E1-EA8D54EF9561}" presName="hierRoot2" presStyleCnt="0">
        <dgm:presLayoutVars>
          <dgm:hierBranch val="init"/>
        </dgm:presLayoutVars>
      </dgm:prSet>
      <dgm:spPr/>
    </dgm:pt>
    <dgm:pt modelId="{38F35930-276C-48C9-BED4-DAC20E935C6D}" type="pres">
      <dgm:prSet presAssocID="{1F3F709E-C6E1-46E3-99E1-EA8D54EF9561}" presName="rootComposite" presStyleCnt="0"/>
      <dgm:spPr/>
    </dgm:pt>
    <dgm:pt modelId="{99044C90-8C24-4268-A41A-9C5BC6C7A453}" type="pres">
      <dgm:prSet presAssocID="{1F3F709E-C6E1-46E3-99E1-EA8D54EF9561}" presName="rootText" presStyleLbl="node2" presStyleIdx="3" presStyleCnt="5" custScaleX="128382" custScaleY="4023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40D325D-A568-4C97-9FF2-E8B0EC279AE4}" type="pres">
      <dgm:prSet presAssocID="{1F3F709E-C6E1-46E3-99E1-EA8D54EF9561}" presName="rootConnector" presStyleLbl="node2" presStyleIdx="3" presStyleCnt="5"/>
      <dgm:spPr/>
      <dgm:t>
        <a:bodyPr/>
        <a:lstStyle/>
        <a:p>
          <a:endParaRPr lang="ru-RU"/>
        </a:p>
      </dgm:t>
    </dgm:pt>
    <dgm:pt modelId="{0B3BCC0B-08C8-455E-BE9E-6B642063BC0F}" type="pres">
      <dgm:prSet presAssocID="{1F3F709E-C6E1-46E3-99E1-EA8D54EF9561}" presName="hierChild4" presStyleCnt="0"/>
      <dgm:spPr/>
    </dgm:pt>
    <dgm:pt modelId="{F7ADF7EC-1DA6-491A-99D8-18C537E52405}" type="pres">
      <dgm:prSet presAssocID="{1F3F709E-C6E1-46E3-99E1-EA8D54EF9561}" presName="hierChild5" presStyleCnt="0"/>
      <dgm:spPr/>
    </dgm:pt>
    <dgm:pt modelId="{4FA3BCFA-570A-4A1A-89B2-EF1A9A14CD79}" type="pres">
      <dgm:prSet presAssocID="{8529C3C0-1E97-4166-B443-68AFBD4CDD0B}" presName="Name37" presStyleLbl="parChTrans1D2" presStyleIdx="4" presStyleCnt="5"/>
      <dgm:spPr/>
      <dgm:t>
        <a:bodyPr/>
        <a:lstStyle/>
        <a:p>
          <a:endParaRPr lang="ru-RU"/>
        </a:p>
      </dgm:t>
    </dgm:pt>
    <dgm:pt modelId="{668360E5-07E4-4BD1-ABAA-B8FA6355303E}" type="pres">
      <dgm:prSet presAssocID="{1B2CF89F-1A94-41D8-A011-161F2E57F6A7}" presName="hierRoot2" presStyleCnt="0">
        <dgm:presLayoutVars>
          <dgm:hierBranch val="init"/>
        </dgm:presLayoutVars>
      </dgm:prSet>
      <dgm:spPr/>
    </dgm:pt>
    <dgm:pt modelId="{8F2E05A2-E703-4B46-9CFC-2E7631963BF2}" type="pres">
      <dgm:prSet presAssocID="{1B2CF89F-1A94-41D8-A011-161F2E57F6A7}" presName="rootComposite" presStyleCnt="0"/>
      <dgm:spPr/>
    </dgm:pt>
    <dgm:pt modelId="{1E6BABBA-4941-437D-B4E1-C72FE69B4D5A}" type="pres">
      <dgm:prSet presAssocID="{1B2CF89F-1A94-41D8-A011-161F2E57F6A7}" presName="rootText" presStyleLbl="node2" presStyleIdx="4" presStyleCnt="5" custScaleX="134857" custScaleY="4198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34D162-B567-49EE-9124-EC933C56D77D}" type="pres">
      <dgm:prSet presAssocID="{1B2CF89F-1A94-41D8-A011-161F2E57F6A7}" presName="rootConnector" presStyleLbl="node2" presStyleIdx="4" presStyleCnt="5"/>
      <dgm:spPr/>
      <dgm:t>
        <a:bodyPr/>
        <a:lstStyle/>
        <a:p>
          <a:endParaRPr lang="ru-RU"/>
        </a:p>
      </dgm:t>
    </dgm:pt>
    <dgm:pt modelId="{C1CF5D7A-1046-464F-B9CF-B39BFE985409}" type="pres">
      <dgm:prSet presAssocID="{1B2CF89F-1A94-41D8-A011-161F2E57F6A7}" presName="hierChild4" presStyleCnt="0"/>
      <dgm:spPr/>
    </dgm:pt>
    <dgm:pt modelId="{3637FCEA-F2BA-425D-B079-D89802BFA68D}" type="pres">
      <dgm:prSet presAssocID="{1B2CF89F-1A94-41D8-A011-161F2E57F6A7}" presName="hierChild5" presStyleCnt="0"/>
      <dgm:spPr/>
    </dgm:pt>
    <dgm:pt modelId="{735EEC7E-F1A8-4664-B75F-B88F941C7094}" type="pres">
      <dgm:prSet presAssocID="{3DF66241-93C8-4787-811E-11BFE2C35A04}" presName="hierChild3" presStyleCnt="0"/>
      <dgm:spPr/>
    </dgm:pt>
  </dgm:ptLst>
  <dgm:cxnLst>
    <dgm:cxn modelId="{80E79E59-2CF6-4FC0-94AF-6EE1337AEC2A}" type="presOf" srcId="{DFBEC320-C4F3-4B71-99D8-507652FD8E11}" destId="{6586362A-4B5B-4813-87E4-BB4F0AB2D18A}" srcOrd="0" destOrd="0" presId="urn:microsoft.com/office/officeart/2005/8/layout/orgChart1"/>
    <dgm:cxn modelId="{6C74D07D-7D63-4708-B3BE-419B9EE50101}" type="presOf" srcId="{E7AEAB1F-62EA-4003-960F-46933442E581}" destId="{75F214E1-B3CE-4269-A3DA-FEE59ABFE665}" srcOrd="0" destOrd="0" presId="urn:microsoft.com/office/officeart/2005/8/layout/orgChart1"/>
    <dgm:cxn modelId="{EE0187CA-66E3-449B-99C3-9444D104C320}" srcId="{3DF66241-93C8-4787-811E-11BFE2C35A04}" destId="{1B2CF89F-1A94-41D8-A011-161F2E57F6A7}" srcOrd="4" destOrd="0" parTransId="{8529C3C0-1E97-4166-B443-68AFBD4CDD0B}" sibTransId="{66E8476B-AD39-4000-8BA3-E1900D5FB11F}"/>
    <dgm:cxn modelId="{43E15198-4B02-4210-ADC3-65065E17EBA5}" type="presOf" srcId="{1F3F709E-C6E1-46E3-99E1-EA8D54EF9561}" destId="{99044C90-8C24-4268-A41A-9C5BC6C7A453}" srcOrd="0" destOrd="0" presId="urn:microsoft.com/office/officeart/2005/8/layout/orgChart1"/>
    <dgm:cxn modelId="{026A641E-45C4-43A4-98FD-58D473CDE43E}" type="presOf" srcId="{11DE7010-1C0B-4AC9-B4BE-1BA70D99441C}" destId="{42E46980-3DF7-4F85-BBDE-A80D703B2ABF}" srcOrd="0" destOrd="0" presId="urn:microsoft.com/office/officeart/2005/8/layout/orgChart1"/>
    <dgm:cxn modelId="{E751BAEC-541C-4F5C-A6F8-B5304D7CD26E}" srcId="{3DF66241-93C8-4787-811E-11BFE2C35A04}" destId="{11DE7010-1C0B-4AC9-B4BE-1BA70D99441C}" srcOrd="0" destOrd="0" parTransId="{DFBEC320-C4F3-4B71-99D8-507652FD8E11}" sibTransId="{D924E7D2-D9DF-43AB-897E-AC41D8A33C1E}"/>
    <dgm:cxn modelId="{19F4614D-7FB8-4D9D-B8C7-B7459CBB32D1}" type="presOf" srcId="{3DF66241-93C8-4787-811E-11BFE2C35A04}" destId="{A7C5ED73-3EC7-45F4-B88B-219BEB311339}" srcOrd="0" destOrd="0" presId="urn:microsoft.com/office/officeart/2005/8/layout/orgChart1"/>
    <dgm:cxn modelId="{C5754F8D-14D4-4C92-B6A6-77E38E8EE5FA}" type="presOf" srcId="{745086FA-685D-4D76-B740-33A597EA6B0A}" destId="{DD8BA1E7-D091-48D3-889C-847B416845A7}" srcOrd="0" destOrd="0" presId="urn:microsoft.com/office/officeart/2005/8/layout/orgChart1"/>
    <dgm:cxn modelId="{66A12CC7-3BAE-4B70-8FDD-1A31F338A702}" type="presOf" srcId="{DBCA92B2-0C6E-44BA-9452-819A3507F54C}" destId="{A19259D4-9E2E-461F-B7A6-D9D8730B2D06}" srcOrd="0" destOrd="0" presId="urn:microsoft.com/office/officeart/2005/8/layout/orgChart1"/>
    <dgm:cxn modelId="{4460751C-4266-4D94-8A56-D9C5E526F758}" srcId="{3DF66241-93C8-4787-811E-11BFE2C35A04}" destId="{1F3F709E-C6E1-46E3-99E1-EA8D54EF9561}" srcOrd="3" destOrd="0" parTransId="{8E6EF2B0-D204-410F-8E85-A043408E09C8}" sibTransId="{523FFB18-EE80-460C-B4DA-412C5AF3701B}"/>
    <dgm:cxn modelId="{B2869055-9AD5-47CA-A8BE-4F27F12E3184}" type="presOf" srcId="{1F3F709E-C6E1-46E3-99E1-EA8D54EF9561}" destId="{040D325D-A568-4C97-9FF2-E8B0EC279AE4}" srcOrd="1" destOrd="0" presId="urn:microsoft.com/office/officeart/2005/8/layout/orgChart1"/>
    <dgm:cxn modelId="{62F4B013-DCB0-4E62-9E8B-514642D94B06}" type="presOf" srcId="{58B1FBC9-FBB9-4A5A-9DB6-0B08B7A09573}" destId="{1D0E0CB0-2F40-40F7-8C61-170EBC6FC492}" srcOrd="0" destOrd="0" presId="urn:microsoft.com/office/officeart/2005/8/layout/orgChart1"/>
    <dgm:cxn modelId="{5CF62DA7-63D9-4BC3-8CE0-E2C740DE2E1B}" type="presOf" srcId="{6D93ADB5-25AD-488E-BEE0-041BFEA424B1}" destId="{23A83360-4F00-4D6D-9B09-49F830D70847}" srcOrd="1" destOrd="0" presId="urn:microsoft.com/office/officeart/2005/8/layout/orgChart1"/>
    <dgm:cxn modelId="{B7792C62-9EDE-4CE1-A51F-433E0155620B}" srcId="{3DF66241-93C8-4787-811E-11BFE2C35A04}" destId="{58B1FBC9-FBB9-4A5A-9DB6-0B08B7A09573}" srcOrd="2" destOrd="0" parTransId="{E7AEAB1F-62EA-4003-960F-46933442E581}" sibTransId="{97934E9F-C34A-4E13-A91D-73FD1ADA90D2}"/>
    <dgm:cxn modelId="{D53AB139-B173-4F4C-BC8D-45815DCE6E56}" type="presOf" srcId="{8529C3C0-1E97-4166-B443-68AFBD4CDD0B}" destId="{4FA3BCFA-570A-4A1A-89B2-EF1A9A14CD79}" srcOrd="0" destOrd="0" presId="urn:microsoft.com/office/officeart/2005/8/layout/orgChart1"/>
    <dgm:cxn modelId="{437B3EE5-523D-4885-AE23-F30E9CC7FDF7}" srcId="{DBCA92B2-0C6E-44BA-9452-819A3507F54C}" destId="{3DF66241-93C8-4787-811E-11BFE2C35A04}" srcOrd="0" destOrd="0" parTransId="{D1F5D694-E8F0-4BD4-ABCA-2D553BA7A7E0}" sibTransId="{560852D2-8B12-44D2-ABC2-C86E2E4EF2C2}"/>
    <dgm:cxn modelId="{3D27BE99-0180-4F5E-85FA-968F56ABFAD5}" type="presOf" srcId="{1B2CF89F-1A94-41D8-A011-161F2E57F6A7}" destId="{B834D162-B567-49EE-9124-EC933C56D77D}" srcOrd="1" destOrd="0" presId="urn:microsoft.com/office/officeart/2005/8/layout/orgChart1"/>
    <dgm:cxn modelId="{849E8579-6C9F-4C17-A446-1A28883FC3A5}" type="presOf" srcId="{11DE7010-1C0B-4AC9-B4BE-1BA70D99441C}" destId="{B19FE74D-7CB7-4060-96B2-208BD57701A7}" srcOrd="1" destOrd="0" presId="urn:microsoft.com/office/officeart/2005/8/layout/orgChart1"/>
    <dgm:cxn modelId="{883073D4-2E94-4D73-99B6-812A61BDD5F7}" type="presOf" srcId="{1B2CF89F-1A94-41D8-A011-161F2E57F6A7}" destId="{1E6BABBA-4941-437D-B4E1-C72FE69B4D5A}" srcOrd="0" destOrd="0" presId="urn:microsoft.com/office/officeart/2005/8/layout/orgChart1"/>
    <dgm:cxn modelId="{5CFF64C9-E708-473F-B2DF-21483ACD71AE}" type="presOf" srcId="{58B1FBC9-FBB9-4A5A-9DB6-0B08B7A09573}" destId="{57A8C772-3B81-4FBA-81DF-C91EAF9FDC02}" srcOrd="1" destOrd="0" presId="urn:microsoft.com/office/officeart/2005/8/layout/orgChart1"/>
    <dgm:cxn modelId="{EE310473-8AD8-4722-B2D0-2C5BE06FFE94}" type="presOf" srcId="{6D93ADB5-25AD-488E-BEE0-041BFEA424B1}" destId="{3CC4DA1C-F073-475E-8619-16EEE38F880B}" srcOrd="0" destOrd="0" presId="urn:microsoft.com/office/officeart/2005/8/layout/orgChart1"/>
    <dgm:cxn modelId="{60C4E0EF-6470-4FE3-A314-46754950A6A5}" type="presOf" srcId="{3DF66241-93C8-4787-811E-11BFE2C35A04}" destId="{DABE1A49-A39C-46AD-A4AF-36F9A76AC163}" srcOrd="1" destOrd="0" presId="urn:microsoft.com/office/officeart/2005/8/layout/orgChart1"/>
    <dgm:cxn modelId="{FC60AED3-92F9-4E13-8B44-B16D6016C8D9}" srcId="{3DF66241-93C8-4787-811E-11BFE2C35A04}" destId="{6D93ADB5-25AD-488E-BEE0-041BFEA424B1}" srcOrd="1" destOrd="0" parTransId="{745086FA-685D-4D76-B740-33A597EA6B0A}" sibTransId="{35A67194-699D-454D-B6B6-230F6E4BB02E}"/>
    <dgm:cxn modelId="{EE1A3084-2AB4-4F98-A220-79971C94331D}" type="presOf" srcId="{8E6EF2B0-D204-410F-8E85-A043408E09C8}" destId="{A0969773-16B6-41D1-A943-DDD51632E20A}" srcOrd="0" destOrd="0" presId="urn:microsoft.com/office/officeart/2005/8/layout/orgChart1"/>
    <dgm:cxn modelId="{7C8480D6-8A1B-428E-832D-082CB66E6DFB}" type="presParOf" srcId="{A19259D4-9E2E-461F-B7A6-D9D8730B2D06}" destId="{8B81DDA1-1356-44CA-B2C4-E427097980C6}" srcOrd="0" destOrd="0" presId="urn:microsoft.com/office/officeart/2005/8/layout/orgChart1"/>
    <dgm:cxn modelId="{88B6D30E-0FE8-4CA0-A6AC-E339CF62E513}" type="presParOf" srcId="{8B81DDA1-1356-44CA-B2C4-E427097980C6}" destId="{000A32FC-F718-4C32-860A-D70E752FA6D1}" srcOrd="0" destOrd="0" presId="urn:microsoft.com/office/officeart/2005/8/layout/orgChart1"/>
    <dgm:cxn modelId="{5284BF9C-53C7-4D1F-94C7-061F6582CC85}" type="presParOf" srcId="{000A32FC-F718-4C32-860A-D70E752FA6D1}" destId="{A7C5ED73-3EC7-45F4-B88B-219BEB311339}" srcOrd="0" destOrd="0" presId="urn:microsoft.com/office/officeart/2005/8/layout/orgChart1"/>
    <dgm:cxn modelId="{F9D1FADB-8EAC-4EB3-B6EF-1A07B973AD9D}" type="presParOf" srcId="{000A32FC-F718-4C32-860A-D70E752FA6D1}" destId="{DABE1A49-A39C-46AD-A4AF-36F9A76AC163}" srcOrd="1" destOrd="0" presId="urn:microsoft.com/office/officeart/2005/8/layout/orgChart1"/>
    <dgm:cxn modelId="{E31348B8-4D5A-42D5-B40B-2B6342D9DB92}" type="presParOf" srcId="{8B81DDA1-1356-44CA-B2C4-E427097980C6}" destId="{C69879A8-A34B-4B3B-A4AA-FF3101978665}" srcOrd="1" destOrd="0" presId="urn:microsoft.com/office/officeart/2005/8/layout/orgChart1"/>
    <dgm:cxn modelId="{076574FF-8327-483F-A884-498C0F83DF38}" type="presParOf" srcId="{C69879A8-A34B-4B3B-A4AA-FF3101978665}" destId="{6586362A-4B5B-4813-87E4-BB4F0AB2D18A}" srcOrd="0" destOrd="0" presId="urn:microsoft.com/office/officeart/2005/8/layout/orgChart1"/>
    <dgm:cxn modelId="{42491326-9DDE-4303-809C-D0CDB8A982DC}" type="presParOf" srcId="{C69879A8-A34B-4B3B-A4AA-FF3101978665}" destId="{F5CCB103-06DE-4304-9D9E-746F37DEB96D}" srcOrd="1" destOrd="0" presId="urn:microsoft.com/office/officeart/2005/8/layout/orgChart1"/>
    <dgm:cxn modelId="{D68F1CEB-5E1E-4AC5-9EAE-F8789B56E534}" type="presParOf" srcId="{F5CCB103-06DE-4304-9D9E-746F37DEB96D}" destId="{B93D7D2F-C4AF-4DE1-A08E-9AEF10253504}" srcOrd="0" destOrd="0" presId="urn:microsoft.com/office/officeart/2005/8/layout/orgChart1"/>
    <dgm:cxn modelId="{1B875B1E-6EEB-4F24-AD90-74813D288000}" type="presParOf" srcId="{B93D7D2F-C4AF-4DE1-A08E-9AEF10253504}" destId="{42E46980-3DF7-4F85-BBDE-A80D703B2ABF}" srcOrd="0" destOrd="0" presId="urn:microsoft.com/office/officeart/2005/8/layout/orgChart1"/>
    <dgm:cxn modelId="{A05A18D6-3964-4177-A79D-5698478E6DC7}" type="presParOf" srcId="{B93D7D2F-C4AF-4DE1-A08E-9AEF10253504}" destId="{B19FE74D-7CB7-4060-96B2-208BD57701A7}" srcOrd="1" destOrd="0" presId="urn:microsoft.com/office/officeart/2005/8/layout/orgChart1"/>
    <dgm:cxn modelId="{66FF5804-1003-4686-A134-37021FC87B70}" type="presParOf" srcId="{F5CCB103-06DE-4304-9D9E-746F37DEB96D}" destId="{13E0CC32-6791-4698-99F3-32E085A32D18}" srcOrd="1" destOrd="0" presId="urn:microsoft.com/office/officeart/2005/8/layout/orgChart1"/>
    <dgm:cxn modelId="{74BD0E86-7EE2-4712-ABB8-F6843D8E30D5}" type="presParOf" srcId="{F5CCB103-06DE-4304-9D9E-746F37DEB96D}" destId="{80D54D8B-78B5-472C-9DB0-D5B9DDA28957}" srcOrd="2" destOrd="0" presId="urn:microsoft.com/office/officeart/2005/8/layout/orgChart1"/>
    <dgm:cxn modelId="{A6D53053-D64C-459C-A285-91A8AF80992C}" type="presParOf" srcId="{C69879A8-A34B-4B3B-A4AA-FF3101978665}" destId="{DD8BA1E7-D091-48D3-889C-847B416845A7}" srcOrd="2" destOrd="0" presId="urn:microsoft.com/office/officeart/2005/8/layout/orgChart1"/>
    <dgm:cxn modelId="{034F2809-6187-4C17-A426-BEDFCE4B4E94}" type="presParOf" srcId="{C69879A8-A34B-4B3B-A4AA-FF3101978665}" destId="{2ED2A782-B844-4709-A274-7374790A904A}" srcOrd="3" destOrd="0" presId="urn:microsoft.com/office/officeart/2005/8/layout/orgChart1"/>
    <dgm:cxn modelId="{2F1345AE-AD16-4671-BE9D-6E6C89CF1495}" type="presParOf" srcId="{2ED2A782-B844-4709-A274-7374790A904A}" destId="{9859239F-9BE0-4AF3-BE81-4BAC1C92C8DA}" srcOrd="0" destOrd="0" presId="urn:microsoft.com/office/officeart/2005/8/layout/orgChart1"/>
    <dgm:cxn modelId="{232B1678-6EF6-457E-A518-217B09AADA79}" type="presParOf" srcId="{9859239F-9BE0-4AF3-BE81-4BAC1C92C8DA}" destId="{3CC4DA1C-F073-475E-8619-16EEE38F880B}" srcOrd="0" destOrd="0" presId="urn:microsoft.com/office/officeart/2005/8/layout/orgChart1"/>
    <dgm:cxn modelId="{FEC4264A-8B38-4021-981D-79CA5BEFC362}" type="presParOf" srcId="{9859239F-9BE0-4AF3-BE81-4BAC1C92C8DA}" destId="{23A83360-4F00-4D6D-9B09-49F830D70847}" srcOrd="1" destOrd="0" presId="urn:microsoft.com/office/officeart/2005/8/layout/orgChart1"/>
    <dgm:cxn modelId="{90E340AF-09F4-46B7-AD4D-AEE0E85FC180}" type="presParOf" srcId="{2ED2A782-B844-4709-A274-7374790A904A}" destId="{1B30530A-A2C6-423D-BB5C-DFE7F18BB75D}" srcOrd="1" destOrd="0" presId="urn:microsoft.com/office/officeart/2005/8/layout/orgChart1"/>
    <dgm:cxn modelId="{50C4FF02-4732-45D8-A83B-2A2ABFF4BE05}" type="presParOf" srcId="{2ED2A782-B844-4709-A274-7374790A904A}" destId="{B58DC1B8-4DBE-4380-A963-4B371E807D4A}" srcOrd="2" destOrd="0" presId="urn:microsoft.com/office/officeart/2005/8/layout/orgChart1"/>
    <dgm:cxn modelId="{243C567C-C51F-4B48-9D4F-1E18FC20788F}" type="presParOf" srcId="{C69879A8-A34B-4B3B-A4AA-FF3101978665}" destId="{75F214E1-B3CE-4269-A3DA-FEE59ABFE665}" srcOrd="4" destOrd="0" presId="urn:microsoft.com/office/officeart/2005/8/layout/orgChart1"/>
    <dgm:cxn modelId="{6432E236-D7FF-40E9-BEFA-86EEA1DDF076}" type="presParOf" srcId="{C69879A8-A34B-4B3B-A4AA-FF3101978665}" destId="{064F2AD6-4A20-4EA3-A764-00DDD1F2C889}" srcOrd="5" destOrd="0" presId="urn:microsoft.com/office/officeart/2005/8/layout/orgChart1"/>
    <dgm:cxn modelId="{90FA93C5-C4DB-4DB1-9335-1DD73E0B06B3}" type="presParOf" srcId="{064F2AD6-4A20-4EA3-A764-00DDD1F2C889}" destId="{230EA9D1-C3DD-4E46-91EA-703C093AC394}" srcOrd="0" destOrd="0" presId="urn:microsoft.com/office/officeart/2005/8/layout/orgChart1"/>
    <dgm:cxn modelId="{E8CCF7A5-4926-4939-90EB-F939353064F3}" type="presParOf" srcId="{230EA9D1-C3DD-4E46-91EA-703C093AC394}" destId="{1D0E0CB0-2F40-40F7-8C61-170EBC6FC492}" srcOrd="0" destOrd="0" presId="urn:microsoft.com/office/officeart/2005/8/layout/orgChart1"/>
    <dgm:cxn modelId="{E80529B7-C390-41BA-A309-7765A64C972F}" type="presParOf" srcId="{230EA9D1-C3DD-4E46-91EA-703C093AC394}" destId="{57A8C772-3B81-4FBA-81DF-C91EAF9FDC02}" srcOrd="1" destOrd="0" presId="urn:microsoft.com/office/officeart/2005/8/layout/orgChart1"/>
    <dgm:cxn modelId="{7FCB416B-6B26-4170-96BE-8C64AE6D2417}" type="presParOf" srcId="{064F2AD6-4A20-4EA3-A764-00DDD1F2C889}" destId="{A2EC4DF4-0697-45CB-A795-609AB76BE57C}" srcOrd="1" destOrd="0" presId="urn:microsoft.com/office/officeart/2005/8/layout/orgChart1"/>
    <dgm:cxn modelId="{CE65471F-45D2-49BC-97D0-6D5BCD86636D}" type="presParOf" srcId="{064F2AD6-4A20-4EA3-A764-00DDD1F2C889}" destId="{CF60A0B5-A4B3-43A0-A0C5-7EC662BE3997}" srcOrd="2" destOrd="0" presId="urn:microsoft.com/office/officeart/2005/8/layout/orgChart1"/>
    <dgm:cxn modelId="{C745770C-637A-41C1-A894-B01E04A791C6}" type="presParOf" srcId="{C69879A8-A34B-4B3B-A4AA-FF3101978665}" destId="{A0969773-16B6-41D1-A943-DDD51632E20A}" srcOrd="6" destOrd="0" presId="urn:microsoft.com/office/officeart/2005/8/layout/orgChart1"/>
    <dgm:cxn modelId="{7F4A05DA-B304-495C-A4A4-2E1B2B3AD527}" type="presParOf" srcId="{C69879A8-A34B-4B3B-A4AA-FF3101978665}" destId="{3A747C90-95D1-42E4-8748-7B4E53F3E195}" srcOrd="7" destOrd="0" presId="urn:microsoft.com/office/officeart/2005/8/layout/orgChart1"/>
    <dgm:cxn modelId="{1FD6A5CA-9567-4F35-BDD1-8B4994D3409B}" type="presParOf" srcId="{3A747C90-95D1-42E4-8748-7B4E53F3E195}" destId="{38F35930-276C-48C9-BED4-DAC20E935C6D}" srcOrd="0" destOrd="0" presId="urn:microsoft.com/office/officeart/2005/8/layout/orgChart1"/>
    <dgm:cxn modelId="{8AEBAB48-4539-4C17-9B2B-7BC1EBCF5B1F}" type="presParOf" srcId="{38F35930-276C-48C9-BED4-DAC20E935C6D}" destId="{99044C90-8C24-4268-A41A-9C5BC6C7A453}" srcOrd="0" destOrd="0" presId="urn:microsoft.com/office/officeart/2005/8/layout/orgChart1"/>
    <dgm:cxn modelId="{D30C05B2-1638-4464-BFC6-4713DF165441}" type="presParOf" srcId="{38F35930-276C-48C9-BED4-DAC20E935C6D}" destId="{040D325D-A568-4C97-9FF2-E8B0EC279AE4}" srcOrd="1" destOrd="0" presId="urn:microsoft.com/office/officeart/2005/8/layout/orgChart1"/>
    <dgm:cxn modelId="{4D4E9DFE-2F85-4E92-8DC1-A321DDD2EF2F}" type="presParOf" srcId="{3A747C90-95D1-42E4-8748-7B4E53F3E195}" destId="{0B3BCC0B-08C8-455E-BE9E-6B642063BC0F}" srcOrd="1" destOrd="0" presId="urn:microsoft.com/office/officeart/2005/8/layout/orgChart1"/>
    <dgm:cxn modelId="{4DE02D9E-BD82-4575-A2EE-DBDBDB617E86}" type="presParOf" srcId="{3A747C90-95D1-42E4-8748-7B4E53F3E195}" destId="{F7ADF7EC-1DA6-491A-99D8-18C537E52405}" srcOrd="2" destOrd="0" presId="urn:microsoft.com/office/officeart/2005/8/layout/orgChart1"/>
    <dgm:cxn modelId="{4DE23514-A374-460C-B0CB-C19EB4B2BB65}" type="presParOf" srcId="{C69879A8-A34B-4B3B-A4AA-FF3101978665}" destId="{4FA3BCFA-570A-4A1A-89B2-EF1A9A14CD79}" srcOrd="8" destOrd="0" presId="urn:microsoft.com/office/officeart/2005/8/layout/orgChart1"/>
    <dgm:cxn modelId="{1B7A933A-B798-4560-A7C0-58C7C5F98771}" type="presParOf" srcId="{C69879A8-A34B-4B3B-A4AA-FF3101978665}" destId="{668360E5-07E4-4BD1-ABAA-B8FA6355303E}" srcOrd="9" destOrd="0" presId="urn:microsoft.com/office/officeart/2005/8/layout/orgChart1"/>
    <dgm:cxn modelId="{D85884B3-564A-4972-BF8C-A76FD36764D3}" type="presParOf" srcId="{668360E5-07E4-4BD1-ABAA-B8FA6355303E}" destId="{8F2E05A2-E703-4B46-9CFC-2E7631963BF2}" srcOrd="0" destOrd="0" presId="urn:microsoft.com/office/officeart/2005/8/layout/orgChart1"/>
    <dgm:cxn modelId="{643BE8CD-496F-4FFA-97AD-87D0C5CA59CE}" type="presParOf" srcId="{8F2E05A2-E703-4B46-9CFC-2E7631963BF2}" destId="{1E6BABBA-4941-437D-B4E1-C72FE69B4D5A}" srcOrd="0" destOrd="0" presId="urn:microsoft.com/office/officeart/2005/8/layout/orgChart1"/>
    <dgm:cxn modelId="{201B0F85-8897-4CB8-82F9-536455084A95}" type="presParOf" srcId="{8F2E05A2-E703-4B46-9CFC-2E7631963BF2}" destId="{B834D162-B567-49EE-9124-EC933C56D77D}" srcOrd="1" destOrd="0" presId="urn:microsoft.com/office/officeart/2005/8/layout/orgChart1"/>
    <dgm:cxn modelId="{35B90770-A934-4A71-A7EE-1E6A032F11BD}" type="presParOf" srcId="{668360E5-07E4-4BD1-ABAA-B8FA6355303E}" destId="{C1CF5D7A-1046-464F-B9CF-B39BFE985409}" srcOrd="1" destOrd="0" presId="urn:microsoft.com/office/officeart/2005/8/layout/orgChart1"/>
    <dgm:cxn modelId="{9B1E9974-1D63-4413-A3C8-BFB878FD6879}" type="presParOf" srcId="{668360E5-07E4-4BD1-ABAA-B8FA6355303E}" destId="{3637FCEA-F2BA-425D-B079-D89802BFA68D}" srcOrd="2" destOrd="0" presId="urn:microsoft.com/office/officeart/2005/8/layout/orgChart1"/>
    <dgm:cxn modelId="{5F63331B-5EBC-43AA-9C4A-8A24BE63F3CC}" type="presParOf" srcId="{8B81DDA1-1356-44CA-B2C4-E427097980C6}" destId="{735EEC7E-F1A8-4664-B75F-B88F941C7094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531B6C-C903-4086-9F49-C0B098E28BB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3D0EE3-0CF7-4B80-99DD-E9C9D67803E5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Охрана труда в организации </a:t>
          </a:r>
          <a:endParaRPr lang="ru-RU" sz="2000" dirty="0" smtClean="0">
            <a:latin typeface="Times New Roman" pitchFamily="18" charset="0"/>
            <a:cs typeface="Times New Roman" pitchFamily="18" charset="0"/>
          </a:endParaRPr>
        </a:p>
        <a:p>
          <a:pPr>
            <a:spcAft>
              <a:spcPts val="0"/>
            </a:spcAft>
          </a:pP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(на предприятии)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E65B027D-1B93-42AF-99E0-82D30DE5A025}" type="parTrans" cxnId="{3162F7E6-D25D-455E-AD52-99380CEFAB7E}">
      <dgm:prSet/>
      <dgm:spPr/>
      <dgm:t>
        <a:bodyPr/>
        <a:lstStyle/>
        <a:p>
          <a:endParaRPr lang="ru-RU"/>
        </a:p>
      </dgm:t>
    </dgm:pt>
    <dgm:pt modelId="{5C8ED26E-6E6B-493A-826D-1D1486D39DFB}" type="sibTrans" cxnId="{3162F7E6-D25D-455E-AD52-99380CEFAB7E}">
      <dgm:prSet/>
      <dgm:spPr/>
      <dgm:t>
        <a:bodyPr/>
        <a:lstStyle/>
        <a:p>
          <a:endParaRPr lang="ru-RU"/>
        </a:p>
      </dgm:t>
    </dgm:pt>
    <dgm:pt modelId="{D985FACC-762B-4598-9EAC-62EDCABADBC2}">
      <dgm:prSet phldrT="[Текст]" custT="1"/>
      <dgm:spPr/>
      <dgm:t>
        <a:bodyPr/>
        <a:lstStyle/>
        <a:p>
          <a:r>
            <a:rPr lang="ru-RU" sz="1800" dirty="0" smtClean="0">
              <a:latin typeface="+mn-lt"/>
              <a:cs typeface="Times New Roman" pitchFamily="18" charset="0"/>
            </a:rPr>
            <a:t>Служба охраны труда </a:t>
          </a:r>
        </a:p>
        <a:p>
          <a:r>
            <a:rPr lang="ru-RU" sz="1800" dirty="0" smtClean="0">
              <a:latin typeface="+mn-lt"/>
              <a:cs typeface="Times New Roman" pitchFamily="18" charset="0"/>
            </a:rPr>
            <a:t>(специалист по ОТ)</a:t>
          </a:r>
          <a:endParaRPr lang="ru-RU" sz="1800" dirty="0">
            <a:latin typeface="+mn-lt"/>
            <a:cs typeface="Times New Roman" pitchFamily="18" charset="0"/>
          </a:endParaRPr>
        </a:p>
      </dgm:t>
    </dgm:pt>
    <dgm:pt modelId="{E700B0D9-DC43-4D79-92B5-CC995F458E70}" type="parTrans" cxnId="{247BC3EA-81E3-4913-9A84-33B46242E0C9}">
      <dgm:prSet/>
      <dgm:spPr/>
      <dgm:t>
        <a:bodyPr/>
        <a:lstStyle/>
        <a:p>
          <a:endParaRPr lang="ru-RU"/>
        </a:p>
      </dgm:t>
    </dgm:pt>
    <dgm:pt modelId="{11E90D69-F563-44E4-9609-A93E8F39F08D}" type="sibTrans" cxnId="{247BC3EA-81E3-4913-9A84-33B46242E0C9}">
      <dgm:prSet/>
      <dgm:spPr/>
      <dgm:t>
        <a:bodyPr/>
        <a:lstStyle/>
        <a:p>
          <a:endParaRPr lang="ru-RU"/>
        </a:p>
      </dgm:t>
    </dgm:pt>
    <dgm:pt modelId="{879618DA-DA44-4504-8855-D6DF76FC8506}">
      <dgm:prSet phldrT="[Текст]" custT="1"/>
      <dgm:spPr/>
      <dgm:t>
        <a:bodyPr/>
        <a:lstStyle/>
        <a:p>
          <a:r>
            <a:rPr lang="ru-RU" sz="1800" dirty="0" smtClean="0"/>
            <a:t>Комиссия по ОТ</a:t>
          </a:r>
          <a:endParaRPr lang="ru-RU" sz="1800" dirty="0"/>
        </a:p>
      </dgm:t>
    </dgm:pt>
    <dgm:pt modelId="{445DF0D7-0B73-4F53-81F8-BA5A91F22908}" type="parTrans" cxnId="{FDF3F9B9-4A5B-486C-B2B4-17FD92A98F26}">
      <dgm:prSet/>
      <dgm:spPr/>
      <dgm:t>
        <a:bodyPr/>
        <a:lstStyle/>
        <a:p>
          <a:endParaRPr lang="ru-RU"/>
        </a:p>
      </dgm:t>
    </dgm:pt>
    <dgm:pt modelId="{09604698-1915-435D-B435-7595A13925E8}" type="sibTrans" cxnId="{FDF3F9B9-4A5B-486C-B2B4-17FD92A98F26}">
      <dgm:prSet/>
      <dgm:spPr/>
      <dgm:t>
        <a:bodyPr/>
        <a:lstStyle/>
        <a:p>
          <a:endParaRPr lang="ru-RU"/>
        </a:p>
      </dgm:t>
    </dgm:pt>
    <dgm:pt modelId="{E8C9301E-DA80-443B-8F36-3AD0FA743D10}">
      <dgm:prSet phldrT="[Текст]" custT="1"/>
      <dgm:spPr/>
      <dgm:t>
        <a:bodyPr/>
        <a:lstStyle/>
        <a:p>
          <a:r>
            <a:rPr lang="ru-RU" sz="1800" dirty="0" smtClean="0"/>
            <a:t>Уполномоченный</a:t>
          </a:r>
          <a:r>
            <a:rPr lang="ru-RU" sz="1800" baseline="0" dirty="0" smtClean="0"/>
            <a:t> по ОТ</a:t>
          </a:r>
          <a:endParaRPr lang="ru-RU" sz="1800" dirty="0"/>
        </a:p>
      </dgm:t>
    </dgm:pt>
    <dgm:pt modelId="{73DD4C1F-045F-4225-AA2A-A968032B3514}" type="parTrans" cxnId="{DBC123F7-A484-435F-81B1-CC674D403923}">
      <dgm:prSet/>
      <dgm:spPr/>
      <dgm:t>
        <a:bodyPr/>
        <a:lstStyle/>
        <a:p>
          <a:endParaRPr lang="ru-RU"/>
        </a:p>
      </dgm:t>
    </dgm:pt>
    <dgm:pt modelId="{E180669B-9382-4F50-8BF0-04F60835AF99}" type="sibTrans" cxnId="{DBC123F7-A484-435F-81B1-CC674D403923}">
      <dgm:prSet/>
      <dgm:spPr/>
      <dgm:t>
        <a:bodyPr/>
        <a:lstStyle/>
        <a:p>
          <a:endParaRPr lang="ru-RU"/>
        </a:p>
      </dgm:t>
    </dgm:pt>
    <dgm:pt modelId="{56A532F0-2323-4D51-BD53-D3DEB0CC0EAA}">
      <dgm:prSet custT="1"/>
      <dgm:spPr/>
      <dgm:t>
        <a:bodyPr/>
        <a:lstStyle/>
        <a:p>
          <a:r>
            <a:rPr lang="ru-RU" sz="1800" dirty="0" smtClean="0"/>
            <a:t>Кабинет или уголок по охране труда</a:t>
          </a:r>
          <a:endParaRPr lang="ru-RU" sz="1800" dirty="0"/>
        </a:p>
      </dgm:t>
    </dgm:pt>
    <dgm:pt modelId="{A1EA5668-4094-4BA6-8A8C-3AC6A2FA8F34}" type="parTrans" cxnId="{581B5B91-D13B-4E10-9E7B-47FAE46A0916}">
      <dgm:prSet/>
      <dgm:spPr/>
      <dgm:t>
        <a:bodyPr/>
        <a:lstStyle/>
        <a:p>
          <a:endParaRPr lang="ru-RU"/>
        </a:p>
      </dgm:t>
    </dgm:pt>
    <dgm:pt modelId="{6D469854-5A67-4BC5-A4D2-9BDA067481B4}" type="sibTrans" cxnId="{581B5B91-D13B-4E10-9E7B-47FAE46A0916}">
      <dgm:prSet/>
      <dgm:spPr/>
      <dgm:t>
        <a:bodyPr/>
        <a:lstStyle/>
        <a:p>
          <a:endParaRPr lang="ru-RU"/>
        </a:p>
      </dgm:t>
    </dgm:pt>
    <dgm:pt modelId="{A000EC49-BAF6-4B4D-A268-EB3DB32EDA8F}" type="pres">
      <dgm:prSet presAssocID="{71531B6C-C903-4086-9F49-C0B098E28BB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9C0BEFF-E27E-4675-9374-EA35A93A3688}" type="pres">
      <dgm:prSet presAssocID="{A43D0EE3-0CF7-4B80-99DD-E9C9D67803E5}" presName="hierRoot1" presStyleCnt="0">
        <dgm:presLayoutVars>
          <dgm:hierBranch val="init"/>
        </dgm:presLayoutVars>
      </dgm:prSet>
      <dgm:spPr/>
    </dgm:pt>
    <dgm:pt modelId="{1C72AEA4-25AA-48C3-BA9A-85349B26AD7A}" type="pres">
      <dgm:prSet presAssocID="{A43D0EE3-0CF7-4B80-99DD-E9C9D67803E5}" presName="rootComposite1" presStyleCnt="0"/>
      <dgm:spPr/>
    </dgm:pt>
    <dgm:pt modelId="{E4A146A2-7C2E-43E0-9A49-DB4BBA448768}" type="pres">
      <dgm:prSet presAssocID="{A43D0EE3-0CF7-4B80-99DD-E9C9D67803E5}" presName="rootText1" presStyleLbl="node0" presStyleIdx="0" presStyleCnt="1" custScaleX="203925" custScaleY="238854" custLinFactNeighborX="-8402" custLinFactNeighborY="-855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73FF98-819C-4E1C-A784-B03DDA8F9259}" type="pres">
      <dgm:prSet presAssocID="{A43D0EE3-0CF7-4B80-99DD-E9C9D67803E5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4178376-1F19-4D99-8793-1D0F3F47B2E8}" type="pres">
      <dgm:prSet presAssocID="{A43D0EE3-0CF7-4B80-99DD-E9C9D67803E5}" presName="hierChild2" presStyleCnt="0"/>
      <dgm:spPr/>
    </dgm:pt>
    <dgm:pt modelId="{FA984B6C-300C-4D9A-84DD-932ECB2C0594}" type="pres">
      <dgm:prSet presAssocID="{E700B0D9-DC43-4D79-92B5-CC995F458E70}" presName="Name37" presStyleLbl="parChTrans1D2" presStyleIdx="0" presStyleCnt="4"/>
      <dgm:spPr/>
      <dgm:t>
        <a:bodyPr/>
        <a:lstStyle/>
        <a:p>
          <a:endParaRPr lang="ru-RU"/>
        </a:p>
      </dgm:t>
    </dgm:pt>
    <dgm:pt modelId="{448156B9-8035-4D43-8191-9AE4384CD312}" type="pres">
      <dgm:prSet presAssocID="{D985FACC-762B-4598-9EAC-62EDCABADBC2}" presName="hierRoot2" presStyleCnt="0">
        <dgm:presLayoutVars>
          <dgm:hierBranch val="init"/>
        </dgm:presLayoutVars>
      </dgm:prSet>
      <dgm:spPr/>
    </dgm:pt>
    <dgm:pt modelId="{E0869EE2-677E-4D37-8E74-8BC831977C18}" type="pres">
      <dgm:prSet presAssocID="{D985FACC-762B-4598-9EAC-62EDCABADBC2}" presName="rootComposite" presStyleCnt="0"/>
      <dgm:spPr/>
    </dgm:pt>
    <dgm:pt modelId="{CD171772-BE07-4C6A-B68E-DCBD4B8547CA}" type="pres">
      <dgm:prSet presAssocID="{D985FACC-762B-4598-9EAC-62EDCABADBC2}" presName="rootText" presStyleLbl="node2" presStyleIdx="0" presStyleCnt="4" custScaleX="135284" custScaleY="206689" custLinFactNeighborX="-198" custLinFactNeighborY="1771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74083C0-3E42-4405-8033-1D75CD9E9DA7}" type="pres">
      <dgm:prSet presAssocID="{D985FACC-762B-4598-9EAC-62EDCABADBC2}" presName="rootConnector" presStyleLbl="node2" presStyleIdx="0" presStyleCnt="4"/>
      <dgm:spPr/>
      <dgm:t>
        <a:bodyPr/>
        <a:lstStyle/>
        <a:p>
          <a:endParaRPr lang="ru-RU"/>
        </a:p>
      </dgm:t>
    </dgm:pt>
    <dgm:pt modelId="{4892ED93-B329-48FF-82FC-0A8E72BA539B}" type="pres">
      <dgm:prSet presAssocID="{D985FACC-762B-4598-9EAC-62EDCABADBC2}" presName="hierChild4" presStyleCnt="0"/>
      <dgm:spPr/>
    </dgm:pt>
    <dgm:pt modelId="{E7FFB3AD-C4AD-4421-B2CF-68810BDCE5BF}" type="pres">
      <dgm:prSet presAssocID="{D985FACC-762B-4598-9EAC-62EDCABADBC2}" presName="hierChild5" presStyleCnt="0"/>
      <dgm:spPr/>
    </dgm:pt>
    <dgm:pt modelId="{CF1887FC-6A00-40A9-8B0C-8E4AC44EFAB3}" type="pres">
      <dgm:prSet presAssocID="{73DD4C1F-045F-4225-AA2A-A968032B3514}" presName="Name37" presStyleLbl="parChTrans1D2" presStyleIdx="1" presStyleCnt="4"/>
      <dgm:spPr/>
      <dgm:t>
        <a:bodyPr/>
        <a:lstStyle/>
        <a:p>
          <a:endParaRPr lang="ru-RU"/>
        </a:p>
      </dgm:t>
    </dgm:pt>
    <dgm:pt modelId="{DA62E8C1-B5A7-4C18-B67D-3E8220474770}" type="pres">
      <dgm:prSet presAssocID="{E8C9301E-DA80-443B-8F36-3AD0FA743D10}" presName="hierRoot2" presStyleCnt="0">
        <dgm:presLayoutVars>
          <dgm:hierBranch val="init"/>
        </dgm:presLayoutVars>
      </dgm:prSet>
      <dgm:spPr/>
    </dgm:pt>
    <dgm:pt modelId="{5D27B0E5-CE47-4CA2-832F-DAE7565149AF}" type="pres">
      <dgm:prSet presAssocID="{E8C9301E-DA80-443B-8F36-3AD0FA743D10}" presName="rootComposite" presStyleCnt="0"/>
      <dgm:spPr/>
    </dgm:pt>
    <dgm:pt modelId="{9D55B13A-179A-474C-AC79-4EE86FCFA76F}" type="pres">
      <dgm:prSet presAssocID="{E8C9301E-DA80-443B-8F36-3AD0FA743D10}" presName="rootText" presStyleLbl="node2" presStyleIdx="1" presStyleCnt="4" custScaleX="122055" custScaleY="171172" custLinFactNeighborX="8049" custLinFactNeighborY="16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E2F6CDB-EA49-40E5-BF84-7FC18C5C47C7}" type="pres">
      <dgm:prSet presAssocID="{E8C9301E-DA80-443B-8F36-3AD0FA743D10}" presName="rootConnector" presStyleLbl="node2" presStyleIdx="1" presStyleCnt="4"/>
      <dgm:spPr/>
      <dgm:t>
        <a:bodyPr/>
        <a:lstStyle/>
        <a:p>
          <a:endParaRPr lang="ru-RU"/>
        </a:p>
      </dgm:t>
    </dgm:pt>
    <dgm:pt modelId="{859D9DD9-0EF2-49AD-A7AE-36E2BE77FBDA}" type="pres">
      <dgm:prSet presAssocID="{E8C9301E-DA80-443B-8F36-3AD0FA743D10}" presName="hierChild4" presStyleCnt="0"/>
      <dgm:spPr/>
    </dgm:pt>
    <dgm:pt modelId="{E343B0D5-865F-4E52-8E57-B0781AC73CED}" type="pres">
      <dgm:prSet presAssocID="{E8C9301E-DA80-443B-8F36-3AD0FA743D10}" presName="hierChild5" presStyleCnt="0"/>
      <dgm:spPr/>
    </dgm:pt>
    <dgm:pt modelId="{912C2810-BE21-441B-B1A3-2B05F99FCDC6}" type="pres">
      <dgm:prSet presAssocID="{445DF0D7-0B73-4F53-81F8-BA5A91F22908}" presName="Name37" presStyleLbl="parChTrans1D2" presStyleIdx="2" presStyleCnt="4"/>
      <dgm:spPr/>
      <dgm:t>
        <a:bodyPr/>
        <a:lstStyle/>
        <a:p>
          <a:endParaRPr lang="ru-RU"/>
        </a:p>
      </dgm:t>
    </dgm:pt>
    <dgm:pt modelId="{DE4B1810-26DE-4098-832E-CFF8C39D4B68}" type="pres">
      <dgm:prSet presAssocID="{879618DA-DA44-4504-8855-D6DF76FC8506}" presName="hierRoot2" presStyleCnt="0">
        <dgm:presLayoutVars>
          <dgm:hierBranch val="init"/>
        </dgm:presLayoutVars>
      </dgm:prSet>
      <dgm:spPr/>
    </dgm:pt>
    <dgm:pt modelId="{89C3FF11-0279-4F57-924B-1B71A0BD4BE3}" type="pres">
      <dgm:prSet presAssocID="{879618DA-DA44-4504-8855-D6DF76FC8506}" presName="rootComposite" presStyleCnt="0"/>
      <dgm:spPr/>
    </dgm:pt>
    <dgm:pt modelId="{9A10C3D3-0442-4810-919A-33B317B3AFC0}" type="pres">
      <dgm:prSet presAssocID="{879618DA-DA44-4504-8855-D6DF76FC8506}" presName="rootText" presStyleLbl="node2" presStyleIdx="2" presStyleCnt="4" custScaleY="163937" custLinFactNeighborX="2864" custLinFactNeighborY="527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90EDB3E-4B6F-4228-96D3-15B4C13F02A9}" type="pres">
      <dgm:prSet presAssocID="{879618DA-DA44-4504-8855-D6DF76FC8506}" presName="rootConnector" presStyleLbl="node2" presStyleIdx="2" presStyleCnt="4"/>
      <dgm:spPr/>
      <dgm:t>
        <a:bodyPr/>
        <a:lstStyle/>
        <a:p>
          <a:endParaRPr lang="ru-RU"/>
        </a:p>
      </dgm:t>
    </dgm:pt>
    <dgm:pt modelId="{7C434F0B-3CD6-468C-B863-9E287E6AB4ED}" type="pres">
      <dgm:prSet presAssocID="{879618DA-DA44-4504-8855-D6DF76FC8506}" presName="hierChild4" presStyleCnt="0"/>
      <dgm:spPr/>
    </dgm:pt>
    <dgm:pt modelId="{A595644E-89FF-4384-BB21-62733C601294}" type="pres">
      <dgm:prSet presAssocID="{879618DA-DA44-4504-8855-D6DF76FC8506}" presName="hierChild5" presStyleCnt="0"/>
      <dgm:spPr/>
    </dgm:pt>
    <dgm:pt modelId="{98EC8E65-FC0E-456F-BDC1-D1929C896F53}" type="pres">
      <dgm:prSet presAssocID="{A1EA5668-4094-4BA6-8A8C-3AC6A2FA8F34}" presName="Name37" presStyleLbl="parChTrans1D2" presStyleIdx="3" presStyleCnt="4"/>
      <dgm:spPr/>
      <dgm:t>
        <a:bodyPr/>
        <a:lstStyle/>
        <a:p>
          <a:endParaRPr lang="ru-RU"/>
        </a:p>
      </dgm:t>
    </dgm:pt>
    <dgm:pt modelId="{881B3607-FB85-47A1-AC5C-F76064BAC7B8}" type="pres">
      <dgm:prSet presAssocID="{56A532F0-2323-4D51-BD53-D3DEB0CC0EAA}" presName="hierRoot2" presStyleCnt="0">
        <dgm:presLayoutVars>
          <dgm:hierBranch val="init"/>
        </dgm:presLayoutVars>
      </dgm:prSet>
      <dgm:spPr/>
    </dgm:pt>
    <dgm:pt modelId="{42D0A4BD-23D8-4BAF-A8F6-465F00CF150E}" type="pres">
      <dgm:prSet presAssocID="{56A532F0-2323-4D51-BD53-D3DEB0CC0EAA}" presName="rootComposite" presStyleCnt="0"/>
      <dgm:spPr/>
    </dgm:pt>
    <dgm:pt modelId="{27798F8C-AF5F-4745-991F-F218F3637F54}" type="pres">
      <dgm:prSet presAssocID="{56A532F0-2323-4D51-BD53-D3DEB0CC0EAA}" presName="rootText" presStyleLbl="node2" presStyleIdx="3" presStyleCnt="4" custScaleY="15512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2C02219-DAD7-435A-9340-96193C96B852}" type="pres">
      <dgm:prSet presAssocID="{56A532F0-2323-4D51-BD53-D3DEB0CC0EAA}" presName="rootConnector" presStyleLbl="node2" presStyleIdx="3" presStyleCnt="4"/>
      <dgm:spPr/>
      <dgm:t>
        <a:bodyPr/>
        <a:lstStyle/>
        <a:p>
          <a:endParaRPr lang="ru-RU"/>
        </a:p>
      </dgm:t>
    </dgm:pt>
    <dgm:pt modelId="{D4B248FF-1E38-4EDE-AA00-0C9D1F9EF7F8}" type="pres">
      <dgm:prSet presAssocID="{56A532F0-2323-4D51-BD53-D3DEB0CC0EAA}" presName="hierChild4" presStyleCnt="0"/>
      <dgm:spPr/>
    </dgm:pt>
    <dgm:pt modelId="{7A4579EE-A459-4A69-AB2C-F735C3CA6AEC}" type="pres">
      <dgm:prSet presAssocID="{56A532F0-2323-4D51-BD53-D3DEB0CC0EAA}" presName="hierChild5" presStyleCnt="0"/>
      <dgm:spPr/>
    </dgm:pt>
    <dgm:pt modelId="{7B81DC49-79A3-4EE3-B4B7-D6BF49827577}" type="pres">
      <dgm:prSet presAssocID="{A43D0EE3-0CF7-4B80-99DD-E9C9D67803E5}" presName="hierChild3" presStyleCnt="0"/>
      <dgm:spPr/>
    </dgm:pt>
  </dgm:ptLst>
  <dgm:cxnLst>
    <dgm:cxn modelId="{A16FFD81-BF21-41F9-9BDC-A11B51066EEF}" type="presOf" srcId="{E8C9301E-DA80-443B-8F36-3AD0FA743D10}" destId="{1E2F6CDB-EA49-40E5-BF84-7FC18C5C47C7}" srcOrd="1" destOrd="0" presId="urn:microsoft.com/office/officeart/2005/8/layout/orgChart1"/>
    <dgm:cxn modelId="{0698E289-EC17-49AF-B860-E3E39BC32555}" type="presOf" srcId="{D985FACC-762B-4598-9EAC-62EDCABADBC2}" destId="{374083C0-3E42-4405-8033-1D75CD9E9DA7}" srcOrd="1" destOrd="0" presId="urn:microsoft.com/office/officeart/2005/8/layout/orgChart1"/>
    <dgm:cxn modelId="{D6B66EAC-089C-4002-98A4-DFD6CFB54025}" type="presOf" srcId="{879618DA-DA44-4504-8855-D6DF76FC8506}" destId="{9A10C3D3-0442-4810-919A-33B317B3AFC0}" srcOrd="0" destOrd="0" presId="urn:microsoft.com/office/officeart/2005/8/layout/orgChart1"/>
    <dgm:cxn modelId="{FDF3F9B9-4A5B-486C-B2B4-17FD92A98F26}" srcId="{A43D0EE3-0CF7-4B80-99DD-E9C9D67803E5}" destId="{879618DA-DA44-4504-8855-D6DF76FC8506}" srcOrd="2" destOrd="0" parTransId="{445DF0D7-0B73-4F53-81F8-BA5A91F22908}" sibTransId="{09604698-1915-435D-B435-7595A13925E8}"/>
    <dgm:cxn modelId="{3162F7E6-D25D-455E-AD52-99380CEFAB7E}" srcId="{71531B6C-C903-4086-9F49-C0B098E28BBC}" destId="{A43D0EE3-0CF7-4B80-99DD-E9C9D67803E5}" srcOrd="0" destOrd="0" parTransId="{E65B027D-1B93-42AF-99E0-82D30DE5A025}" sibTransId="{5C8ED26E-6E6B-493A-826D-1D1486D39DFB}"/>
    <dgm:cxn modelId="{BC58E51B-8257-42D2-B21D-42DC0D15192D}" type="presOf" srcId="{71531B6C-C903-4086-9F49-C0B098E28BBC}" destId="{A000EC49-BAF6-4B4D-A268-EB3DB32EDA8F}" srcOrd="0" destOrd="0" presId="urn:microsoft.com/office/officeart/2005/8/layout/orgChart1"/>
    <dgm:cxn modelId="{247BC3EA-81E3-4913-9A84-33B46242E0C9}" srcId="{A43D0EE3-0CF7-4B80-99DD-E9C9D67803E5}" destId="{D985FACC-762B-4598-9EAC-62EDCABADBC2}" srcOrd="0" destOrd="0" parTransId="{E700B0D9-DC43-4D79-92B5-CC995F458E70}" sibTransId="{11E90D69-F563-44E4-9609-A93E8F39F08D}"/>
    <dgm:cxn modelId="{09E59A0E-0A75-4404-91C4-25F43A491E17}" type="presOf" srcId="{E700B0D9-DC43-4D79-92B5-CC995F458E70}" destId="{FA984B6C-300C-4D9A-84DD-932ECB2C0594}" srcOrd="0" destOrd="0" presId="urn:microsoft.com/office/officeart/2005/8/layout/orgChart1"/>
    <dgm:cxn modelId="{CF1DC0A7-70BB-4355-95D6-5AA4B4519F5B}" type="presOf" srcId="{56A532F0-2323-4D51-BD53-D3DEB0CC0EAA}" destId="{27798F8C-AF5F-4745-991F-F218F3637F54}" srcOrd="0" destOrd="0" presId="urn:microsoft.com/office/officeart/2005/8/layout/orgChart1"/>
    <dgm:cxn modelId="{DE7F9C2D-BA48-4A48-9AFB-04A9D41290F4}" type="presOf" srcId="{A43D0EE3-0CF7-4B80-99DD-E9C9D67803E5}" destId="{E4A146A2-7C2E-43E0-9A49-DB4BBA448768}" srcOrd="0" destOrd="0" presId="urn:microsoft.com/office/officeart/2005/8/layout/orgChart1"/>
    <dgm:cxn modelId="{46C8F6D0-28DB-49C8-BBA6-AFAFC91EA8C3}" type="presOf" srcId="{73DD4C1F-045F-4225-AA2A-A968032B3514}" destId="{CF1887FC-6A00-40A9-8B0C-8E4AC44EFAB3}" srcOrd="0" destOrd="0" presId="urn:microsoft.com/office/officeart/2005/8/layout/orgChart1"/>
    <dgm:cxn modelId="{DBC123F7-A484-435F-81B1-CC674D403923}" srcId="{A43D0EE3-0CF7-4B80-99DD-E9C9D67803E5}" destId="{E8C9301E-DA80-443B-8F36-3AD0FA743D10}" srcOrd="1" destOrd="0" parTransId="{73DD4C1F-045F-4225-AA2A-A968032B3514}" sibTransId="{E180669B-9382-4F50-8BF0-04F60835AF99}"/>
    <dgm:cxn modelId="{96C1C66F-1530-4CC9-88FA-0D085A6254FA}" type="presOf" srcId="{A1EA5668-4094-4BA6-8A8C-3AC6A2FA8F34}" destId="{98EC8E65-FC0E-456F-BDC1-D1929C896F53}" srcOrd="0" destOrd="0" presId="urn:microsoft.com/office/officeart/2005/8/layout/orgChart1"/>
    <dgm:cxn modelId="{600A5F5E-C69A-45E7-B628-5D13006A6AE0}" type="presOf" srcId="{56A532F0-2323-4D51-BD53-D3DEB0CC0EAA}" destId="{F2C02219-DAD7-435A-9340-96193C96B852}" srcOrd="1" destOrd="0" presId="urn:microsoft.com/office/officeart/2005/8/layout/orgChart1"/>
    <dgm:cxn modelId="{581B5B91-D13B-4E10-9E7B-47FAE46A0916}" srcId="{A43D0EE3-0CF7-4B80-99DD-E9C9D67803E5}" destId="{56A532F0-2323-4D51-BD53-D3DEB0CC0EAA}" srcOrd="3" destOrd="0" parTransId="{A1EA5668-4094-4BA6-8A8C-3AC6A2FA8F34}" sibTransId="{6D469854-5A67-4BC5-A4D2-9BDA067481B4}"/>
    <dgm:cxn modelId="{B3185A4A-A8CB-4F03-9B92-341E5BDDEA3B}" type="presOf" srcId="{445DF0D7-0B73-4F53-81F8-BA5A91F22908}" destId="{912C2810-BE21-441B-B1A3-2B05F99FCDC6}" srcOrd="0" destOrd="0" presId="urn:microsoft.com/office/officeart/2005/8/layout/orgChart1"/>
    <dgm:cxn modelId="{F558F2DC-DC0C-4A9B-A96D-E2CDFE1FE4E1}" type="presOf" srcId="{A43D0EE3-0CF7-4B80-99DD-E9C9D67803E5}" destId="{7C73FF98-819C-4E1C-A784-B03DDA8F9259}" srcOrd="1" destOrd="0" presId="urn:microsoft.com/office/officeart/2005/8/layout/orgChart1"/>
    <dgm:cxn modelId="{A3CF4600-8715-4FB7-8579-0B2137333D47}" type="presOf" srcId="{879618DA-DA44-4504-8855-D6DF76FC8506}" destId="{090EDB3E-4B6F-4228-96D3-15B4C13F02A9}" srcOrd="1" destOrd="0" presId="urn:microsoft.com/office/officeart/2005/8/layout/orgChart1"/>
    <dgm:cxn modelId="{D0A3A72F-82E9-4369-B3FE-91BC49EC52E6}" type="presOf" srcId="{D985FACC-762B-4598-9EAC-62EDCABADBC2}" destId="{CD171772-BE07-4C6A-B68E-DCBD4B8547CA}" srcOrd="0" destOrd="0" presId="urn:microsoft.com/office/officeart/2005/8/layout/orgChart1"/>
    <dgm:cxn modelId="{B8E05F39-3264-4F0D-9DC2-5012845FD274}" type="presOf" srcId="{E8C9301E-DA80-443B-8F36-3AD0FA743D10}" destId="{9D55B13A-179A-474C-AC79-4EE86FCFA76F}" srcOrd="0" destOrd="0" presId="urn:microsoft.com/office/officeart/2005/8/layout/orgChart1"/>
    <dgm:cxn modelId="{44A89202-5244-47E2-8577-9968B9F31471}" type="presParOf" srcId="{A000EC49-BAF6-4B4D-A268-EB3DB32EDA8F}" destId="{19C0BEFF-E27E-4675-9374-EA35A93A3688}" srcOrd="0" destOrd="0" presId="urn:microsoft.com/office/officeart/2005/8/layout/orgChart1"/>
    <dgm:cxn modelId="{C8171CC1-9E38-4E31-B1CC-12D19A4F8780}" type="presParOf" srcId="{19C0BEFF-E27E-4675-9374-EA35A93A3688}" destId="{1C72AEA4-25AA-48C3-BA9A-85349B26AD7A}" srcOrd="0" destOrd="0" presId="urn:microsoft.com/office/officeart/2005/8/layout/orgChart1"/>
    <dgm:cxn modelId="{F838F103-471A-4CF6-B19B-72BCD44ED61F}" type="presParOf" srcId="{1C72AEA4-25AA-48C3-BA9A-85349B26AD7A}" destId="{E4A146A2-7C2E-43E0-9A49-DB4BBA448768}" srcOrd="0" destOrd="0" presId="urn:microsoft.com/office/officeart/2005/8/layout/orgChart1"/>
    <dgm:cxn modelId="{9B96CA79-C6FC-45E2-94C0-687A7E177154}" type="presParOf" srcId="{1C72AEA4-25AA-48C3-BA9A-85349B26AD7A}" destId="{7C73FF98-819C-4E1C-A784-B03DDA8F9259}" srcOrd="1" destOrd="0" presId="urn:microsoft.com/office/officeart/2005/8/layout/orgChart1"/>
    <dgm:cxn modelId="{FA3E55AE-89F7-4F16-8D3B-9F6A6CC4050F}" type="presParOf" srcId="{19C0BEFF-E27E-4675-9374-EA35A93A3688}" destId="{A4178376-1F19-4D99-8793-1D0F3F47B2E8}" srcOrd="1" destOrd="0" presId="urn:microsoft.com/office/officeart/2005/8/layout/orgChart1"/>
    <dgm:cxn modelId="{475E5D78-95F8-44B1-8CFB-24ABE788E6DE}" type="presParOf" srcId="{A4178376-1F19-4D99-8793-1D0F3F47B2E8}" destId="{FA984B6C-300C-4D9A-84DD-932ECB2C0594}" srcOrd="0" destOrd="0" presId="urn:microsoft.com/office/officeart/2005/8/layout/orgChart1"/>
    <dgm:cxn modelId="{9A75E9ED-881D-42E4-9A5E-A5CAB97F4F62}" type="presParOf" srcId="{A4178376-1F19-4D99-8793-1D0F3F47B2E8}" destId="{448156B9-8035-4D43-8191-9AE4384CD312}" srcOrd="1" destOrd="0" presId="urn:microsoft.com/office/officeart/2005/8/layout/orgChart1"/>
    <dgm:cxn modelId="{5AD9BA58-C828-4FBF-8D7D-169B6B4319B6}" type="presParOf" srcId="{448156B9-8035-4D43-8191-9AE4384CD312}" destId="{E0869EE2-677E-4D37-8E74-8BC831977C18}" srcOrd="0" destOrd="0" presId="urn:microsoft.com/office/officeart/2005/8/layout/orgChart1"/>
    <dgm:cxn modelId="{E5D5E284-9E5F-4842-B13E-98789D593870}" type="presParOf" srcId="{E0869EE2-677E-4D37-8E74-8BC831977C18}" destId="{CD171772-BE07-4C6A-B68E-DCBD4B8547CA}" srcOrd="0" destOrd="0" presId="urn:microsoft.com/office/officeart/2005/8/layout/orgChart1"/>
    <dgm:cxn modelId="{470E0DB8-9A8C-4A29-91AA-EB3FA2AB94F5}" type="presParOf" srcId="{E0869EE2-677E-4D37-8E74-8BC831977C18}" destId="{374083C0-3E42-4405-8033-1D75CD9E9DA7}" srcOrd="1" destOrd="0" presId="urn:microsoft.com/office/officeart/2005/8/layout/orgChart1"/>
    <dgm:cxn modelId="{8151CDF7-C3DC-448C-A28D-C10D834BF347}" type="presParOf" srcId="{448156B9-8035-4D43-8191-9AE4384CD312}" destId="{4892ED93-B329-48FF-82FC-0A8E72BA539B}" srcOrd="1" destOrd="0" presId="urn:microsoft.com/office/officeart/2005/8/layout/orgChart1"/>
    <dgm:cxn modelId="{5A51D3EC-1E37-4A8C-9744-07800B954D0F}" type="presParOf" srcId="{448156B9-8035-4D43-8191-9AE4384CD312}" destId="{E7FFB3AD-C4AD-4421-B2CF-68810BDCE5BF}" srcOrd="2" destOrd="0" presId="urn:microsoft.com/office/officeart/2005/8/layout/orgChart1"/>
    <dgm:cxn modelId="{773DDEC4-2723-47C8-8ADA-891C700903E2}" type="presParOf" srcId="{A4178376-1F19-4D99-8793-1D0F3F47B2E8}" destId="{CF1887FC-6A00-40A9-8B0C-8E4AC44EFAB3}" srcOrd="2" destOrd="0" presId="urn:microsoft.com/office/officeart/2005/8/layout/orgChart1"/>
    <dgm:cxn modelId="{ABF53132-D4F3-400E-9281-031C7ABCDE98}" type="presParOf" srcId="{A4178376-1F19-4D99-8793-1D0F3F47B2E8}" destId="{DA62E8C1-B5A7-4C18-B67D-3E8220474770}" srcOrd="3" destOrd="0" presId="urn:microsoft.com/office/officeart/2005/8/layout/orgChart1"/>
    <dgm:cxn modelId="{A516BCF8-208A-4CA7-B1D3-0F3AA4F3A2C8}" type="presParOf" srcId="{DA62E8C1-B5A7-4C18-B67D-3E8220474770}" destId="{5D27B0E5-CE47-4CA2-832F-DAE7565149AF}" srcOrd="0" destOrd="0" presId="urn:microsoft.com/office/officeart/2005/8/layout/orgChart1"/>
    <dgm:cxn modelId="{D26FFFA5-CD6F-4BBD-9844-A26BF057C4A3}" type="presParOf" srcId="{5D27B0E5-CE47-4CA2-832F-DAE7565149AF}" destId="{9D55B13A-179A-474C-AC79-4EE86FCFA76F}" srcOrd="0" destOrd="0" presId="urn:microsoft.com/office/officeart/2005/8/layout/orgChart1"/>
    <dgm:cxn modelId="{8C4B965F-6AF3-4CFA-925F-22B6F5CD0A07}" type="presParOf" srcId="{5D27B0E5-CE47-4CA2-832F-DAE7565149AF}" destId="{1E2F6CDB-EA49-40E5-BF84-7FC18C5C47C7}" srcOrd="1" destOrd="0" presId="urn:microsoft.com/office/officeart/2005/8/layout/orgChart1"/>
    <dgm:cxn modelId="{ACAA1F28-272F-4A0B-A4C5-4D8CA457284E}" type="presParOf" srcId="{DA62E8C1-B5A7-4C18-B67D-3E8220474770}" destId="{859D9DD9-0EF2-49AD-A7AE-36E2BE77FBDA}" srcOrd="1" destOrd="0" presId="urn:microsoft.com/office/officeart/2005/8/layout/orgChart1"/>
    <dgm:cxn modelId="{C6DE02D1-F737-4E8C-99D9-257B5575F616}" type="presParOf" srcId="{DA62E8C1-B5A7-4C18-B67D-3E8220474770}" destId="{E343B0D5-865F-4E52-8E57-B0781AC73CED}" srcOrd="2" destOrd="0" presId="urn:microsoft.com/office/officeart/2005/8/layout/orgChart1"/>
    <dgm:cxn modelId="{13A76D16-E6AD-4DC8-96E1-090F6BD5C743}" type="presParOf" srcId="{A4178376-1F19-4D99-8793-1D0F3F47B2E8}" destId="{912C2810-BE21-441B-B1A3-2B05F99FCDC6}" srcOrd="4" destOrd="0" presId="urn:microsoft.com/office/officeart/2005/8/layout/orgChart1"/>
    <dgm:cxn modelId="{AAED55B9-61A2-40C7-A8E7-F20BFB63929A}" type="presParOf" srcId="{A4178376-1F19-4D99-8793-1D0F3F47B2E8}" destId="{DE4B1810-26DE-4098-832E-CFF8C39D4B68}" srcOrd="5" destOrd="0" presId="urn:microsoft.com/office/officeart/2005/8/layout/orgChart1"/>
    <dgm:cxn modelId="{38A9DFAB-8055-4B6C-9ECA-42F79B7C50BA}" type="presParOf" srcId="{DE4B1810-26DE-4098-832E-CFF8C39D4B68}" destId="{89C3FF11-0279-4F57-924B-1B71A0BD4BE3}" srcOrd="0" destOrd="0" presId="urn:microsoft.com/office/officeart/2005/8/layout/orgChart1"/>
    <dgm:cxn modelId="{58E67149-5837-4D93-80C6-7DBD3019F31F}" type="presParOf" srcId="{89C3FF11-0279-4F57-924B-1B71A0BD4BE3}" destId="{9A10C3D3-0442-4810-919A-33B317B3AFC0}" srcOrd="0" destOrd="0" presId="urn:microsoft.com/office/officeart/2005/8/layout/orgChart1"/>
    <dgm:cxn modelId="{F6831244-4211-4590-8D6C-48F3287428DE}" type="presParOf" srcId="{89C3FF11-0279-4F57-924B-1B71A0BD4BE3}" destId="{090EDB3E-4B6F-4228-96D3-15B4C13F02A9}" srcOrd="1" destOrd="0" presId="urn:microsoft.com/office/officeart/2005/8/layout/orgChart1"/>
    <dgm:cxn modelId="{AEE0D70D-1502-40DD-9B6D-1EC33F966843}" type="presParOf" srcId="{DE4B1810-26DE-4098-832E-CFF8C39D4B68}" destId="{7C434F0B-3CD6-468C-B863-9E287E6AB4ED}" srcOrd="1" destOrd="0" presId="urn:microsoft.com/office/officeart/2005/8/layout/orgChart1"/>
    <dgm:cxn modelId="{66A1F1CD-29D6-40F9-8860-557A3AD72505}" type="presParOf" srcId="{DE4B1810-26DE-4098-832E-CFF8C39D4B68}" destId="{A595644E-89FF-4384-BB21-62733C601294}" srcOrd="2" destOrd="0" presId="urn:microsoft.com/office/officeart/2005/8/layout/orgChart1"/>
    <dgm:cxn modelId="{599EF898-8D49-449D-A154-CF15981AE8D8}" type="presParOf" srcId="{A4178376-1F19-4D99-8793-1D0F3F47B2E8}" destId="{98EC8E65-FC0E-456F-BDC1-D1929C896F53}" srcOrd="6" destOrd="0" presId="urn:microsoft.com/office/officeart/2005/8/layout/orgChart1"/>
    <dgm:cxn modelId="{C39E4D5C-7047-4359-ADF8-5C0C58A304B4}" type="presParOf" srcId="{A4178376-1F19-4D99-8793-1D0F3F47B2E8}" destId="{881B3607-FB85-47A1-AC5C-F76064BAC7B8}" srcOrd="7" destOrd="0" presId="urn:microsoft.com/office/officeart/2005/8/layout/orgChart1"/>
    <dgm:cxn modelId="{3DDEA7D0-5ED0-4096-B869-56FE21C24CE8}" type="presParOf" srcId="{881B3607-FB85-47A1-AC5C-F76064BAC7B8}" destId="{42D0A4BD-23D8-4BAF-A8F6-465F00CF150E}" srcOrd="0" destOrd="0" presId="urn:microsoft.com/office/officeart/2005/8/layout/orgChart1"/>
    <dgm:cxn modelId="{9CF09600-F4AE-44BA-832C-33765803A512}" type="presParOf" srcId="{42D0A4BD-23D8-4BAF-A8F6-465F00CF150E}" destId="{27798F8C-AF5F-4745-991F-F218F3637F54}" srcOrd="0" destOrd="0" presId="urn:microsoft.com/office/officeart/2005/8/layout/orgChart1"/>
    <dgm:cxn modelId="{7F11E663-560B-4B88-9692-1F6E28BECDBB}" type="presParOf" srcId="{42D0A4BD-23D8-4BAF-A8F6-465F00CF150E}" destId="{F2C02219-DAD7-435A-9340-96193C96B852}" srcOrd="1" destOrd="0" presId="urn:microsoft.com/office/officeart/2005/8/layout/orgChart1"/>
    <dgm:cxn modelId="{B7493D56-D8A8-47DA-A204-D42B0138219F}" type="presParOf" srcId="{881B3607-FB85-47A1-AC5C-F76064BAC7B8}" destId="{D4B248FF-1E38-4EDE-AA00-0C9D1F9EF7F8}" srcOrd="1" destOrd="0" presId="urn:microsoft.com/office/officeart/2005/8/layout/orgChart1"/>
    <dgm:cxn modelId="{D0D88571-D0BA-44FD-943B-4F9A61561D50}" type="presParOf" srcId="{881B3607-FB85-47A1-AC5C-F76064BAC7B8}" destId="{7A4579EE-A459-4A69-AB2C-F735C3CA6AEC}" srcOrd="2" destOrd="0" presId="urn:microsoft.com/office/officeart/2005/8/layout/orgChart1"/>
    <dgm:cxn modelId="{180174DB-3AA3-4C33-9E36-C8D713BF425D}" type="presParOf" srcId="{19C0BEFF-E27E-4675-9374-EA35A93A3688}" destId="{7B81DC49-79A3-4EE3-B4B7-D6BF49827577}" srcOrd="2" destOrd="0" presId="urn:microsoft.com/office/officeart/2005/8/layout/orgChar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A3BCFA-570A-4A1A-89B2-EF1A9A14CD79}">
      <dsp:nvSpPr>
        <dsp:cNvPr id="0" name=""/>
        <dsp:cNvSpPr/>
      </dsp:nvSpPr>
      <dsp:spPr>
        <a:xfrm>
          <a:off x="3810198" y="1683094"/>
          <a:ext cx="3618580" cy="1079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147"/>
              </a:lnTo>
              <a:lnTo>
                <a:pt x="3618580" y="981147"/>
              </a:lnTo>
              <a:lnTo>
                <a:pt x="3618580" y="10797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969773-16B6-41D1-A943-DDD51632E20A}">
      <dsp:nvSpPr>
        <dsp:cNvPr id="0" name=""/>
        <dsp:cNvSpPr/>
      </dsp:nvSpPr>
      <dsp:spPr>
        <a:xfrm>
          <a:off x="3810198" y="1683094"/>
          <a:ext cx="2185556" cy="1079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147"/>
              </a:lnTo>
              <a:lnTo>
                <a:pt x="2185556" y="981147"/>
              </a:lnTo>
              <a:lnTo>
                <a:pt x="2185556" y="10797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214E1-B3CE-4269-A3DA-FEE59ABFE665}">
      <dsp:nvSpPr>
        <dsp:cNvPr id="0" name=""/>
        <dsp:cNvSpPr/>
      </dsp:nvSpPr>
      <dsp:spPr>
        <a:xfrm>
          <a:off x="3810198" y="1683094"/>
          <a:ext cx="776405" cy="10797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1147"/>
              </a:lnTo>
              <a:lnTo>
                <a:pt x="776405" y="981147"/>
              </a:lnTo>
              <a:lnTo>
                <a:pt x="776405" y="10797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8BA1E7-D091-48D3-889C-847B416845A7}">
      <dsp:nvSpPr>
        <dsp:cNvPr id="0" name=""/>
        <dsp:cNvSpPr/>
      </dsp:nvSpPr>
      <dsp:spPr>
        <a:xfrm>
          <a:off x="3050308" y="1683094"/>
          <a:ext cx="759889" cy="1079737"/>
        </a:xfrm>
        <a:custGeom>
          <a:avLst/>
          <a:gdLst/>
          <a:ahLst/>
          <a:cxnLst/>
          <a:rect l="0" t="0" r="0" b="0"/>
          <a:pathLst>
            <a:path>
              <a:moveTo>
                <a:pt x="759889" y="0"/>
              </a:moveTo>
              <a:lnTo>
                <a:pt x="759889" y="981147"/>
              </a:lnTo>
              <a:lnTo>
                <a:pt x="0" y="981147"/>
              </a:lnTo>
              <a:lnTo>
                <a:pt x="0" y="10797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6362A-4B5B-4813-87E4-BB4F0AB2D18A}">
      <dsp:nvSpPr>
        <dsp:cNvPr id="0" name=""/>
        <dsp:cNvSpPr/>
      </dsp:nvSpPr>
      <dsp:spPr>
        <a:xfrm>
          <a:off x="1063129" y="1683094"/>
          <a:ext cx="2747068" cy="1079737"/>
        </a:xfrm>
        <a:custGeom>
          <a:avLst/>
          <a:gdLst/>
          <a:ahLst/>
          <a:cxnLst/>
          <a:rect l="0" t="0" r="0" b="0"/>
          <a:pathLst>
            <a:path>
              <a:moveTo>
                <a:pt x="2747068" y="0"/>
              </a:moveTo>
              <a:lnTo>
                <a:pt x="2747068" y="981147"/>
              </a:lnTo>
              <a:lnTo>
                <a:pt x="0" y="981147"/>
              </a:lnTo>
              <a:lnTo>
                <a:pt x="0" y="10797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C5ED73-3EC7-45F4-B88B-219BEB311339}">
      <dsp:nvSpPr>
        <dsp:cNvPr id="0" name=""/>
        <dsp:cNvSpPr/>
      </dsp:nvSpPr>
      <dsp:spPr>
        <a:xfrm>
          <a:off x="2448271" y="0"/>
          <a:ext cx="2723852" cy="16830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itchFamily="18" charset="0"/>
              <a:cs typeface="Times New Roman" pitchFamily="18" charset="0"/>
            </a:rPr>
            <a:t>Система комплексной безопасности ОУ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48271" y="0"/>
        <a:ext cx="2723852" cy="1683094"/>
      </dsp:txXfrm>
    </dsp:sp>
    <dsp:sp modelId="{42E46980-3DF7-4F85-BBDE-A80D703B2ABF}">
      <dsp:nvSpPr>
        <dsp:cNvPr id="0" name=""/>
        <dsp:cNvSpPr/>
      </dsp:nvSpPr>
      <dsp:spPr>
        <a:xfrm>
          <a:off x="2996" y="2762832"/>
          <a:ext cx="2120266" cy="1686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Times New Roman" pitchFamily="18" charset="0"/>
              <a:cs typeface="Times New Roman" pitchFamily="18" charset="0"/>
            </a:rPr>
            <a:t>Обеспечение антитеррористической</a:t>
          </a: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 безопасности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96" y="2762832"/>
        <a:ext cx="2120266" cy="1686113"/>
      </dsp:txXfrm>
    </dsp:sp>
    <dsp:sp modelId="{3CC4DA1C-F073-475E-8619-16EEE38F880B}">
      <dsp:nvSpPr>
        <dsp:cNvPr id="0" name=""/>
        <dsp:cNvSpPr/>
      </dsp:nvSpPr>
      <dsp:spPr>
        <a:xfrm>
          <a:off x="2320442" y="2762832"/>
          <a:ext cx="1459732" cy="18625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Организация физической охраны и инженерно-технической безопасности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20442" y="2762832"/>
        <a:ext cx="1459732" cy="1862584"/>
      </dsp:txXfrm>
    </dsp:sp>
    <dsp:sp modelId="{1D0E0CB0-2F40-40F7-8C61-170EBC6FC492}">
      <dsp:nvSpPr>
        <dsp:cNvPr id="0" name=""/>
        <dsp:cNvSpPr/>
      </dsp:nvSpPr>
      <dsp:spPr>
        <a:xfrm>
          <a:off x="3977354" y="2762832"/>
          <a:ext cx="1218496" cy="19526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Обеспечение пожарной безопасности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77354" y="2762832"/>
        <a:ext cx="1218496" cy="1952696"/>
      </dsp:txXfrm>
    </dsp:sp>
    <dsp:sp modelId="{99044C90-8C24-4268-A41A-9C5BC6C7A453}">
      <dsp:nvSpPr>
        <dsp:cNvPr id="0" name=""/>
        <dsp:cNvSpPr/>
      </dsp:nvSpPr>
      <dsp:spPr>
        <a:xfrm>
          <a:off x="5393031" y="2762832"/>
          <a:ext cx="1205445" cy="18887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Организация  ГО и ЧС 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5393031" y="2762832"/>
        <a:ext cx="1205445" cy="1888725"/>
      </dsp:txXfrm>
    </dsp:sp>
    <dsp:sp modelId="{1E6BABBA-4941-437D-B4E1-C72FE69B4D5A}">
      <dsp:nvSpPr>
        <dsp:cNvPr id="0" name=""/>
        <dsp:cNvSpPr/>
      </dsp:nvSpPr>
      <dsp:spPr>
        <a:xfrm>
          <a:off x="6795656" y="2762832"/>
          <a:ext cx="1266242" cy="19711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Организация охраны труда и </a:t>
          </a:r>
          <a:r>
            <a:rPr lang="ru-RU" sz="1600" kern="1200" smtClean="0">
              <a:latin typeface="Times New Roman" pitchFamily="18" charset="0"/>
              <a:cs typeface="Times New Roman" pitchFamily="18" charset="0"/>
            </a:rPr>
            <a:t>техники безопасности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6795656" y="2762832"/>
        <a:ext cx="1266242" cy="19711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9DD5D8-1CCE-4657-8C79-EA3A8A532521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C154D-C205-4B3F-8433-4B1CD5617E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C154D-C205-4B3F-8433-4B1CD5617E4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4EB9E3A-BAA2-4D8A-9D0F-59502423B384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8F2975-DFD6-41B4-AEEC-8639473C2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116632"/>
            <a:ext cx="7920880" cy="4032448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Костромской областной институт развития образования</a:t>
            </a:r>
            <a:r>
              <a:rPr lang="ru-RU" sz="2400" dirty="0" smtClean="0">
                <a:latin typeface="Arial" charset="0"/>
              </a:rPr>
              <a:t/>
            </a:r>
            <a:br>
              <a:rPr lang="ru-RU" sz="2400" dirty="0" smtClean="0">
                <a:latin typeface="Arial" charset="0"/>
              </a:rPr>
            </a:br>
            <a:r>
              <a:rPr lang="ru-RU" sz="2400" dirty="0" smtClean="0">
                <a:latin typeface="Arial" charset="0"/>
              </a:rPr>
              <a:t/>
            </a:r>
            <a:br>
              <a:rPr lang="ru-RU" sz="2400" dirty="0" smtClean="0">
                <a:latin typeface="Arial" charset="0"/>
              </a:rPr>
            </a:br>
            <a:r>
              <a:rPr lang="ru-RU" sz="2400" dirty="0" smtClean="0">
                <a:latin typeface="Arial" charset="0"/>
              </a:rPr>
              <a:t/>
            </a:r>
            <a:br>
              <a:rPr lang="ru-RU" sz="2400" dirty="0" smtClean="0">
                <a:latin typeface="Arial" charset="0"/>
              </a:rPr>
            </a:br>
            <a:r>
              <a:rPr lang="ru-RU" sz="2400" dirty="0" smtClean="0">
                <a:latin typeface="Arial" charset="0"/>
              </a:rPr>
              <a:t/>
            </a:r>
            <a:br>
              <a:rPr lang="ru-RU" sz="2400" dirty="0" smtClean="0">
                <a:latin typeface="Arial" charset="0"/>
              </a:rPr>
            </a:br>
            <a:r>
              <a:rPr lang="ru-RU" sz="2400" dirty="0" smtClean="0">
                <a:latin typeface="Arial" charset="0"/>
              </a:rPr>
              <a:t/>
            </a:r>
            <a:br>
              <a:rPr lang="ru-RU" sz="2400" dirty="0" smtClean="0">
                <a:latin typeface="Arial" charset="0"/>
              </a:rPr>
            </a:br>
            <a:r>
              <a:rPr lang="ru-RU" sz="2400" dirty="0" smtClean="0">
                <a:latin typeface="Arial" charset="0"/>
              </a:rPr>
              <a:t/>
            </a:r>
            <a:br>
              <a:rPr lang="ru-RU" sz="2400" dirty="0" smtClean="0">
                <a:latin typeface="Arial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Обеспечение комплексной безопасности образовательного учреждения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4869160"/>
            <a:ext cx="4526320" cy="175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Веселов Виктор Михайлович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старший преподаватель кафедры здоровьесбережения и психологического сопровождения образовательного процесса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антитеррористической безопасности (защищенности)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7992888" cy="5616624"/>
          </a:xfrm>
        </p:spPr>
        <p:txBody>
          <a:bodyPr>
            <a:noAutofit/>
          </a:bodyPr>
          <a:lstStyle/>
          <a:p>
            <a:pPr lvl="0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Нормативно-правовая база противодействия терроризму: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Федеральный закон от 6 марта 2006 г. «О противодействии терроризму» № 35 – ФЗ;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Указ президента РФ от 13 сентября 2004 г. №1167 «О неотложных мерах по повышению эффективности борьбы с терроризмом»;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Указ Президента РФ от 15 февраля 2006 года № 116 «О мерах по противодействию терроризму»;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15 сентября 2004 г. №1040 «О мерах по противодействию терроризму»;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иные федеральные законы, нормативные правовые акты Президента РФ, нормативные правовые акты Правительства РФ;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нормативно правовые акты по обеспечению безопасности органов государственной власти субъектов Российской Федерации и управления образованием.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антитеррористической безопасности (защищенности)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992888" cy="554461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Организация мероприятий по обеспечению антитеррористической безопасности ОУ производится в соответствии  с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паспортом безопасности (антитеррористической защищенности) ОУ.</a:t>
            </a:r>
          </a:p>
          <a:p>
            <a:pPr>
              <a:lnSpc>
                <a:spcPct val="80000"/>
              </a:lnSpc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Паспорт безопасности ОУ состоит из: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собственно паспорта безопасности;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плана охраны ОУ и обеспечения безопасности при проведении массовых мероприятий;</a:t>
            </a:r>
          </a:p>
          <a:p>
            <a:pPr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плана – схемы ОУ</a:t>
            </a:r>
          </a:p>
          <a:p>
            <a:pPr>
              <a:lnSpc>
                <a:spcPct val="80000"/>
              </a:lnSpc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Паспорт, план охраны, схема являются документами строгой отчетности, с грифом ограниченного пользования (ОП) или для служебного пользования (ДСП). Они хранятся у директора ОУ, копии в органах внутренних дел и ФСБ, обслуживающих данную территорию.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52736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антитеррористической безопасности (защищенности)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24744"/>
            <a:ext cx="8028384" cy="5581600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8000" b="1" i="1" dirty="0" smtClean="0">
                <a:latin typeface="Times New Roman" pitchFamily="18" charset="0"/>
                <a:cs typeface="Times New Roman" pitchFamily="18" charset="0"/>
              </a:rPr>
              <a:t>мерами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обеспечения  антитеррористической защищенности ОУ являются: </a:t>
            </a:r>
          </a:p>
          <a:p>
            <a:pPr lvl="0"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усиление охраны ОУ, подбор квалифицированных сотрудников охранных структур;</a:t>
            </a:r>
          </a:p>
          <a:p>
            <a:pPr lvl="0"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установление строгого пропускного режима;</a:t>
            </a:r>
          </a:p>
          <a:p>
            <a:pPr lvl="0"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исключение возможности нахождения бесхозных транспортных средств вблизи ОУ и на его территории;</a:t>
            </a:r>
          </a:p>
          <a:p>
            <a:pPr lvl="0"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недопущение ремонта ОУ сомнительными фирмами и организациями, а также рабочими без регистрации;</a:t>
            </a:r>
          </a:p>
          <a:p>
            <a:pPr lvl="0"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безопасности, выявление недостатков в вопросах противопожарной безопасности;</a:t>
            </a:r>
          </a:p>
          <a:p>
            <a:pPr lvl="0"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ежедневный предупредительный контроль мест массового скопления людей (классов, помещений, совещаний, массовых мероприятий), подвалов, чердаков, решеток, ограждений и т.п.;</a:t>
            </a:r>
          </a:p>
          <a:p>
            <a:pPr lvl="0"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планирование работ по инженерно-техническому оборудованию ОУ;</a:t>
            </a:r>
          </a:p>
          <a:p>
            <a:pPr lvl="0" algn="just"/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постоянное поддержание оперативного взаимодействия с территориальными органами МВД,  ФСБ, прокуратурой и военкоматами.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247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антитеррористической безопасности (защищенности)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052736"/>
            <a:ext cx="8136904" cy="5805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руководителя ОУ (или у сотрудника, ответственного за антитеррористическую работу в ОУ) должны быть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следующие папки документов (дела):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руководящие указания федеральных и местных органов власти, распорядительные документы органов управления образованием;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приказы руководителя объекта;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решения АРГ органов управления образованием, справочные материалы о выполнении решений в части, касающейся объекта;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переписка по вопросам противодействия терроризму и экстремизму;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планы работы ОУ, материалы практических проверок, проведенных тренировок, доклады и отчеты;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паспорт безопасности (антитеррористической защищенности) объекта;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охраны ОУ и обеспечения безопасности при проведении массовых мероприятий;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схема охраны ОУ и другие материалы об объекте.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19675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антитеррористической безопасности (защищенности)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472608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Документы по антитеррористической защищенности на которые обращают внимание при проверках 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руководителя ОУ о назначении сотрудника, ответственного за антитеррористическую работу в ОУ;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об утверждении плана работы по противодействию терроризму и экстремизму;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 действий (в ДОУ – инструкция) по обеспечению безопасности персонала и воспитанников ОУ от проявлений терроризма;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протоколы совещаний антитеррористической рабочей группы (АРГ) по вопросам противодействия терроризму (согласно плану работы ОУ);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акты проверок в т. ч. и внутренних (согласно плану работы ОУ);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доклады (отчеты).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52736"/>
          </a:xfrm>
        </p:spPr>
        <p:txBody>
          <a:bodyPr>
            <a:noAutofit/>
          </a:bodyPr>
          <a:lstStyle/>
          <a:p>
            <a:pPr lvl="0"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физической охраны и инженерно-технической защищенности ОУ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7992888" cy="568863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Под физической охраной ОУ понимается –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реализация комплекса нормативно-правовых, организационных, режимных и инженерно-технических мер и мероприятий, осуществляемых во взаимодействии с правоохранительными органами, с целью предотвращения и пресечения противоправных действий в отношении обучаемых и персонала ОУ, нанесения ущерба его зданиям и материальным ценностям.</a:t>
            </a:r>
          </a:p>
          <a:p>
            <a:pPr algn="just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Основной целью физической охраны ОУ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является недопущение противоправных действий на объекте и территории ОУ и оперативное пресечение в случае их возникновения.</a:t>
            </a:r>
          </a:p>
          <a:p>
            <a:pPr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Формы преступных посягательств на ОУ: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несанкционированное проникновение с целью кражи или совершения актов вандализма;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нападение экстремистски настроенных лиц в период массовых беспорядков;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поджог; </a:t>
            </a:r>
          </a:p>
          <a:p>
            <a:pPr lvl="0"/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террористический или диверсионный акт.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физической охраны и инженерно-технической защищенности ОУ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8100392" cy="568863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Функции физической охраны ОУ: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Предупреждение несанкционированного проникновения в ОУ.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пропускного режима.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над соблюдением внутреннего распорядка и дисциплины.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охраны материальных ценностей.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Предупреждение пожаров. 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Выявление, предупреждение и пресечение террористических актов.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состав сил обеспечения физической охраны ОУ относятся: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наряды ППС,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сотрудники вневедомственной охраны;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сотрудники частных охранных предприятий (ЧОП);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штатные сторожа.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920880" cy="126876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физической охраны и инженерно-технической защищенности ОУ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992888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Требования, предъявляемые к системе физической охраны ОУ: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надежность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(прикрытие уязвимых мест, своевременно выявлять потенциальные угрозы и эффективно использовать технические и специальные средства);</a:t>
            </a:r>
          </a:p>
          <a:p>
            <a:pPr lvl="0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активность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(охранные меры претворяются в жизнь с достаточной степенью настойчивости, оперативно, в нужное время в нужном месте);</a:t>
            </a:r>
          </a:p>
          <a:p>
            <a:pPr lvl="0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непрерывность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плановость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(разработка планов обеспечения охраны ОУ и мероприятий по ее совершенствованию);</a:t>
            </a:r>
          </a:p>
          <a:p>
            <a:pPr lvl="0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централизованность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(руководство системой охраны ОУ должно осуществляться одним лицом);</a:t>
            </a:r>
          </a:p>
          <a:p>
            <a:pPr lvl="0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целенаправленность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(охране подлежит только то, что определено в соответствии с целями и задачами);</a:t>
            </a:r>
          </a:p>
          <a:p>
            <a:pPr lvl="0"/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конкретность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физической охраны и инженерно-технической защищенности ОУ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7992888" cy="568863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Законодательные акты  и нормативно-правовые документы, регламентирующие организацию физической охраны ОУ, являются: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Федеральный закон от 27 мая 1996 г. №57- ФЗ «О государственной охране».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Федеральный закон от 13 декабря 1996 г. № 150 – ФЗ № «Об оружии».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Федеральный закон от 14 апреля 1999 г. №77 – ФЗ «О ведомственной охране».</a:t>
            </a:r>
          </a:p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Федеральный закон от 6 марта 2006 г. «О противодействии терроризму» № 35 – ФЗ;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Указ Президента РФ от 13 сентября 2004 г. №1167 «О неотложных мерах по повышению эффективности борьбы с терроризмом»;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15 сентября 2004 г. №1040 «О мерах по противодействию терроризму».</a:t>
            </a:r>
          </a:p>
          <a:p>
            <a:pPr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Локальные нормативные документы, по обеспечению физической охраны разрабатываемые в ОУ: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договор на оказание охранных услуг;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паспорт безопасности ОУ;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план безопасности ОУ;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план – схема охраны ОУ;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инструкция по охране объекта;</a:t>
            </a:r>
          </a:p>
          <a:p>
            <a:pPr lvl="0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договор о координации совместных действий с ОВД.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247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физической охраны и инженерно-технической защищенности ОУ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80728"/>
            <a:ext cx="8172400" cy="5877272"/>
          </a:xfrm>
        </p:spPr>
        <p:txBody>
          <a:bodyPr>
            <a:normAutofit fontScale="55000" lnSpcReduction="20000"/>
          </a:bodyPr>
          <a:lstStyle/>
          <a:p>
            <a:pPr marL="539496" indent="-457200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Документы по охране ОУ, которые должны находится у дежурного администратора: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Инструкция по охране ОУ, (утверждается руководителем ОУ) 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Схема территории ОУ. 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Акты проверки ОУ сотрудниками ОВД.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Список телефонов экстренной помощи.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Инструкция по противопожарной безопасности.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Инструкция по оказанию первой медицинской помощи.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Памятка сотрудникам по действиям при угрозе проведения террористических актов, обнаружении подозрительных бесхозяйных предметов и ВУ.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Журнал учета посетителей.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Журнал осмотра территории ОУ.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Стенд, оборудованное место для хранения ключей от помещений ОУ, запасных выходов, ворот, калиток, замков от распашных решеток.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График несения службы штатными охранниками, утвержденный руководителем ОУ.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Список автомобилей, имеющих право въезда на территорию ОУ (выписка из приказа руководителя ОУ).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Рабочая тетрадь.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Схема оповещения.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Расписание занятий.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Расписание работы кружков (секций).</a:t>
            </a:r>
          </a:p>
          <a:p>
            <a:pPr marL="539496" indent="-457200">
              <a:buFont typeface="+mj-lt"/>
              <a:buAutoNum type="arabicPeriod"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Список телефонов правоохранительных органов, силовых структур и аварийных служб (ОВД, ГОЧС, пожарная охрана, служба спасения, аварийные службы).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 занятия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836712"/>
            <a:ext cx="7920880" cy="5904656"/>
          </a:xfrm>
        </p:spPr>
        <p:txBody>
          <a:bodyPr>
            <a:normAutofit/>
          </a:bodyPr>
          <a:lstStyle/>
          <a:p>
            <a:pPr marL="596646" indent="-51435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Актуальность темы</a:t>
            </a:r>
          </a:p>
          <a:p>
            <a:pPr marL="596646" lvl="0" indent="-514350">
              <a:buFont typeface="Wingdings 2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Современные угрозы, представляющие опасность образовательному учреждению</a:t>
            </a:r>
          </a:p>
          <a:p>
            <a:pPr marL="596646" lvl="0" indent="-514350">
              <a:buFont typeface="Wingdings 2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Понятие системы комплексной безопасности образовательного учреждения</a:t>
            </a:r>
          </a:p>
          <a:p>
            <a:pPr marL="596646" lvl="0" indent="-514350">
              <a:buFont typeface="Wingdings 2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антитеррористической безопасности (защищенности) образовательного учреждения</a:t>
            </a:r>
          </a:p>
          <a:p>
            <a:pPr marL="596646" lvl="0" indent="-514350">
              <a:buFont typeface="Wingdings 2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физической охраны и инженерно-технической защищенности образовательного учреждения</a:t>
            </a:r>
          </a:p>
          <a:p>
            <a:pPr marL="596646" lvl="0" indent="-514350">
              <a:buFont typeface="Wingdings 2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 2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гражданской обороны в образовательном учреждении</a:t>
            </a:r>
          </a:p>
          <a:p>
            <a:pPr marL="596646" indent="-514350">
              <a:buFont typeface="Wingdings 2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Организация охраны труда в образовательном учреждении</a:t>
            </a:r>
          </a:p>
          <a:p>
            <a:pPr marL="596646" indent="-514350">
              <a:buFont typeface="Wingdings 2"/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Рекомендуемая литература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 2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 2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Font typeface="Wingdings 2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lvl="0" indent="-514350">
              <a:buFont typeface="Wingdings 2"/>
              <a:buAutoNum type="arabicPeriod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lvl="0" indent="-514350">
              <a:buFont typeface="Wingdings 2"/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96646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физической охраны и инженерно-технической защищенности ОУ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052736"/>
            <a:ext cx="7992888" cy="5688632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Технические средства безопасности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– это разнообразные аппараты, устройства и приспособления, предназначенные для выявления угроз охраняемым объектам, передачи информации о них и создания преград на пути их распространения.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 технические средства охраны делят на:</a:t>
            </a:r>
          </a:p>
          <a:p>
            <a:pPr lvl="0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средства обнаружения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(охранно-пожарная сигнализация, освещение, камеры наружного наблюдения, собаки, 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видеодомофон, монитор + мультиплексор + видеокамеры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т.д.);</a:t>
            </a:r>
          </a:p>
          <a:p>
            <a:pPr lvl="0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средства оповещения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(охранно-пожарная сигнализация), </a:t>
            </a:r>
          </a:p>
          <a:p>
            <a:pPr lvl="0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средства связи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(компьютерные сети, радио, телефоны, телефаксы и т.д.); </a:t>
            </a:r>
          </a:p>
          <a:p>
            <a:pPr lvl="0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средства противодействия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(заборы и ограждения вокруг объекта, замки и запоры, решетки на  окнах, система контроля доступа -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индивидуальный идентификатор – брелок, пластиковая карта с биометрическими или иными данными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Инженерные средства охраны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различного рода ограждения, решетки для окон, металлические двери, противотаранные змейки.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992888" cy="980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24744"/>
            <a:ext cx="7920880" cy="56166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Пожарная безопасность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состояние защищенности личности, имущества, общества и государства от пожара. Пожарная безопасность состоит из двух направлений: предупреждения и тушения возникших пожаров.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Главная цель по обеспечению пожарной безопасности в ОУ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сохранение жизни и здоровья учащихся и персонала за счет обеспечения высокой  степени противопожарного состояния учреждения и исключения предпосылок к возгоранию и возникновению пожара. 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8028384" cy="11247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992888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нормативно-правовыми документами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области пожарной безопасности являются: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ФЗ-№69 «О пожарной безопасности» от 21.12.1994 г.;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№ 123-ФЗ «Технический регламент о требованиях пожарной безопасности» от 11.07.2008 г.;</a:t>
            </a:r>
          </a:p>
          <a:p>
            <a:pPr lvl="0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пожарной безопасности в РФ (ППБ 01–03 более не действуют!!!);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ППБ -101-89 (для образовательных учреждений);</a:t>
            </a:r>
            <a:endParaRPr lang="ru-RU" sz="1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25.04.2012 № 390 "О противопожарном режиме" (утверждены новые правила противопожарного режима в Российской Федерации);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Приказ МЧС России от 18 июня 2003 года № 313 «Об утверждении правил пожарной безопасности в Российской Федерации»;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СНИП 21.01.97. Пожарная безопасность зданий;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НПБ 88-2001. Установки пожаротушения и сигнализации. Нормы и правила проектирования;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НПБ 104-03. Проектирование систем оповещения людей при пожаре в зданиях и сооружениях;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920880" cy="11247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196752"/>
            <a:ext cx="7498080" cy="5051648"/>
          </a:xfrm>
        </p:spPr>
        <p:txBody>
          <a:bodyPr/>
          <a:lstStyle/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Задание: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Перечислите основные локальные нормативно-правовые акты по пожарной безопасности, которые должен иметь руководитель ОУ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247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54461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СНиП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2.01.02-85. Противопожарные нормы;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НПБ 77-98. Технические средства оповещения и управления; эвакуацией. Общие технические требования. Методы испытаний;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НБП16697 Огнетушители;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НБП 10403 Системы оповещения и управления эвакуации людей при пожарах в зданиях и сооружениях;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региональные документы – правила пожарной безопасности, законы о пожарной безопасности конкретных регионов;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ведомственные (объектовые) документы – инструкции о мерах пожарной безопасности и действиях при пожаре;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приказы, инструкции, планы, указания руководителя ОУ.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указанные нормативные документы по пожарной безопасности могут использоваться при проведении противопожарных мероприятий в части непротиворечащей 123-ФЗ «Технический регламент о требованиях пожарной безопасности» от 11.07.2008 г.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124744"/>
            <a:ext cx="8172400" cy="57332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В соответствии с правилами пожарной безопасности </a:t>
            </a:r>
            <a:r>
              <a:rPr lang="ru-RU" sz="1900" b="1" dirty="0" smtClean="0">
                <a:latin typeface="Times New Roman" pitchFamily="18" charset="0"/>
                <a:cs typeface="Times New Roman" pitchFamily="18" charset="0"/>
              </a:rPr>
              <a:t>(ППБ-101-89) 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руководитель образовательного учреждения должен иметь следующий комплект локальных документов по обеспечению пожарной безопасности: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Приказ "Об установлении противопожарного режима в ОУ (ежегодно).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Приказ о назначении ответственных лиц за пожарную безопасность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Приказ об организации добровольной пожарной дружины (ДПД). 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Приказ о назначении лица, ответственного за средства пожаротушения.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Инструкции по пожарной безопасности. 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Журнал регистрации вводного противопожарного инструктажа. 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Журнал регистрации противопожарного инструктажа на рабочем месте. 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План (схема) эвакуации.</a:t>
            </a:r>
          </a:p>
          <a:p>
            <a:pPr lvl="0"/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Инструкция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err="1" smtClean="0">
                <a:latin typeface="Times New Roman" pitchFamily="18" charset="0"/>
                <a:cs typeface="Times New Roman" pitchFamily="18" charset="0"/>
              </a:rPr>
              <a:t>эвакуации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Оперативный план тушения. 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План противопожарных мероприятий. </a:t>
            </a:r>
            <a:endParaRPr lang="ru-RU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Протокол проверки знаний по взрывопожарной безопасности.</a:t>
            </a:r>
          </a:p>
          <a:p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Акт проведения технического обслуживания и проверки внутренних пожарных кранов.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Договор на обслуживание АПС (автоматической сигнализации).</a:t>
            </a:r>
          </a:p>
          <a:p>
            <a:pPr lvl="0"/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Акт проверки работоспособности системы оповещения о пожаре.</a:t>
            </a:r>
          </a:p>
          <a:p>
            <a:pPr lvl="0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5877272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Журнал первичных средств пожаротушения.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Нормы первичных средств пожаротушения для образовательных учреждений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Порядок действий при пожаре.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Акт обработки деревянных конструкций чердачных помещений огнезащитным составом.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Акт обработки занавеса, штор и сценической коробки актового зала огнезащитным составом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Наличие сертификата на химический состав, примененный для огнезащитной обработки.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Наличие акта проверки состояния огнезащитной обработки. (Составляется 1 раз в 6 месяцев).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Наличие акта испытания наружных пожарных металлических лестниц. (Составляется 1 раз в 5 лет специализированной организацией, имеющей лицензию на выполнение испытаний).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Наличие акта визуального осмотра наружных пожарных лестниц. (Составляется не реже 1 раза в год).</a:t>
            </a: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Наличие противопожарного уголка.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920880" cy="54726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Инструктаж по пожарной безопасности (ППБ) бывает:</a:t>
            </a:r>
          </a:p>
          <a:p>
            <a:pPr lvl="0" algn="just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вводный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проводится руководителем ОУ или ответственным за ПБ со всеми работниками, вновь принимаемыми на работу, сезонными рабочими и т.д.;</a:t>
            </a:r>
          </a:p>
          <a:p>
            <a:pPr lvl="0" algn="just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первичный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проводится на рабочем месте руководителем ОУ или ответственным за ПБ в структурном подразделении со всеми вновь принятыми на работу, работниками, переводимыми из одного подразделения в другое и т.д. </a:t>
            </a:r>
          </a:p>
          <a:p>
            <a:pPr lvl="0" algn="just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повторный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проводится со всеми работниками не реже 1 раза в год, или 1 раз в полгода;</a:t>
            </a:r>
          </a:p>
          <a:p>
            <a:pPr lvl="0" algn="just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внеплановый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 проводится ответственным за ПБ индивидуально или с группой работников в ряде следующих случаев:  после возгорания, нарушения требований ПБ, изменения правил и норм ПБ, замене оборудования, по требованию надзорных органов и др.;</a:t>
            </a:r>
          </a:p>
          <a:p>
            <a:pPr lvl="0" algn="just"/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целевой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проводится при выполнении разовых работ связанных с повышенной пожарной опасностью и ликвидации аварий.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992888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908720"/>
            <a:ext cx="7848872" cy="5832648"/>
          </a:xfrm>
        </p:spPr>
        <p:txBody>
          <a:bodyPr/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Тематический план и типовая программа обучения ПТМ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115616" y="1340767"/>
          <a:ext cx="7848872" cy="5188068"/>
        </p:xfrm>
        <a:graphic>
          <a:graphicData uri="http://schemas.openxmlformats.org/drawingml/2006/table">
            <a:tbl>
              <a:tblPr/>
              <a:tblGrid>
                <a:gridCol w="720080"/>
                <a:gridCol w="6336704"/>
                <a:gridCol w="792088"/>
              </a:tblGrid>
              <a:tr h="576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№ темы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 темы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Часы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Основные нормативные документы, регламентирующие требования пожарной безопасности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Организационные мероприятия по обеспечению пожарной безопасности ДОУ и общеобразовательных школ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Обучение детей дошкольного возраста и учащихся общеобразовательных учреждений основам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пожаробезопасного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поведения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7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Меры пожарной безопасности в дошкольных учреждениях и общеобразовательных школах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Средства тушения пожаров и правила их применения для тушения пожаров, действия при пожаре, вызов пожарной охраны 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Практические занятия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7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Зачет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Обеспечение пожарной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052736"/>
            <a:ext cx="7992888" cy="56166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Мероприятия по обеспечению ППБ в образовательном учреждении: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распорядительными документами устанавливается противопожарный режим (приказ о противопожарных мероприятиях);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разрабатываются инструкции, план эвакуации, памятки;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производится обучение персонала и учащихся ОУ действиям по предупреждению и тушению пожаров;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создается пожарно-техническая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комиссия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проводится паспортизация технологических процессов и сооружений в части обеспечения пожарной безопасности;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изготовление наглядной агитации по пожарной безопасности;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территория, здание, чердаки освобождаются от мусора;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дороги, подъезды к зданию, пути эвакуации содержатся свободными;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здание ОУ оснащается средствами пожарной автоматики, пожарным водоводом, первичными средствами пожаротушения;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производится проверка состояния инженерных и технологических систем жизнеобеспечения;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вводятся определенные ограничения при проведении различных работ и мероприятий;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станавливаются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знаки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пожарной безопасности.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8028384" cy="836712"/>
          </a:xfrm>
        </p:spPr>
        <p:txBody>
          <a:bodyPr>
            <a:normAutofit/>
          </a:bodyPr>
          <a:lstStyle/>
          <a:p>
            <a:pPr lvl="0"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Актуальность темы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764704"/>
            <a:ext cx="7920880" cy="5976664"/>
          </a:xfrm>
        </p:spPr>
        <p:txBody>
          <a:bodyPr>
            <a:normAutofit fontScale="25000" lnSpcReduction="20000"/>
          </a:bodyPr>
          <a:lstStyle/>
          <a:p>
            <a:pPr marL="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 Безопасность образовательного учреждения является обязательным условием и одним из критериев эффективности деятельности образовательного учреждения и обеспечения качества образования.</a:t>
            </a:r>
          </a:p>
          <a:p>
            <a:pPr marL="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2. Для системы образования в России в современных условиях характерно:</a:t>
            </a:r>
          </a:p>
          <a:p>
            <a:pPr marL="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наличие высокого уровня различных опасных и чрезвычайных ситуаций возникающих в ОУ;</a:t>
            </a:r>
          </a:p>
          <a:p>
            <a:pPr marL="0" indent="-51435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высокие показатели детской заболеваемости, травматизма и смертности в России (в 3–4 раза выше, чем в других странах).</a:t>
            </a:r>
          </a:p>
          <a:p>
            <a:pPr marL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3. Высокий уровень опасных и чрезвычайных ситуаций (ЧС) диктует необходимость формирования безопасной образовательной среды и культуры безопасности  обучающихся.</a:t>
            </a:r>
          </a:p>
          <a:p>
            <a:pPr marL="0" indent="-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4. Обеспечение безопасности образовательного пространства требует от руководителей и персонала ОУ необходимых  компетенций в  области права, криминологии, медицины, психологии, техники.</a:t>
            </a:r>
          </a:p>
          <a:p>
            <a:pPr marL="0" indent="-457200" algn="just">
              <a:lnSpc>
                <a:spcPct val="120000"/>
              </a:lnSpc>
              <a:spcBef>
                <a:spcPts val="0"/>
              </a:spcBef>
              <a:buNone/>
            </a:pP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72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920880" cy="1052736"/>
          </a:xfrm>
        </p:spPr>
        <p:txBody>
          <a:bodyPr>
            <a:normAutofit/>
          </a:bodyPr>
          <a:lstStyle/>
          <a:p>
            <a:pPr lvl="0"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гражданской обороны в образовательном учреждении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5446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Гражданская оборона (ГО)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это система мероприятий по подготовке к защите и по защите населения, материальных и культурных ценностей на территории России от опасностей,  возникающих при ведении военных действий или вследствие этих действий.</a:t>
            </a:r>
          </a:p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Функции 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сохранение людских ресурсов и экономического потенциала страны, гражданская оборона выполняет важную роль в оборонных мероприятиях;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обеспечение защиты и жизнедеятельности населения;</a:t>
            </a:r>
          </a:p>
          <a:p>
            <a:pPr lvl="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защита объектов промышленности, инфраструктуры, материальных ценностей.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гражданской обороны в образовательном учреждении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Правовую базу деятельности ОУ в области гражданской обороны составляют следующие документы: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«О гражданской обороне» от 12 февраля 1998 г. № 28-ФЗ (ред. от 19.06.2007 № 103)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«О защите населения и территорий от чрезвычайных ситуаций природного и техногенного характера» от 21 декабря 1994 г. № 68-ФЗ. 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№ 1-ФКЗ «О военном положении» от 30 января 2002 года.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Приказ «Об утверждении положения о гражданской обороне в Российской Федерации» от 26.11.2007 г. № 804.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Приказ МЧС РФ «Об утверждении положения об организации и ведении гражданской обороны в муниципальных образованиях и организациях» от 14.11.2008 г. № 687.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«О силах и средствах единой государственной системы предупреждения  и  ликвидации  чрезвычайных ситуаций» от 3 августа 1996 г. № 924 (ред. от 23.12.2004 г.).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«Об утверждении положения об организации обучения населения в области гражданской обороны» от 2 ноября 2000 г. № 841 (ред. от 22.10.2008 г.)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8028384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гражданской обороны в образовательном учреждении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980728"/>
            <a:ext cx="8064896" cy="5877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целях организации ГО в мирное время руководитель ОУ обеспечивает: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разработку и уточнение плана ГО;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мероприятий направленных на повышение устойчивости функционирования ОУ в военное время;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создание, оснащение и поддержание в готовности формирований ГО и их подготовку;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накопление, хранение и поддержание в готовности индивидуальных и коллективных средств защиты, специального имущества ГО и иных средств;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обучение ГО своих сотрудников и учащихся;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подготовку и проведение аварийно-спасательных и других неотложных работ в ОУ;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организацию и поддержание в постоянной готовности системы оповещения;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создание необходимых условий работникам и учащимися для выполнения ими обязанностей по ГО.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8028384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гражданской обороны в образовательном учреждении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5877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Локальные документы  регламентирующие организацию ГО  создаваемые в образовательном учреждении: 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ГО образовательного учреждения (с приложениями);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действий ОУ по предупреждению и ликвидации ЧС;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основных мероприятий по ГО и ЧС на текущий год;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проведения тренировок ОУ;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эвакуации личного состава;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развития и совершенствования материальной базы по ГО и ЧС и по курсу ОБЖ;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список защитных сооружений закрепленных за ОУ;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руководителя ОУ по организации ГО и ЧС;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приказ руководителя ОУ об итогах обучения постоянного состава в минувшем году и задачах обучения на следующий год;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перечень учебных групп и руководителей занятий на год;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план и тематика  подготовки руководителей формирований;</a:t>
            </a:r>
          </a:p>
          <a:p>
            <a:pPr lvl="0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расписание и тематика занятий по ГО и ЧС с постоянным составом.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992888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гражданской обороны в образовательном учреждении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Примерная программа обучения персонала входящего в состав формирований ГО и ЧС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8" y="1772813"/>
          <a:ext cx="7920879" cy="4968554"/>
        </p:xfrm>
        <a:graphic>
          <a:graphicData uri="http://schemas.openxmlformats.org/drawingml/2006/table">
            <a:tbl>
              <a:tblPr/>
              <a:tblGrid>
                <a:gridCol w="648072"/>
                <a:gridCol w="4608512"/>
                <a:gridCol w="1107269"/>
                <a:gridCol w="1557026"/>
              </a:tblGrid>
              <a:tr h="5541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темы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занятия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Количество часов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Форма занятия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7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№ 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личного состава при проведении формирования ГО в готовность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 часа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Тактико-специальное занятие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3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№ 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личного состава формирований ГО при выдвижении в район аварийно-спасательных и других неотложных работ и подключение к выполнению задач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 часа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Тактико-специальное занятие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№ 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Оказание первой медицинской помощи раненым и пораженным и эвакуация их в безопасные места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2часа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Практическое занятие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№ 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работников организаций в ЧС природного характера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2часа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Практическое занятие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№ 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Меры безопасности при проведении аварийно-спасательных и других неотложных работ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2часа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Практическое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занятие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27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№ 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Действия личного состава формирований ГО при проведении специальной обработки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4часа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Практическое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занятие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7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14 часов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гражданской обороны в образовательном учреждении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Примерная программа обучения персонала ОУ не входящего в состав формирований ГО и ЧС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07" y="1772819"/>
          <a:ext cx="7992887" cy="4968547"/>
        </p:xfrm>
        <a:graphic>
          <a:graphicData uri="http://schemas.openxmlformats.org/drawingml/2006/table">
            <a:tbl>
              <a:tblPr/>
              <a:tblGrid>
                <a:gridCol w="563409"/>
                <a:gridCol w="5493251"/>
                <a:gridCol w="762960"/>
                <a:gridCol w="1173267"/>
              </a:tblGrid>
              <a:tr h="504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темы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Тема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занятия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Кол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во часов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Форма занятия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Гражданская оборона как система общегосударственных мер по защите населения от опасностей, возникающих в ходе военных действий или вследствие этих действий.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1час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Лекция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Опасности, возникающие в ходе военных действий или вследствие этих действий.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Лекция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9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Единой государственной системы предупреждения и ликвидации ЧС (РСЧС)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1 час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Лекция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работников организаций в ЧС природного характера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 часа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Практическое занятие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Действия работников организаций в ЧС техногенного характера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3часа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Практическое занятие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9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Основные мероприятия ГО и Единой государственной системы предупреждения и ликвидации ЧС (РСЧС) по защите населения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часа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Групповое упражнение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Оказание первой медицинской помощи. Основы ухода за больными.</a:t>
                      </a: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часа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Практическое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занятие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4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14 часов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9387" marR="493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124744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Организация охраны труда в образовательном учреждении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8100392" cy="554461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Охрана труда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система сохранения жизни и здоровья работников в процессе трудовой деятельности, включающая правовые, социально-экономические, организационно-технические, санитарно-гигиенические, реабилитационные и иные меры.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Функции по выработке государственной политики в области охраны труда возложены на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Министерство здравоохранения и социального развития России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Функции по контролю и надзору в сфере охраны труда, занятости и урегулированию коллективных трудовых споров выполняет </a:t>
            </a: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Федеральная служба по труду и занятости.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состав системы контрольно-надзорных органов за соблюдением условий охраны труда работников входят следующие органы: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управление по техническому и экологическому надзору (Ростехнадзор);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Роспотребнадзор;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органы прокуратуры.</a:t>
            </a: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992888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охраны труда в образовательном учреждении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052736"/>
            <a:ext cx="7848872" cy="561662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Правовую основу обеспечения охраны труда составляют: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Конституция Российской Федерации;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государственная система стандартов безопасности труда (ССБТ), правила СанПиНа;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Трудовой кодекс РФ от 30 декабря 2001 г. № 197-ФЗ;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Кодек РФ об административных правонарушениях от 30 декабря 2001 г. № 195-ФЗ;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181-ФЗ «Об основах охраны труда в Российской Федерации» (с изменениями 09.05.2005 г.);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125-ФЗ «Об обязательном социальном страховании от несчастных случаев на производстве и профессиональных заболеваниях» от 24 июля 1998 г. (с изменениями 29.12.1994 г.);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МО РФ от 23 июля 1996 г. № 378 «Об охране труда в системе образования РФ»;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МО РФ от 11 марта 1998 г. № 662 «О службе охраны труда образовательного учреждения»;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Приказ МО РФ от 23 августа 2000 г. № 2484 «О формировании отраслевой службы безопасности труда и жизнедеятельности МО РФ».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920880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охраны труда в образовательном учреждении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920880" cy="5328592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Приказ Минздравсоцразвития РФ от 31.08.07 года № 569 «Порядок проведения аттестации рабочих мест по условиям труда»;</a:t>
            </a: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Постановление Минтруда РФ и Минобразования РФ  от 13.01.03 г. № 1/29 «Об утверждении порядка обучения по охране труда и проверку знаний и требований охраны труда работников организаций»; </a:t>
            </a: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Федеральный закон от 24.07.98 г. № 125-ФЗ  «Об обязательном социальном страховании от несчастных случаев на производстве» профессиональных заболеваний»;</a:t>
            </a: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Приказ от 1 апреля 2010 г.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 205н</a:t>
            </a: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Приказ Минздравсоцразвития России №302н от 12 апреля 2011 г.</a:t>
            </a: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Приказ Минздравсоцразвития России №1122н от 17 декабря 2010 г.</a:t>
            </a:r>
          </a:p>
          <a:p>
            <a:pPr lvl="0"/>
            <a:r>
              <a:rPr lang="ru-RU" sz="4200" dirty="0" smtClean="0">
                <a:latin typeface="Times New Roman" pitchFamily="18" charset="0"/>
                <a:cs typeface="Times New Roman" pitchFamily="18" charset="0"/>
              </a:rPr>
              <a:t>ГОСТ12.0.004-90. «Организация обучения безопасности труда».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920880" cy="11247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охраны труда в образовательном учреждении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87624" y="1268413"/>
          <a:ext cx="7746826" cy="5329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992888" cy="11247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Современные угрозы, представляющие опасность образовательному учреждению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472608"/>
          </a:xfrm>
        </p:spPr>
        <p:txBody>
          <a:bodyPr/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Задание: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Подумайте и определите основные угрозы представляющие опасность для образовательного учреждения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920880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охраны труда в образовательном учреждении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24744"/>
            <a:ext cx="7920880" cy="55446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Порядок обучения по охране труда и проверку знаний и требований охраны труда работников установлен совместным Постановлением Минтруда РФ и Минобразования РФ  от 13.01.03 г. № 1/29 «Об утверждении порядка обучения по охране труда и проверку знаний и требований охраны труда работников организаций».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принимаемые на работу лица проходят в установленном порядке вводный инструктаж, который проводит специалист по охране труда или работник на которого возложены данные обязанности. Кроме вводного инструктажа проводится </a:t>
            </a:r>
            <a:r>
              <a:rPr lang="ru-RU" sz="2000" i="1" u="sng" dirty="0" smtClean="0">
                <a:latin typeface="Times New Roman" pitchFamily="18" charset="0"/>
                <a:cs typeface="Times New Roman" pitchFamily="18" charset="0"/>
              </a:rPr>
              <a:t>первичный, повторный, внеплановый, целевой инструктаж.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Повторный, внеплановый и целевой инструктаж проводит непосредственно руководитель работ. </a:t>
            </a:r>
          </a:p>
          <a:p>
            <a:pPr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всех видов инструктаже регистрируется в специальном журнале с указанием дат и подписей инструктируемого и инструктирующего. </a:t>
            </a: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8028384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охраны труда в образовательном учреждении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124744"/>
            <a:ext cx="7992888" cy="5544616"/>
          </a:xfrm>
        </p:spPr>
        <p:txBody>
          <a:bodyPr>
            <a:normAutofit fontScale="25000" lnSpcReduction="20000"/>
          </a:bodyPr>
          <a:lstStyle/>
          <a:p>
            <a:pPr algn="just"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Первичный инструктаж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проводят до начала исполнения работником служебных обязанностей, со всеми принятыми в организацию работниками. Инструктаж проводится с каждым работником индивидуально руководителем структурного подразделения. </a:t>
            </a:r>
          </a:p>
          <a:p>
            <a:pPr algn="just"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Повторный инструктаж</a:t>
            </a:r>
            <a:r>
              <a:rPr lang="ru-RU" sz="7200" i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имеет целью повышение уровня знаний по охране труда и проводится и проводится индивидуально или в группе. Такой инструктаж проводится по программе первичного инструктажа и его проходят все работающие не реже 1 раза в 6 месяцев. </a:t>
            </a:r>
          </a:p>
          <a:p>
            <a:pPr algn="just"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Внеплановый инструктаж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проводится:</a:t>
            </a:r>
          </a:p>
          <a:p>
            <a:pPr lvl="0"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 изменении законодательства  в области охраны труда; </a:t>
            </a:r>
          </a:p>
          <a:p>
            <a:pPr lvl="0"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 нарушении требований охраны труда; </a:t>
            </a:r>
          </a:p>
          <a:p>
            <a:pPr lvl="0"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 изменении технологических процессов, по требованию должностных лиц органов государственного надзора;</a:t>
            </a:r>
          </a:p>
          <a:p>
            <a:pPr lvl="0"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 перерывах в работе (вредные производства) более 30 дней;</a:t>
            </a:r>
          </a:p>
          <a:p>
            <a:pPr lvl="0"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после происшествий, аварий, несчастных случаях;</a:t>
            </a:r>
          </a:p>
          <a:p>
            <a:pPr lvl="0"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 перерыве в работе в конкретной должности более 1 года.</a:t>
            </a:r>
          </a:p>
          <a:p>
            <a:pPr algn="just">
              <a:buNone/>
            </a:pPr>
            <a:r>
              <a:rPr lang="ru-RU" sz="7200" i="1" u="sng" dirty="0" smtClean="0">
                <a:latin typeface="Times New Roman" pitchFamily="18" charset="0"/>
                <a:cs typeface="Times New Roman" pitchFamily="18" charset="0"/>
              </a:rPr>
              <a:t>Целевой инструктаж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производится в случаях:</a:t>
            </a:r>
          </a:p>
          <a:p>
            <a:pPr lvl="0"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выполнения разовых работ не связанных с прямыми обязанностями;</a:t>
            </a:r>
          </a:p>
          <a:p>
            <a:pPr lvl="0" algn="just"/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 ликвидации аварий.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16632"/>
            <a:ext cx="7920880" cy="100811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Организация охраны труда в образовательном учреждении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052736"/>
            <a:ext cx="8172400" cy="58052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Локальные документы по охране труда и технике безопасности в ОУ: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Устав образовательного учреждения.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Правила внутреннего трудового распорядка для работников.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Приказы руководителя о назначении ответственных за организацию безопасной работы.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Должностные обязанности по охране труда работников ОУ.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Журнал вводного инструктажа.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Журнал инструктажа учащихся по технике безопасности.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Перечень инструкций по охране труда.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Инструкции по охране труда для всех профессий и работ.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Журнал учета инструкций по охране труда.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руководителя о создании комиссии по охране труда.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Приказ руководителя о создании охраны труда в учреждении.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Коллективный договор.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Соглашение между администрацией ОУ и профсоюзным  комитетом по охране труда.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Перечень профессий и работ, по которым должны выдаваться индивидуальные средства защиты (СИЗ).</a:t>
            </a:r>
          </a:p>
          <a:p>
            <a:pPr lvl="0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Материалы по аттестации рабочих мест.</a:t>
            </a:r>
          </a:p>
          <a:p>
            <a:pPr lvl="0"/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992888" cy="908720"/>
          </a:xfrm>
        </p:spPr>
        <p:txBody>
          <a:bodyPr>
            <a:normAutofit/>
          </a:bodyPr>
          <a:lstStyle/>
          <a:p>
            <a:pPr lvl="0"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Рекомендуемая литература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836712"/>
            <a:ext cx="7818072" cy="5832648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Комплексная безопасность образовательного учреждения: справочник руководителя / С.И. Феклин. – М.: 2009. – 84 с.</a:t>
            </a:r>
          </a:p>
          <a:p>
            <a:pPr lvl="0"/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Архипова Н.И.,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Кульба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В.В. Управление в условиях чрезвычайных ситуаций: Учеб. пособие – М.: Российский государственный гуманитарный университет, 1994.</a:t>
            </a:r>
          </a:p>
          <a:p>
            <a:pPr lvl="0"/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Обеспечение комплексной безопасности в ОУ. Теория и практика/авт.-сост. В.Ф. Пилипенко, Н.В. Ерков и др.:  под ред. Л.Я. Олиференко. – М.: Айрис-пресс, 2006.</a:t>
            </a:r>
          </a:p>
          <a:p>
            <a:pPr lvl="0"/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Атаулов И.А., Масленников М.М. Расследование несчастных случаев с работниками и учащимися образовательных учреждений.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Учет,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травматизма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700" dirty="0" err="1" smtClean="0"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. М.: АРКТИ, 2003.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Масленников М.М. Организация работы по охране труда в образовательном учреждении: Метод. рекомендации для руководителей образовательных учреждений. – 2-е изд., </a:t>
            </a:r>
            <a:r>
              <a:rPr lang="ru-RU" sz="3700" dirty="0" err="1" smtClean="0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. и доп. -  М.: АРКТИ, 2003.</a:t>
            </a:r>
          </a:p>
          <a:p>
            <a:pPr lvl="0"/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Обеспечение комплексной безопасности в ОУ. Настольная книга руководителя / сост. Н.В. Андреева и др. под общ. ред. Л.Н. Антоновой. – М.: Айрис-пресс, 2005.</a:t>
            </a:r>
          </a:p>
          <a:p>
            <a:pPr lvl="0"/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Фриш Г.Л. Руководителю образовательного учреждения об охране труда. – М.: УЦ «Перспектива», 2005.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7818072" cy="692696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Рекомендуемая литература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980728"/>
            <a:ext cx="7818072" cy="568863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Архипова Н.И.,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Кульба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В.В. Управление в условиях чрезвычайных ситуаций: Учеб. пособие – М.: Российский государственный гуманитарный университет, 1994.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Репин Ю.В. Безопасность и защита человека в чрезвычайных ситуациях: учеб. пособие для студ.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вузов. -  М: Дрофа, 2005.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Основы противодействия терроризму: пособие для вузов/ Под ред. Я.Д. Вишнякова. – М.: изд. центр «Академия», 2007.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Атаулов И.А., Масленников М.М. Расследование несчастных случаев с работниками и учащимися образовательных учреждений.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Учет,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травматизма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Метод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рекомендации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М.: АРКТИ, 2003.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Масленников М.М. Организация работы по охране труда в образовательном учреждении: Метод. рекомендации для руководителей образовательных учреждений. – 2-е изд.,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испр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и доп. -  М.: АРКТИ, 200.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Масленников М.М., Короткова К.В. Охрана труда при оборудовании и эксплуатации учебных кабинетов физики образовательных учреждений: Метод. рекомендации. – М.: АРКТИ, 2003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Фриш Г.Л. Руководителю образовательного учреждения об охране труда. – М.: УЦ «Перспектива», 2005.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52736"/>
          </a:xfrm>
        </p:spPr>
        <p:txBody>
          <a:bodyPr>
            <a:normAutofit/>
          </a:bodyPr>
          <a:lstStyle/>
          <a:p>
            <a:pPr lvl="0"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Современные угрозы, представляющие опасность образовательному учреждению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Возможные виды угроз представляющие опасность образовательному учреждению: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социально-политические;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угрозы военного характера;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социально-криминальные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техногенные и социально-техногенные;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природные и социально-природные;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угрозы экологического характера;</a:t>
            </a:r>
          </a:p>
          <a:p>
            <a:pPr lvl="0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угрозы социально-биогенного и зоогенного характера.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25352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Понятие системы комплексной безопасности образовательного учреждения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568863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состояние защищенности жизненно важных интересов личности, общества, государства от внутренних и внешних угроз.</a:t>
            </a:r>
          </a:p>
          <a:p>
            <a:pPr algn="just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Комплексная безопасность образовательного учреждения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это состояние защищенности ОУ от реальных и прогнозируемых угроз социального, техногенного и природного характера обеспечивающее его безопасное функционирование. </a:t>
            </a:r>
          </a:p>
          <a:p>
            <a:pPr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Система обеспечения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комплексной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безопасности образовательного учреждения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это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совокупность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предусмотренных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законодательством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мероприятий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персонала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ОУ, осуществляемых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под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руководством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органов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управления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образованием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органов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местного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самоуправления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взаимодействии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правоохранительными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структурами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общественными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организациями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с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целью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обеспечения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его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безопасного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функционирования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также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готовности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сотрудников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учащихся к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рациональным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действиям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чрезвычайных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ситуациях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98072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Понятие системы комплексной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992888" cy="58772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Комплексная безопасность ОУ достигается путем следующих основных мер и мероприятий: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организация физической охраны ОУ и его территории 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обеспечение инженерно-технической защищенности (ограждения, металлические двери, решетки и т.п.);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организация инженерно-технического оборудования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плановая работа по антитеррористической защищенности ОУ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 основе паспорта безопасности;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организация контрольно-пропускного режима;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выполнение норм пожарной безопасности;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соблюдение норм охраны труда и техники безопасности;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плановая работа по гражданской обороне;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взаимодействие с правоохранительными органами и другими структурами, и общественными организациями;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правовое обучение и формирование культуры безопасности у учащихся и персонала ОУ;</a:t>
            </a: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финансово-экономическое обеспечение мероприятий по обеспечению безопасности ОУ.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8100392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Понятие системы комплексной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052736"/>
            <a:ext cx="7818072" cy="56166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Формы и методы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работы в области организации безопасности и антитеррористической защищенности ОУ: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обучение педагогов, сотрудников и учащихся ОУ;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взаимодействие с правоохранительными органами и другими структурами, вспомогательными службами и общественными организациями в решении задач по обеспечению безопасности ОУ;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квалифицированный подбор охранных мероприятий и сотрудников охраны;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проведение плановых и внеплановых проверок по всем видам деятельности обеспечивающих безопасность ОУ;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совершенствование материально-технической базы и оснащенности ОУ техническими средствами охраны и контроля;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изучение и совершенствование нормативно-правовой базы в области комплексной безопасности ОУ.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8172400" cy="10527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Понятие системы комплексной безопасности образовательного учреждения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Содержимое 13"/>
          <p:cNvGraphicFramePr>
            <a:graphicFrameLocks noGrp="1"/>
          </p:cNvGraphicFramePr>
          <p:nvPr>
            <p:ph idx="1"/>
          </p:nvPr>
        </p:nvGraphicFramePr>
        <p:xfrm>
          <a:off x="971601" y="1052513"/>
          <a:ext cx="8064896" cy="5616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E162B54A4013745A9B8C440AD042657" ma:contentTypeVersion="1" ma:contentTypeDescription="Создание документа." ma:contentTypeScope="" ma:versionID="88e16d78ce2cbba7a5ed3e5c79875497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643cda1be1e5a7ad8304c0b010a3b144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Z7KFWENHHMJR-1369-3</_dlc_DocId>
    <_dlc_DocIdUrl xmlns="134c83b0-daba-48ad-8a7d-75e8d548d543">
      <Url>http://www.eduportal44.ru/Galich/school_4_galich/_layouts/15/DocIdRedir.aspx?ID=Z7KFWENHHMJR-1369-3</Url>
      <Description>Z7KFWENHHMJR-1369-3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70E6901-9A45-4881-A4BD-7EA3CB3C683C}"/>
</file>

<file path=customXml/itemProps2.xml><?xml version="1.0" encoding="utf-8"?>
<ds:datastoreItem xmlns:ds="http://schemas.openxmlformats.org/officeDocument/2006/customXml" ds:itemID="{43C03AD5-7195-429E-85B6-111A0638B9B1}"/>
</file>

<file path=customXml/itemProps3.xml><?xml version="1.0" encoding="utf-8"?>
<ds:datastoreItem xmlns:ds="http://schemas.openxmlformats.org/officeDocument/2006/customXml" ds:itemID="{175952CE-50DF-4798-AB8D-DFC3268F5742}"/>
</file>

<file path=customXml/itemProps4.xml><?xml version="1.0" encoding="utf-8"?>
<ds:datastoreItem xmlns:ds="http://schemas.openxmlformats.org/officeDocument/2006/customXml" ds:itemID="{22BBD6E2-4D1B-4678-807E-282442F69614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692</TotalTime>
  <Words>4601</Words>
  <Application>Microsoft Office PowerPoint</Application>
  <PresentationFormat>Экран (4:3)</PresentationFormat>
  <Paragraphs>481</Paragraphs>
  <Slides>44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44</vt:i4>
      </vt:variant>
    </vt:vector>
  </HeadingPairs>
  <TitlesOfParts>
    <vt:vector size="45" baseType="lpstr">
      <vt:lpstr>Солнцестояние</vt:lpstr>
      <vt:lpstr>Костромской областной институт развития образования      Обеспечение комплексной безопасности образовательного учреждения</vt:lpstr>
      <vt:lpstr>План занятия</vt:lpstr>
      <vt:lpstr>Актуальность темы</vt:lpstr>
      <vt:lpstr>Современные угрозы, представляющие опасность образовательному учреждению</vt:lpstr>
      <vt:lpstr>Современные угрозы, представляющие опасность образовательному учреждению</vt:lpstr>
      <vt:lpstr> Понятие системы комплексной безопасности образовательного учреждения </vt:lpstr>
      <vt:lpstr>Понятие системы комплексной безопасности образовательного учреждения</vt:lpstr>
      <vt:lpstr>Понятие системы комплексной безопасности образовательного учреждения</vt:lpstr>
      <vt:lpstr>Понятие системы комплексной безопасности образовательного учреждения</vt:lpstr>
      <vt:lpstr>Обеспечение антитеррористической безопасности (защищенности) образовательного учреждения</vt:lpstr>
      <vt:lpstr>Обеспечение антитеррористической безопасности (защищенности) образовательного учреждения</vt:lpstr>
      <vt:lpstr>Обеспечение антитеррористической безопасности (защищенности) образовательного учреждения</vt:lpstr>
      <vt:lpstr>Обеспечение антитеррористической безопасности (защищенности) образовательного учреждения</vt:lpstr>
      <vt:lpstr>Обеспечение антитеррористической безопасности (защищенности) образовательного учреждения</vt:lpstr>
      <vt:lpstr> Организация физической охраны и инженерно-технической защищенности ОУ </vt:lpstr>
      <vt:lpstr>Организация физической охраны и инженерно-технической защищенности ОУ</vt:lpstr>
      <vt:lpstr>Организация физической охраны и инженерно-технической защищенности ОУ</vt:lpstr>
      <vt:lpstr>Организация физической охраны и инженерно-технической защищенности ОУ</vt:lpstr>
      <vt:lpstr>Организация физической охраны и инженерно-технической защищенности ОУ</vt:lpstr>
      <vt:lpstr>Организация физической охраны и инженерно-технической защищенности ОУ</vt:lpstr>
      <vt:lpstr> Обеспечение пожарной безопасности образовательного учреждения </vt:lpstr>
      <vt:lpstr>Обеспечение пожарной безопасности образовательного учреждения</vt:lpstr>
      <vt:lpstr>Обеспечение пожарной безопасности образовательного учреждения</vt:lpstr>
      <vt:lpstr>Обеспечение пожарной безопасности образовательного учреждения</vt:lpstr>
      <vt:lpstr>Обеспечение пожарной безопасности образовательного учреждения</vt:lpstr>
      <vt:lpstr>Обеспечение пожарной безопасности образовательного учреждения</vt:lpstr>
      <vt:lpstr>Обеспечение пожарной безопасности образовательного учреждения</vt:lpstr>
      <vt:lpstr>Обеспечение пожарной безопасности образовательного учреждения</vt:lpstr>
      <vt:lpstr>Обеспечение пожарной безопасности образовательного учреждения</vt:lpstr>
      <vt:lpstr>Организация гражданской обороны в образовательном учреждении</vt:lpstr>
      <vt:lpstr>Организация гражданской обороны в образовательном учреждении</vt:lpstr>
      <vt:lpstr>Организация гражданской обороны в образовательном учреждении</vt:lpstr>
      <vt:lpstr>Организация гражданской обороны в образовательном учреждении</vt:lpstr>
      <vt:lpstr>Организация гражданской обороны в образовательном учреждении</vt:lpstr>
      <vt:lpstr>Организация гражданской обороны в образовательном учреждении</vt:lpstr>
      <vt:lpstr> Организация охраны труда в образовательном учреждении </vt:lpstr>
      <vt:lpstr>Организация охраны труда в образовательном учреждении</vt:lpstr>
      <vt:lpstr>Организация охраны труда в образовательном учреждении</vt:lpstr>
      <vt:lpstr>Организация охраны труда в образовательном учреждении</vt:lpstr>
      <vt:lpstr>Организация охраны труда в образовательном учреждении</vt:lpstr>
      <vt:lpstr>Организация охраны труда в образовательном учреждении</vt:lpstr>
      <vt:lpstr>Организация охраны труда в образовательном учреждении</vt:lpstr>
      <vt:lpstr>Рекомендуемая литература</vt:lpstr>
      <vt:lpstr>Рекомендуемая 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Костромской областной институт развития образования      Обеспечение комплексной безопасности образовательного учреждения</dc:title>
  <dc:creator>user</dc:creator>
  <cp:lastModifiedBy>ohlopushka</cp:lastModifiedBy>
  <cp:revision>115</cp:revision>
  <dcterms:created xsi:type="dcterms:W3CDTF">2012-09-08T11:17:46Z</dcterms:created>
  <dcterms:modified xsi:type="dcterms:W3CDTF">2014-02-25T17:59:30Z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0x0101009E162B54A4013745A9B8C440AD042657</vt:lpwstr>
  </property>
  <property fmtid="{D5CDD505-2E9C-101B-9397-08002B2CF9AE}" pid="3" name="_dlc_DocIdItemGuid">
    <vt:lpwstr>af22f245-9260-4f52-b6cd-340d33d44a29</vt:lpwstr>
  </property>
</Properties>
</file>