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62" r:id="rId6"/>
    <p:sldId id="263" r:id="rId7"/>
    <p:sldId id="264" r:id="rId8"/>
    <p:sldId id="261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862A-BCBD-43B4-B4D1-FB63F4D2AEBE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7778F-87BD-4197-84F5-104BB8D4A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95E9-88BC-41C4-9089-9AC8584FB7F3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275F-4ADA-4F78-A337-B009C35E6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D0F9-A5EA-4D79-A509-2A38FF1F0FD4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83FD-D7E8-42D3-9C22-584BB79FE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B6C2-3603-44D8-8AE1-00C34960E3BF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3BA7-F23B-4C78-ABEA-E35A1ACB5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BA11-56F1-4D1D-931F-4ED1A1FACDDD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17BC-1AA9-4D90-9AEA-A5B72357D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DD5F-2207-49F5-9063-6F4EE97E0C92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FE95-8E76-49C2-AB92-170B43EE3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5132-53A4-4E86-8B09-8F7762BBE186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D2F7-FD69-4BB1-B456-4E6AFE360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B47D-712B-41D4-ACB1-53F1DCA0FCD5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E3D9-2176-46E7-ACAF-61D1BCFF9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E2D2-3D08-4A56-B45F-17B9FA08E084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66ED-39DE-4473-9E94-33C1C5E75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EF6E-CE5D-4839-AC43-687CDEFC0236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F9B6-E1EB-496F-80C8-DB300B8D6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A9E4-8EB4-47F2-BB28-7C1192485A4A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C1E7-6C53-42CB-8096-6B45427FA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8F1F6-6276-481C-9F26-9A8943D9BE73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F6ADA-338E-4B81-839A-0BCD84E7E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 t="3270" b="3270"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813" y="4929188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«Об опасностях компьютерной техники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для физического и психического здоровья детей»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5" name="Picture 2" descr="Детская компьютерная зависимость: пути решения пробле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28625"/>
            <a:ext cx="5500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14339" name="Группа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42844" y="0"/>
            <a:chExt cx="9144000" cy="6858000"/>
          </a:xfrm>
        </p:grpSpPr>
        <p:pic>
          <p:nvPicPr>
            <p:cNvPr id="14340" name="Picture 8" descr="http://www.gorodkovrov.ru/uploads/images/00/00/04/2013/01/16/40ccfb509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46916" y="4643446"/>
              <a:ext cx="3397083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12" descr="http://anonssmi.ru/wp-content/uploads/2013/02/Shopping-Online.-%D0%98%D0%BD%D1%82%D0%B5%D1%80%D0%BD%D0%B5%D1%82-%D1%82%D0%BE%D1%80%D0%B3%D0%BE%D0%B2%D0%BB%D1%8F-%D1%8D%D0%BB%D0%B5%D0%BA%D1%82%D1%80%D0%BE%D0%BD%D0%BD%D0%B0%D1%8F-%D0%BA%D0%BE%D0%BC%D0%BC%D0%B5%D1%80%D1%86%D0%B8%D1%8F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298" y="4643449"/>
              <a:ext cx="3280816" cy="2214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2" descr="http://www.yspeshno.ru/sites/default/files/styles/large/public/field/image/2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0"/>
              <a:ext cx="2928926" cy="219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4" descr="http://blogreal.ru/wp-content/uploads/2012/12/ep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1769" y="0"/>
              <a:ext cx="2898393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6" descr="http://myltik-fan.ru/uploads/posts/2013-04/1364794171_487702_big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62456" y="0"/>
              <a:ext cx="3324388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10" descr="http://ovsem.org/wp-content/uploads/2012/02/internet-pressa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2844" y="2214554"/>
              <a:ext cx="3286116" cy="249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4" descr="информационный век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3142" y="2214554"/>
              <a:ext cx="377827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6" descr="http://andreyex.narod.ru/seti/wifi01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2844" y="4643446"/>
              <a:ext cx="2836456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8" descr="http://oriaktiv.com/images/stories/raznie/babki-inet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29324" y="2214554"/>
              <a:ext cx="2857520" cy="247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5363" name="AutoShape 2" descr="Картинки по запросу опасность компьютерной зависим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AutoShape 4" descr="Картинки по запросу опасность компьютерной зависим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5" name="Picture 6" descr="http://ilovephoto.info/wp-content/uploads/2015/06/%D0%9A%D0%BE%D0%BC%D0%BF%D1%8C%D1%8E%D1%82%D0%B5%D1%80%D0%BD%D0%B0%D1%8F-%D0%B7%D0%B0%D0%B2%D0%B8%D1%81%D0%B8%D0%BC%D0%BE%D1%81%D1%82%D1%8C-%D1%83-%D0%B4%D0%B5%D1%82%D0%B5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brjunetka.ru/wp-content/uploads/2013/08/Budushhee-nashih-detey-v-opasno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88"/>
            <a:ext cx="321468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medobaza.ru/wp-content/uploads/2013/01/%D0%9A%D0%BE%D0%BC%D0%BF%D1%8C%D1%8E%D1%82%D0%B5%D1%80%D0%BD%D0%B0%D1%8F-%D0%B7%D0%B0%D0%B2%D0%B8%D1%81%D0%B8%D0%BC%D0%BE%D1%81%D1%82%D1%8C-%D1%83-%D0%BF%D0%BE%D0%B4%D1%80%D0%BE%D1%81%D1%82%D0%BA%D0%BE%D0%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643438"/>
            <a:ext cx="31432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http://vituson.ru/wp-content/uploads/2009/04/children-intern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0"/>
            <a:ext cx="29098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http://i.u-mama.ru/article/48/48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3438"/>
            <a:ext cx="29479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6" descr="http://karapysik.ru/wp-content/uploads/2013/07/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7113" y="4643438"/>
            <a:ext cx="30368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http://direct-press.ru/images/cache/76013f3d013c56e1bf542d83cb71e447_w600_h400_c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7263" y="2500313"/>
            <a:ext cx="31067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0" descr="http://infdeyatchel.narod.ru/images/oformlenie/509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4575" y="0"/>
            <a:ext cx="30194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2" descr="https://www.teentor.com/ru/articles/pravila-obschenia-s-neznakomtsami-v-set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2071688"/>
            <a:ext cx="31432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компьютерной зависимости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Зависимость от Интернета (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сетеголизм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Зависимость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от компьютерных игр (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кибераддикция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Picture 2" descr="http://pressmia.ru/images/94839/43/948394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571625"/>
            <a:ext cx="2786063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paidagogos.com/wp-content/uploads/2015/03/o-KIDS-COMPUTER-GAMES-face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643438"/>
            <a:ext cx="3857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симптомы: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858250" cy="59293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Постоянное ожидание следующего выхода в сеть.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Навязчивое желание проверить свой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e-mail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Увеличение времени, проводимого 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компьютером.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Невозможность сократить время пребывания в Интернете.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Хорошее самочувствие или эйфория за компьютером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Невозможность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остановиться.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Вход в Интернет в процессе не связанной с ним работы.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Сокращение времени на прием пищи на работе и дома, еда перед монитором.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Пренебрежение семьей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друзьями.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Более частая коммуникация с людьми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on-line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чем при личной встрече.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008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Игнорирование домашних обязанностей, учебы или состояния своего здоровья.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Ощущения пустоты, депрессии, раздражения не 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компьютером.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Ложь друзьям или членам семьи о своей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Проблемы с работой или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учебой.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Вход в Интернет с целью уйти от проблем или заглушить чувства беспомощности, вины, тревоги или подавленности.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«Тайное» вхождение в Интернет в момент отсутствия родителей или других членов семьи.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 общении с окружающими сведение любого разговора к компьютерной тематике.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симптомы: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857250"/>
            <a:ext cx="8643938" cy="57864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Синдром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карпального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канала (туннельное поражение нервных стволов руки, связанное с длительным перенапряжением мышц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Сухость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глазах.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Головные боли по типу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мигрени.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Боли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спине.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Нерегулярное питание, пропуск приемов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пищи.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Пренебрежение личной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гигиеной.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Расстройства сна, изменение режима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сна.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Подзаголовок 2"/>
          <p:cNvSpPr>
            <a:spLocks/>
          </p:cNvSpPr>
          <p:nvPr/>
        </p:nvSpPr>
        <p:spPr bwMode="auto">
          <a:xfrm>
            <a:off x="1714500" y="214313"/>
            <a:ext cx="72501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Смежная</a:t>
            </a:r>
            <a:r>
              <a:rPr lang="ru-RU" sz="4400" b="1">
                <a:solidFill>
                  <a:srgbClr val="000099"/>
                </a:solidFill>
              </a:rPr>
              <a:t> </a:t>
            </a:r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специальность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современного родителя</a:t>
            </a:r>
            <a:endParaRPr lang="ru-RU" sz="4400" b="1">
              <a:solidFill>
                <a:srgbClr val="000099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 – это Интернет-Ангел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хранитель.</a:t>
            </a:r>
          </a:p>
        </p:txBody>
      </p:sp>
      <p:pic>
        <p:nvPicPr>
          <p:cNvPr id="20484" name="Picture 6" descr="poditeli-i-det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855788"/>
            <a:ext cx="642937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000125"/>
            <a:ext cx="8229600" cy="1143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«У каждого времени свои неврозы — и каждому времени требуется своя психотерапия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В.    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Франкл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, 1990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://med-read.ru/wp-content/uploads/2013/09/455887-Samsung-samsung-4-samsung-s4-galaxy-s4-samsung-s4-galaksi-s4-samsung-siv-660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500313"/>
            <a:ext cx="8286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EC7BE38411CE4EA2B72A09D916839F" ma:contentTypeVersion="3" ma:contentTypeDescription="Создание документа." ma:contentTypeScope="" ma:versionID="84c4ba729dc64105cc7ebb363c0aff3a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5d80c88de0807abe4e1d7104d0c63fe9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Z7KFWENHHMJR-571-1872</_dlc_DocId>
    <_dlc_DocIdUrl xmlns="134c83b0-daba-48ad-8a7d-75e8d548d543">
      <Url>http://www.eduportal44.ru/Galich/school3/_layouts/15/DocIdRedir.aspx?ID=Z7KFWENHHMJR-571-1872</Url>
      <Description>Z7KFWENHHMJR-571-1872</Description>
    </_dlc_DocIdUrl>
  </documentManagement>
</p:properties>
</file>

<file path=customXml/itemProps1.xml><?xml version="1.0" encoding="utf-8"?>
<ds:datastoreItem xmlns:ds="http://schemas.openxmlformats.org/officeDocument/2006/customXml" ds:itemID="{670DCB2B-75C2-4555-85EF-5FE17D42C958}"/>
</file>

<file path=customXml/itemProps2.xml><?xml version="1.0" encoding="utf-8"?>
<ds:datastoreItem xmlns:ds="http://schemas.openxmlformats.org/officeDocument/2006/customXml" ds:itemID="{C17112B3-5FCB-4D0F-990E-2B4009158F22}"/>
</file>

<file path=customXml/itemProps3.xml><?xml version="1.0" encoding="utf-8"?>
<ds:datastoreItem xmlns:ds="http://schemas.openxmlformats.org/officeDocument/2006/customXml" ds:itemID="{0221C2BE-9074-48EB-9860-69974383AB7D}"/>
</file>

<file path=customXml/itemProps4.xml><?xml version="1.0" encoding="utf-8"?>
<ds:datastoreItem xmlns:ds="http://schemas.openxmlformats.org/officeDocument/2006/customXml" ds:itemID="{94D523BD-0455-4730-8257-1AC7B6594918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«Об опасностях компьютерной техники для физического и психического здоровья детей» </vt:lpstr>
      <vt:lpstr>Слайд 2</vt:lpstr>
      <vt:lpstr>Слайд 3</vt:lpstr>
      <vt:lpstr>Основные типы компьютерной зависимости </vt:lpstr>
      <vt:lpstr>Психологические симптомы: </vt:lpstr>
      <vt:lpstr>Слайд 6</vt:lpstr>
      <vt:lpstr>Физические симптомы: </vt:lpstr>
      <vt:lpstr>Слайд 8</vt:lpstr>
      <vt:lpstr>«У каждого времени свои неврозы — и каждому времени требуется своя психотерапия» В.    Франкл, 1990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Учитель</cp:lastModifiedBy>
  <cp:revision>21</cp:revision>
  <dcterms:created xsi:type="dcterms:W3CDTF">2015-09-02T16:01:45Z</dcterms:created>
  <dcterms:modified xsi:type="dcterms:W3CDTF">2015-09-03T13:25:10Z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0x0101001EEC7BE38411CE4EA2B72A09D916839F</vt:lpwstr>
  </property>
  <property fmtid="{D5CDD505-2E9C-101B-9397-08002B2CF9AE}" pid="3" name="_dlc_DocIdItemGuid">
    <vt:lpwstr>7dc441e3-ae67-4e17-bd14-bfa4de71d9dc</vt:lpwstr>
  </property>
</Properties>
</file>