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</p:sldIdLst>
  <p:sldSz cx="12192000" cy="6858000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24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11" Type="http://schemas.openxmlformats.org/officeDocument/2006/relationships/customXml" Target="../customXml/item4.xml"/><Relationship Id="rId5" Type="http://schemas.openxmlformats.org/officeDocument/2006/relationships/viewProps" Target="viewProps.xml"/><Relationship Id="rId10" Type="http://schemas.openxmlformats.org/officeDocument/2006/relationships/customXml" Target="../customXml/item3.xml"/><Relationship Id="rId4" Type="http://schemas.openxmlformats.org/officeDocument/2006/relationships/presProps" Target="presProps.xml"/><Relationship Id="rId9" Type="http://schemas.openxmlformats.org/officeDocument/2006/relationships/customXml" Target="../customXml/item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288D9-0AD3-447B-8E3A-8018AFA48F61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4AD147-F524-4B7D-A3E5-0EE872FBDF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CFFD7-928A-4ABA-8E62-BDDEE87D5684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6C91B-254C-474E-8E6F-AFC42471888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A7C0FF-7904-4B7C-9396-1B56A710EB1C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7AFCB-6DEC-4F3A-9D0A-6C7E4CB7A3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5618EE-D667-4594-A3B1-F2588D67F994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71BD4-D20E-4D86-B5A4-77889022F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F08AC8-3CBC-4673-A3B7-75DAAF37E4F9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2353E7-ADC0-48DD-86F5-00A14735E8D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AF5F0F-4015-4AB0-9564-DDDF8637CAE8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10DB5-F589-490E-A48D-984CFBA677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150E57-4529-44A5-973D-7E41251B5712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D1EBE4-C2C4-4667-A8B6-561F4BEAA2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CDB748-67C2-43C9-98F9-A6724B962D75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F34DF-42AD-40C7-89FF-DC83DB34382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AF7BFD-4AC4-4F94-8B45-CCAECDAFD405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A7DDE9-E9C4-4AB3-A53B-B9942CAF52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617EF-533D-48A4-98DC-692B3351AA5D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151D38-623C-4A67-BC32-6C2D2CB69C2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AEB12-8E69-4385-BF73-D99A712B81D7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D2117B-612F-45AB-821F-32C83E788C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">
              <a:srgbClr val="FF0000"/>
            </a:gs>
            <a:gs pos="52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053847D-057C-41AB-BA77-BDB6590A4327}" type="datetimeFigureOut">
              <a:rPr lang="ru-RU"/>
              <a:pPr>
                <a:defRPr/>
              </a:pPr>
              <a:t>12.11.2019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8E42DCC-9A40-45D6-9451-FC424789CE3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000">
              <a:schemeClr val="accent4"/>
            </a:gs>
            <a:gs pos="52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762000" y="396875"/>
            <a:ext cx="11155363" cy="5122182"/>
          </a:xfrm>
        </p:spPr>
        <p:txBody>
          <a:bodyPr/>
          <a:lstStyle/>
          <a:p>
            <a:pPr algn="ctr"/>
            <a:r>
              <a:rPr lang="ru-RU" sz="7200" b="1" dirty="0" smtClean="0">
                <a:solidFill>
                  <a:srgbClr val="002060"/>
                </a:solidFill>
              </a:rPr>
              <a:t>15</a:t>
            </a:r>
            <a:r>
              <a:rPr lang="ru-RU" sz="7200" b="1" dirty="0" smtClean="0">
                <a:solidFill>
                  <a:srgbClr val="002060"/>
                </a:solidFill>
              </a:rPr>
              <a:t> </a:t>
            </a:r>
            <a:r>
              <a:rPr lang="ru-RU" sz="7200" b="1" dirty="0" smtClean="0">
                <a:solidFill>
                  <a:srgbClr val="002060"/>
                </a:solidFill>
              </a:rPr>
              <a:t>но</a:t>
            </a:r>
            <a:r>
              <a:rPr lang="ru-RU" sz="7200" b="1" dirty="0" smtClean="0">
                <a:solidFill>
                  <a:srgbClr val="002060"/>
                </a:solidFill>
              </a:rPr>
              <a:t>ября </a:t>
            </a:r>
            <a:r>
              <a:rPr lang="ru-RU" sz="7200" b="1" dirty="0" smtClean="0">
                <a:solidFill>
                  <a:srgbClr val="002060"/>
                </a:solidFill>
                <a:latin typeface="Arial" charset="0"/>
              </a:rPr>
              <a:t/>
            </a:r>
            <a:br>
              <a:rPr lang="ru-RU" sz="7200" b="1" dirty="0" smtClean="0">
                <a:solidFill>
                  <a:srgbClr val="002060"/>
                </a:solidFill>
                <a:latin typeface="Arial" charset="0"/>
              </a:rPr>
            </a:br>
            <a:r>
              <a:rPr lang="ru-RU" b="1" dirty="0" smtClean="0">
                <a:solidFill>
                  <a:srgbClr val="002060"/>
                </a:solidFill>
                <a:latin typeface="Arial" charset="0"/>
              </a:rPr>
              <a:t>информационно-библиотечный центр гимназии </a:t>
            </a:r>
            <a:r>
              <a:rPr lang="ru-RU" b="1" dirty="0" smtClean="0">
                <a:solidFill>
                  <a:srgbClr val="002060"/>
                </a:solidFill>
                <a:latin typeface="Arial" charset="0"/>
              </a:rPr>
              <a:t>совместно с детской библиотекой им. Я. Акима</a:t>
            </a:r>
            <a:r>
              <a:rPr lang="ru-RU" b="1" dirty="0" smtClean="0">
                <a:solidFill>
                  <a:srgbClr val="002060"/>
                </a:solidFill>
                <a:latin typeface="Arial" charset="0"/>
              </a:rPr>
              <a:t> проводит итоговое мероприятие в рамках акции</a:t>
            </a:r>
            <a:r>
              <a:rPr lang="ru-RU" b="1" dirty="0" smtClean="0">
                <a:solidFill>
                  <a:srgbClr val="002060"/>
                </a:solidFill>
                <a:latin typeface="Arial" charset="0"/>
              </a:rPr>
              <a:t/>
            </a:r>
            <a:br>
              <a:rPr lang="ru-RU" b="1" dirty="0" smtClean="0">
                <a:solidFill>
                  <a:srgbClr val="002060"/>
                </a:solidFill>
                <a:latin typeface="Arial" charset="0"/>
              </a:rPr>
            </a:br>
            <a:r>
              <a:rPr lang="en-US" sz="7200" b="1" dirty="0" smtClean="0">
                <a:solidFill>
                  <a:srgbClr val="002060"/>
                </a:solidFill>
              </a:rPr>
              <a:t> </a:t>
            </a:r>
            <a:r>
              <a:rPr lang="ru-RU" sz="7200" b="1" dirty="0" smtClean="0">
                <a:solidFill>
                  <a:srgbClr val="002060"/>
                </a:solidFill>
              </a:rPr>
              <a:t>«Гимназия читает»</a:t>
            </a:r>
            <a:r>
              <a:rPr lang="ru-RU" sz="6600" b="1" dirty="0" smtClean="0">
                <a:solidFill>
                  <a:srgbClr val="002060"/>
                </a:solidFill>
              </a:rPr>
              <a:t/>
            </a:r>
            <a:br>
              <a:rPr lang="ru-RU" sz="6600" b="1" dirty="0" smtClean="0">
                <a:solidFill>
                  <a:srgbClr val="002060"/>
                </a:solidFill>
              </a:rPr>
            </a:br>
            <a:endParaRPr lang="ru-RU" sz="6600" b="1" dirty="0" smtClean="0">
              <a:solidFill>
                <a:srgbClr val="002060"/>
              </a:solidFill>
            </a:endParaRPr>
          </a:p>
        </p:txBody>
      </p:sp>
      <p:sp>
        <p:nvSpPr>
          <p:cNvPr id="14339" name="Объект 2"/>
          <p:cNvSpPr>
            <a:spLocks noGrp="1"/>
          </p:cNvSpPr>
          <p:nvPr>
            <p:ph idx="1"/>
          </p:nvPr>
        </p:nvSpPr>
        <p:spPr>
          <a:xfrm>
            <a:off x="352425" y="4746171"/>
            <a:ext cx="11436350" cy="1778454"/>
          </a:xfrm>
        </p:spPr>
        <p:txBody>
          <a:bodyPr/>
          <a:lstStyle/>
          <a:p>
            <a:pPr marL="0" indent="0">
              <a:buFont typeface="Arial" charset="0"/>
              <a:buNone/>
            </a:pPr>
            <a:r>
              <a:rPr lang="ru-RU" sz="3600" b="1" dirty="0" smtClean="0"/>
              <a:t>Тема: Великая Отечественная война</a:t>
            </a:r>
          </a:p>
          <a:p>
            <a:pPr marL="0" indent="0">
              <a:buFont typeface="Arial" charset="0"/>
              <a:buNone/>
            </a:pPr>
            <a:r>
              <a:rPr lang="ru-RU" sz="3600" b="1" dirty="0" smtClean="0"/>
              <a:t>Место проведения: детская библиотека им. Я. Акима</a:t>
            </a:r>
          </a:p>
          <a:p>
            <a:pPr marL="0" indent="0">
              <a:buFont typeface="Arial" charset="0"/>
              <a:buNone/>
            </a:pPr>
            <a:r>
              <a:rPr lang="ru-RU" sz="3600" b="1" dirty="0" smtClean="0"/>
              <a:t>Время проведения: 13ч.30мин.</a:t>
            </a:r>
            <a:endParaRPr lang="ru-RU" sz="3600" b="1" dirty="0" smtClean="0"/>
          </a:p>
        </p:txBody>
      </p:sp>
      <p:sp>
        <p:nvSpPr>
          <p:cNvPr id="14340" name="TextBox 3"/>
          <p:cNvSpPr txBox="1">
            <a:spLocks noChangeArrowheads="1"/>
          </p:cNvSpPr>
          <p:nvPr/>
        </p:nvSpPr>
        <p:spPr bwMode="auto">
          <a:xfrm>
            <a:off x="914400" y="2025650"/>
            <a:ext cx="98758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>
                <a:latin typeface="Calibri" pitchFamily="34" charset="0"/>
              </a:rPr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">
              <a:schemeClr val="accent4"/>
            </a:gs>
            <a:gs pos="52000">
              <a:schemeClr val="accent1">
                <a:lumMod val="45000"/>
                <a:lumOff val="55000"/>
              </a:schemeClr>
            </a:gs>
            <a:gs pos="77000">
              <a:schemeClr val="accent1">
                <a:lumMod val="45000"/>
                <a:lumOff val="55000"/>
              </a:schemeClr>
            </a:gs>
            <a:gs pos="95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3600" smtClean="0">
                <a:solidFill>
                  <a:srgbClr val="000066"/>
                </a:solidFill>
                <a:latin typeface="Arial" charset="0"/>
              </a:rPr>
              <a:t>Книги для участия в акции можно принести свои или взять в школьной библиотеке.</a:t>
            </a:r>
            <a:r>
              <a:rPr lang="ru-RU" sz="3600" smtClean="0">
                <a:solidFill>
                  <a:srgbClr val="000066"/>
                </a:solidFill>
              </a:rPr>
              <a:t/>
            </a:r>
            <a:br>
              <a:rPr lang="ru-RU" sz="3600" smtClean="0">
                <a:solidFill>
                  <a:srgbClr val="000066"/>
                </a:solidFill>
              </a:rPr>
            </a:br>
            <a:endParaRPr lang="ru-RU" sz="3600" smtClean="0">
              <a:solidFill>
                <a:srgbClr val="000066"/>
              </a:solidFill>
            </a:endParaRPr>
          </a:p>
        </p:txBody>
      </p:sp>
      <p:pic>
        <p:nvPicPr>
          <p:cNvPr id="16387" name="Объект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4688" y="1943100"/>
            <a:ext cx="2371725" cy="389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Объект 6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2463800" y="3536950"/>
            <a:ext cx="2005013" cy="3124200"/>
          </a:xfrm>
        </p:spPr>
      </p:pic>
      <p:pic>
        <p:nvPicPr>
          <p:cNvPr id="16389" name="Рисунок 7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357688" y="2058988"/>
            <a:ext cx="2392362" cy="378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Рисунок 8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224963" y="1901825"/>
            <a:ext cx="2281237" cy="336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1" name="Рисунок 9"/>
          <p:cNvPicPr>
            <a:picLocks noChangeAspect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70700" y="3121025"/>
            <a:ext cx="2292350" cy="352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134c83b0-daba-48ad-8a7d-75e8d548d543">Z7KFWENHHMJR-515201368-144</_dlc_DocId>
    <_dlc_DocIdUrl xmlns="134c83b0-daba-48ad-8a7d-75e8d548d543">
      <Url>http://www.eduportal44.ru/Galich/school1/_layouts/15/DocIdRedir.aspx?ID=Z7KFWENHHMJR-515201368-144</Url>
      <Description>Z7KFWENHHMJR-515201368-144</Description>
    </_dlc_DocIdUrl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9DCD26AB2937145BB26CCA727A1D5E3" ma:contentTypeVersion="1" ma:contentTypeDescription="Создание документа." ma:contentTypeScope="" ma:versionID="be4315ec94edf8c4e8c15f6ddf97f47a">
  <xsd:schema xmlns:xsd="http://www.w3.org/2001/XMLSchema" xmlns:xs="http://www.w3.org/2001/XMLSchema" xmlns:p="http://schemas.microsoft.com/office/2006/metadata/properties" xmlns:ns2="134c83b0-daba-48ad-8a7d-75e8d548d543" targetNamespace="http://schemas.microsoft.com/office/2006/metadata/properties" ma:root="true" ma:fieldsID="a2f2ab80eb441aec93e1bfc7e6bf8f37" ns2:_="">
    <xsd:import namespace="134c83b0-daba-48ad-8a7d-75e8d548d543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c83b0-daba-48ad-8a7d-75e8d548d543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9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  <xsd:element name="SharedWithUsers" ma:index="11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4FCE93C5-387B-4F13-B73E-CEC2CF030BC0}"/>
</file>

<file path=customXml/itemProps2.xml><?xml version="1.0" encoding="utf-8"?>
<ds:datastoreItem xmlns:ds="http://schemas.openxmlformats.org/officeDocument/2006/customXml" ds:itemID="{7618013B-849D-405C-8B39-6B23BEE6BFC3}"/>
</file>

<file path=customXml/itemProps3.xml><?xml version="1.0" encoding="utf-8"?>
<ds:datastoreItem xmlns:ds="http://schemas.openxmlformats.org/officeDocument/2006/customXml" ds:itemID="{10CCDF49-CEE3-4DD2-AF62-F67E703CC11C}"/>
</file>

<file path=customXml/itemProps4.xml><?xml version="1.0" encoding="utf-8"?>
<ds:datastoreItem xmlns:ds="http://schemas.openxmlformats.org/officeDocument/2006/customXml" ds:itemID="{EC0ED931-234F-47F5-8075-0ED3E5593D39}"/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37</Words>
  <Application>Microsoft Office PowerPoint</Application>
  <PresentationFormat>Широкоэкранный</PresentationFormat>
  <Paragraphs>6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15 ноября  информационно-библиотечный центр гимназии совместно с детской библиотекой им. Я. Акима проводит итоговое мероприятие в рамках акции  «Гимназия читает» </vt:lpstr>
      <vt:lpstr>Книги для участия в акции можно принести свои или взять в школьной библиотеке.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16</cp:revision>
  <dcterms:created xsi:type="dcterms:W3CDTF">2019-10-15T05:59:22Z</dcterms:created>
  <dcterms:modified xsi:type="dcterms:W3CDTF">2019-11-12T12:40:48Z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0x010100D9DCD26AB2937145BB26CCA727A1D5E3</vt:lpwstr>
  </property>
  <property fmtid="{D5CDD505-2E9C-101B-9397-08002B2CF9AE}" pid="3" name="_dlc_DocIdItemGuid">
    <vt:lpwstr>f2caafdd-3772-4a29-89dd-d948bc67bcca</vt:lpwstr>
  </property>
</Properties>
</file>