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0" r:id="rId3"/>
    <p:sldId id="266" r:id="rId4"/>
    <p:sldId id="256" r:id="rId5"/>
    <p:sldId id="257" r:id="rId6"/>
    <p:sldId id="258" r:id="rId7"/>
    <p:sldId id="260" r:id="rId8"/>
    <p:sldId id="268" r:id="rId9"/>
    <p:sldId id="261" r:id="rId10"/>
    <p:sldId id="259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7F19-9572-49F4-A5C0-7FFF1FA271F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C8B6-64A8-48DF-97C3-9BF0222E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Слайдовое сопровождение к итоговому логопедическому занятию «Путешествие в страну Правильной речи»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58112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учитель-логопед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ППМСП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Кику Светлана Алексеевна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Галич,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«Ласковая»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mama-y-kolub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99172"/>
            <a:ext cx="8072462" cy="575882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«Выразительная»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18593_7845fc0b62e7b0e41dc2adf4204b474a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781827" cy="500063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«Скороговорочная»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13392105738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571612"/>
            <a:ext cx="5038737" cy="45339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Путешествие в страну Правильной речи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65502" cy="446449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«Артикуляция»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7" name="Рисунок 6" descr="00008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304256" cy="1728192"/>
          </a:xfrm>
          <a:prstGeom prst="rect">
            <a:avLst/>
          </a:prstGeom>
        </p:spPr>
      </p:pic>
      <p:pic>
        <p:nvPicPr>
          <p:cNvPr id="8" name="Рисунок 7" descr="1386156584_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664296" cy="2760665"/>
          </a:xfrm>
          <a:prstGeom prst="rect">
            <a:avLst/>
          </a:prstGeom>
        </p:spPr>
      </p:pic>
      <p:pic>
        <p:nvPicPr>
          <p:cNvPr id="9" name="Рисунок 8" descr="crazyclock_sound_simba_4017281_images_6009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52736"/>
            <a:ext cx="2592288" cy="2546452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1" y="3861048"/>
            <a:ext cx="3874343" cy="2592288"/>
          </a:xfrm>
          <a:prstGeom prst="rect">
            <a:avLst/>
          </a:prstGeom>
        </p:spPr>
      </p:pic>
      <p:pic>
        <p:nvPicPr>
          <p:cNvPr id="11" name="Рисунок 10" descr="needle-427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3923928" cy="310806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«Потерянные звуки»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по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12965" cy="523875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«Дружные ребята»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6" name="Рисунок 5" descr="95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639175" cy="40767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«Цепочка»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5" name="Рисунок 4" descr="501785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77184"/>
            <a:ext cx="8001056" cy="618081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«Поэтическая»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поэ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4129108" cy="463944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 «</a:t>
            </a:r>
            <a:r>
              <a:rPr lang="ru-RU" dirty="0" err="1" smtClean="0">
                <a:latin typeface="Segoe Script" pitchFamily="34" charset="0"/>
              </a:rPr>
              <a:t>Загадкино</a:t>
            </a:r>
            <a:r>
              <a:rPr lang="ru-RU" dirty="0" smtClean="0">
                <a:latin typeface="Segoe Script" pitchFamily="34" charset="0"/>
              </a:rPr>
              <a:t>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923786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3905251" cy="2928938"/>
          </a:xfrm>
          <a:prstGeom prst="rect">
            <a:avLst/>
          </a:prstGeom>
        </p:spPr>
      </p:pic>
      <p:pic>
        <p:nvPicPr>
          <p:cNvPr id="5" name="Рисунок 4" descr="загадк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992" y="1928802"/>
            <a:ext cx="3066008" cy="2857520"/>
          </a:xfrm>
          <a:prstGeom prst="rect">
            <a:avLst/>
          </a:prstGeom>
        </p:spPr>
      </p:pic>
      <p:pic>
        <p:nvPicPr>
          <p:cNvPr id="6" name="Рисунок 5" descr="загадкино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2571768" cy="319871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станция 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«Поперечная»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" name="Рисунок 3" descr="попереч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8067410" cy="538499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Z7KFWENHHMJR-190-527</_dlc_DocId>
    <_dlc_DocIdUrl xmlns="134c83b0-daba-48ad-8a7d-75e8d548d543">
      <Url>http://www.eduportal44.ru/Galich/imc/_layouts/15/DocIdRedir.aspx?ID=Z7KFWENHHMJR-190-527</Url>
      <Description>Z7KFWENHHMJR-190-527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A67D901C132742A3E3FBBB6E11E696" ma:contentTypeVersion="3" ma:contentTypeDescription="Создание документа." ma:contentTypeScope="" ma:versionID="61d4533494d76c2d8edd418e530a59e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1EFB50-7B3C-4A8C-8903-A6877371C83E}"/>
</file>

<file path=customXml/itemProps2.xml><?xml version="1.0" encoding="utf-8"?>
<ds:datastoreItem xmlns:ds="http://schemas.openxmlformats.org/officeDocument/2006/customXml" ds:itemID="{ED64EA30-BB0C-432E-89FC-B122CBA699D0}"/>
</file>

<file path=customXml/itemProps3.xml><?xml version="1.0" encoding="utf-8"?>
<ds:datastoreItem xmlns:ds="http://schemas.openxmlformats.org/officeDocument/2006/customXml" ds:itemID="{A9013223-0AAF-4AE6-A5FF-5DEB045996FF}"/>
</file>

<file path=customXml/itemProps4.xml><?xml version="1.0" encoding="utf-8"?>
<ds:datastoreItem xmlns:ds="http://schemas.openxmlformats.org/officeDocument/2006/customXml" ds:itemID="{7FD46E50-E2B1-4E16-865B-FF0861235B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41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Слайдовое сопровождение к итоговому логопедическому занятию «Путешествие в страну Правильной речи»</vt:lpstr>
      <vt:lpstr>Путешествие в страну Правильной речи</vt:lpstr>
      <vt:lpstr>станция  «Артикуляция»</vt:lpstr>
      <vt:lpstr>станция  «Потерянные звуки»</vt:lpstr>
      <vt:lpstr>станция  «Дружные ребята»</vt:lpstr>
      <vt:lpstr>станция  «Цепочка»</vt:lpstr>
      <vt:lpstr>станция  «Поэтическая»</vt:lpstr>
      <vt:lpstr>станция  «Загадкино»</vt:lpstr>
      <vt:lpstr>станция  «Поперечная»</vt:lpstr>
      <vt:lpstr>Станция  «Ласковая»</vt:lpstr>
      <vt:lpstr>станция  «Выразительная»</vt:lpstr>
      <vt:lpstr>станция  «Скороговорочная»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 «Потерянные звуки»</dc:title>
  <dc:creator>HP</dc:creator>
  <cp:lastModifiedBy>user</cp:lastModifiedBy>
  <cp:revision>9</cp:revision>
  <dcterms:created xsi:type="dcterms:W3CDTF">2016-10-13T17:49:18Z</dcterms:created>
  <dcterms:modified xsi:type="dcterms:W3CDTF">2016-10-18T11:51:30Z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0x01010087A67D901C132742A3E3FBBB6E11E696</vt:lpwstr>
  </property>
  <property fmtid="{D5CDD505-2E9C-101B-9397-08002B2CF9AE}" pid="3" name="_dlc_DocIdItemGuid">
    <vt:lpwstr>660e8715-2a3d-4c08-9611-454dfb09f79a</vt:lpwstr>
  </property>
</Properties>
</file>