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3" r:id="rId4"/>
    <p:sldId id="262" r:id="rId5"/>
    <p:sldId id="258" r:id="rId6"/>
    <p:sldId id="259" r:id="rId7"/>
    <p:sldId id="264" r:id="rId8"/>
    <p:sldId id="266" r:id="rId9"/>
    <p:sldId id="276" r:id="rId10"/>
    <p:sldId id="267" r:id="rId11"/>
    <p:sldId id="277" r:id="rId12"/>
    <p:sldId id="268" r:id="rId13"/>
    <p:sldId id="269" r:id="rId14"/>
    <p:sldId id="270" r:id="rId15"/>
    <p:sldId id="275" r:id="rId16"/>
    <p:sldId id="278" r:id="rId17"/>
    <p:sldId id="271" r:id="rId18"/>
    <p:sldId id="279" r:id="rId19"/>
    <p:sldId id="272" r:id="rId20"/>
    <p:sldId id="280" r:id="rId21"/>
    <p:sldId id="273" r:id="rId22"/>
    <p:sldId id="281" r:id="rId23"/>
    <p:sldId id="274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5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3"/>
            <a:ext cx="7815290" cy="202883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Детский дизайн – новая художественно-продуктивная </a:t>
            </a:r>
            <a:r>
              <a:rPr lang="ru-RU" sz="4800" b="1" dirty="0" smtClean="0"/>
              <a:t>деятельность</a:t>
            </a:r>
            <a:endParaRPr lang="ru-RU" sz="4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4357694"/>
            <a:ext cx="7815290" cy="202883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Курашова</a:t>
            </a: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Л.А.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Папье-маше</a:t>
            </a:r>
            <a:r>
              <a:rPr lang="ru-RU" dirty="0" smtClean="0"/>
              <a:t> - не только красивое французское название, но и очень простая, бюджетная техника изготовления различных поделок из кусочков бумаги. Заниматься таким творчеством в детском саду – одно удовольствие.</a:t>
            </a:r>
          </a:p>
          <a:p>
            <a:r>
              <a:rPr lang="ru-RU" dirty="0" smtClean="0"/>
              <a:t>Существует три технологии изготовления изделий из папье-маше.</a:t>
            </a:r>
          </a:p>
          <a:p>
            <a:r>
              <a:rPr lang="ru-RU" dirty="0" smtClean="0"/>
              <a:t>По первой технологии изделие изготавливают послойным наклеиванием маленьких кусочков мокрой бумаги на заранее приготовленную болванку.</a:t>
            </a:r>
          </a:p>
          <a:p>
            <a:r>
              <a:rPr lang="ru-RU" dirty="0" smtClean="0"/>
              <a:t>По второму методу изделия формуются из жидкой бумажной массы. Бумагу, разрезанную на мелкие кусочки, заливают горячей водой и на сутки помещают в теплое место. Затем ее подвергают кипячению, отжимают, разрыхляют и высушивают. Полученную бумажную массу тщательно перемешивают с мелом. В бумажно-меловую смесь при постоянном помешивании добавляют клей до получения пластичного сметанообразного теста. В качестве клея используют смесь крахмального клейстера и столярного клея. Тесто выливают в приготовленную форму или наносят слоем на ее поверхности и выдерживают до полного высыхания.</a:t>
            </a:r>
          </a:p>
          <a:p>
            <a:r>
              <a:rPr lang="ru-RU" dirty="0" smtClean="0"/>
              <a:t>По третьему методу изделия склеивают подобно фанере под давлением из пластин твердого плотного картона. Полученное изделие грунтуют и раскрашивают.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2571768" cy="37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5736" y="0"/>
            <a:ext cx="283964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928670"/>
            <a:ext cx="3050134" cy="228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b="1" dirty="0" err="1" smtClean="0"/>
              <a:t>Скрапбукинг</a:t>
            </a:r>
            <a:r>
              <a:rPr lang="ru-RU" dirty="0" smtClean="0"/>
              <a:t> - это рукоделие, которое представляет собой разработку, создание и оформление альбомов, упаковочных коробок, рамок для картин и фотографий, а также подарочных открыток.</a:t>
            </a:r>
          </a:p>
          <a:p>
            <a:r>
              <a:rPr lang="ru-RU" dirty="0" smtClean="0"/>
              <a:t>Дети всегда хотят чего-то нового и интересного. Увлекательные задания могут занять ребенка и не на один час.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07" y="3071810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93418"/>
            <a:ext cx="3286108" cy="24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714620"/>
            <a:ext cx="2452670" cy="20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811588"/>
            <a:ext cx="3070218" cy="2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786058"/>
            <a:ext cx="23592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Оригами для детей</a:t>
            </a:r>
            <a:r>
              <a:rPr lang="ru-RU" dirty="0" smtClean="0"/>
              <a:t> - это аппликация, которая будет с одной стороны и интересна детям, а с другой стороны и сложна. Оригами для детей позволяет не только отвлечь ребенка от чего-либо, но еще и развивает ловкость рук ребят. Благодаря этому вы можете дать ребенку возможность украсить самому дом. Конечно же, он довольно-таки ответственно возьмется за это задание. То есть, мы можем видеть, как оригами вырабатывает в ребенке нечто превыше физических достижений - прекрасных моральных качеств.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14338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572008"/>
            <a:ext cx="321238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89066"/>
            <a:ext cx="3027373" cy="226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214950"/>
            <a:ext cx="1835152" cy="14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Квиллин</a:t>
            </a:r>
            <a:r>
              <a:rPr lang="ru-RU" dirty="0" err="1" smtClean="0"/>
              <a:t>г</a:t>
            </a:r>
            <a:r>
              <a:rPr lang="ru-RU" dirty="0" smtClean="0"/>
              <a:t> - это искусство </a:t>
            </a:r>
            <a:r>
              <a:rPr lang="ru-RU" dirty="0" err="1" smtClean="0"/>
              <a:t>бумагокручения</a:t>
            </a:r>
            <a:r>
              <a:rPr lang="ru-RU" dirty="0" smtClean="0"/>
              <a:t>, которому уже не одна сотня лет.</a:t>
            </a:r>
          </a:p>
          <a:p>
            <a:r>
              <a:rPr lang="ru-RU" dirty="0" smtClean="0"/>
              <a:t>Как показала практика, бумага, обработанная по технике </a:t>
            </a:r>
            <a:r>
              <a:rPr lang="ru-RU" dirty="0" err="1" smtClean="0"/>
              <a:t>квиллинга</a:t>
            </a:r>
            <a:r>
              <a:rPr lang="ru-RU" dirty="0" smtClean="0"/>
              <a:t>, весьма прочная и крепкая. Поэтому, все изделия из нее широко используют в быту. Вы можете изготовить </a:t>
            </a:r>
            <a:r>
              <a:rPr lang="ru-RU" dirty="0" err="1" smtClean="0"/>
              <a:t>конфетницу</a:t>
            </a:r>
            <a:r>
              <a:rPr lang="ru-RU" dirty="0" smtClean="0"/>
              <a:t> и использовать ее по прямому назначению. Даже на объемную подставку для чашки вы можете без всяких опасений поставить свою любимую чашку с кофе.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2566996" cy="202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643314"/>
            <a:ext cx="2239975" cy="16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8400" y="3571877"/>
            <a:ext cx="21509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249460"/>
            <a:ext cx="2144719" cy="160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Работы в технике </a:t>
            </a:r>
            <a:r>
              <a:rPr lang="ru-RU" b="1" dirty="0" err="1" smtClean="0"/>
              <a:t>изонить</a:t>
            </a:r>
            <a:r>
              <a:rPr lang="ru-RU" dirty="0" smtClean="0"/>
              <a:t> — увлекательное занятие не только для взрослых, но и для детей. На первый взгляд, кажется, что эта техника очень сложная, на самом деле нужно просто усвоить закономерность и все будет отлично получаться.</a:t>
            </a:r>
          </a:p>
          <a:p>
            <a:r>
              <a:rPr lang="ru-RU" dirty="0" smtClean="0"/>
              <a:t>Нужно освоить технику заполнения угла, окружности, паутинку. После этого вам будут под силу выполнить довольно сложные картины в технике </a:t>
            </a:r>
            <a:r>
              <a:rPr lang="ru-RU" dirty="0" err="1" smtClean="0"/>
              <a:t>изонить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Научите этому искусству и ребенка, это не только интересно, но и полезно. Это увлечение развивает усидчивость у ребенка, глазомер, фантазию и абстрактное мышление, координацию движений рук и мелкую моторику, воспитывает аккуратность и внимание.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310896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-8266"/>
            <a:ext cx="4894522" cy="32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613636"/>
            <a:ext cx="2947977" cy="30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214818"/>
            <a:ext cx="2857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Воспитателям дошкольных учреждений хорошо знакома </a:t>
            </a:r>
            <a:r>
              <a:rPr lang="ru-RU" b="1" dirty="0" smtClean="0"/>
              <a:t>техника </a:t>
            </a:r>
            <a:r>
              <a:rPr lang="ru-RU" b="1" dirty="0" err="1" smtClean="0"/>
              <a:t>граттаж</a:t>
            </a:r>
            <a:r>
              <a:rPr lang="ru-RU" b="1" dirty="0" smtClean="0"/>
              <a:t> </a:t>
            </a:r>
            <a:r>
              <a:rPr lang="ru-RU" dirty="0" smtClean="0"/>
              <a:t>в переводе с французского означает «процарапывание» Эта техника популярна т. к. у нее большие художественно-выразительные </a:t>
            </a:r>
            <a:r>
              <a:rPr lang="ru-RU" dirty="0" err="1" smtClean="0"/>
              <a:t>возможности-проступающий</a:t>
            </a:r>
            <a:r>
              <a:rPr lang="ru-RU" dirty="0" smtClean="0"/>
              <a:t> на темном фоне светлый мерцающий подмалевок, который придает работам таинственность и сказочность. Техника </a:t>
            </a:r>
            <a:r>
              <a:rPr lang="ru-RU" dirty="0" err="1" smtClean="0"/>
              <a:t>граттажа</a:t>
            </a:r>
            <a:r>
              <a:rPr lang="ru-RU" dirty="0" smtClean="0"/>
              <a:t> позволяет детям легко выполнять колористические и графические задания, а воспитателям в ходе работы создавать необычные игровые ситуации.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1486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400049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0"/>
            <a:ext cx="4143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67150"/>
            <a:ext cx="4114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Декупаж</a:t>
            </a:r>
            <a:r>
              <a:rPr lang="ru-RU" dirty="0" smtClean="0"/>
              <a:t> – очень популярная современная техника декорирования различных предметов: от небольших тарелочек и вазочек до вместительных комодов и шкафов. Техника </a:t>
            </a:r>
            <a:r>
              <a:rPr lang="ru-RU" dirty="0" err="1" smtClean="0"/>
              <a:t>декупажа</a:t>
            </a:r>
            <a:r>
              <a:rPr lang="ru-RU" dirty="0" smtClean="0"/>
              <a:t> не очень сложна, но в ней есть приемы, требующие определенных навыков и умений.</a:t>
            </a:r>
          </a:p>
          <a:p>
            <a:r>
              <a:rPr lang="ru-RU" dirty="0" smtClean="0"/>
              <a:t>Суть техники </a:t>
            </a:r>
            <a:r>
              <a:rPr lang="ru-RU" dirty="0" err="1" smtClean="0"/>
              <a:t>декупажа</a:t>
            </a:r>
            <a:r>
              <a:rPr lang="ru-RU" dirty="0" smtClean="0"/>
              <a:t> заключается в том, что тонкий слой бумаги с декоративным рисунком наклеивается на поверхность декорируемого предмета, создавая при этом иллюзию ручной росписи. Декоративные узоры выпускаются на специальных салфетках для </a:t>
            </a:r>
            <a:r>
              <a:rPr lang="ru-RU" dirty="0" err="1" smtClean="0"/>
              <a:t>декупажа</a:t>
            </a:r>
            <a:r>
              <a:rPr lang="ru-RU" dirty="0" smtClean="0"/>
              <a:t>. Кроме того, узор для </a:t>
            </a:r>
            <a:r>
              <a:rPr lang="ru-RU" dirty="0" err="1" smtClean="0"/>
              <a:t>декупажа</a:t>
            </a:r>
            <a:r>
              <a:rPr lang="ru-RU" dirty="0" smtClean="0"/>
              <a:t> можно вырезать и из обычной бумажной салфетки, из журнала, открытки, этикетки или даже из оберточной бумаги.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i="1" dirty="0" smtClean="0"/>
              <a:t>    </a:t>
            </a:r>
            <a:r>
              <a:rPr lang="ru-RU" sz="4000" i="1" dirty="0" smtClean="0"/>
              <a:t>Творчество - это не удел только гениев, создавших великие художественные произведения. Творчество существует везде, где человек воображает, комбинирует, создает что- либо новое.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                           Л. С. </a:t>
            </a:r>
            <a:r>
              <a:rPr lang="ru-RU" sz="4000" i="1" dirty="0" err="1" smtClean="0"/>
              <a:t>Выготский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05375"/>
            <a:ext cx="3428992" cy="31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291685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45719"/>
            <a:ext cx="3883041" cy="29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0"/>
            <a:ext cx="3797315" cy="296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1449" y="1571612"/>
            <a:ext cx="2842551" cy="210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Коллаж</a:t>
            </a:r>
            <a:r>
              <a:rPr lang="ru-RU" dirty="0" smtClean="0"/>
              <a:t> — сравнительно молодое направление в изобразительном искусстве. Оно детище прошлого бурного столетия, когда художники искали новые средства для выражения своих мыслей, чувств и настроений. Техника коллажа (от фр. </a:t>
            </a:r>
            <a:r>
              <a:rPr lang="ru-RU" dirty="0" err="1" smtClean="0"/>
              <a:t>collage</a:t>
            </a:r>
            <a:r>
              <a:rPr lang="ru-RU" dirty="0" smtClean="0"/>
              <a:t> — наклеивание) дает широкий простор для творчества, поскольку целое создается из фрагментарного. Фрагментами могут быть фотографии, глянцевые журналы, разноцветная бумага, разных фактур, ткань, фольга, растения, краски, ткани, металлические детали и многое другое.</a:t>
            </a:r>
          </a:p>
          <a:p>
            <a:r>
              <a:rPr lang="ru-RU" dirty="0" smtClean="0"/>
              <a:t>Коллаж очень интересная техника она может объединять в себе большинство нетрадиционных техник, в коллаже можно использовать и </a:t>
            </a:r>
            <a:r>
              <a:rPr lang="ru-RU" dirty="0" err="1" smtClean="0"/>
              <a:t>тестопластику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граттаж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изонить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квиллинг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многое другое все зависит от того насколько богата ваша фантазия.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2029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529853" cy="35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012485"/>
            <a:ext cx="2792406" cy="384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 Ребёнок не ставит качество изделия целью своей деятельности, а лишь стремится к этому, </a:t>
            </a:r>
            <a:r>
              <a:rPr lang="ru-RU" sz="4000" dirty="0" err="1" smtClean="0"/>
              <a:t>самовыражаясь</a:t>
            </a:r>
            <a:r>
              <a:rPr lang="ru-RU" sz="4000" dirty="0" smtClean="0"/>
              <a:t>, развивает свои умения, учится на собственных ошибках.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15436" cy="5214974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sz="3600" b="1" dirty="0" smtClean="0"/>
              <a:t>    На сегодняшний день активно обращается внимание на новое направление художественного воспитания детей дошкольного возраста – детский дизайн. Актуальность данной деятельности обусловлена необходимостью поиска новых творческих идей, решений, современных методов и технологий. </a:t>
            </a:r>
          </a:p>
          <a:p>
            <a:pPr>
              <a:defRPr/>
            </a:pPr>
            <a:endParaRPr lang="ru-RU" dirty="0" smtClean="0"/>
          </a:p>
          <a:p>
            <a:pPr>
              <a:buFont typeface="Wingdings" pitchFamily="2" charset="2"/>
              <a:buChar char="v"/>
              <a:defRPr/>
            </a:pPr>
            <a:endParaRPr lang="ru-RU" dirty="0" smtClean="0"/>
          </a:p>
          <a:p>
            <a:pPr>
              <a:buFont typeface="Wingdings" pitchFamily="2" charset="2"/>
              <a:buChar char="v"/>
              <a:defRPr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    Искусство дизайна активно входит в нашу жизнь.</a:t>
            </a:r>
          </a:p>
          <a:p>
            <a:r>
              <a:rPr lang="ru-RU" sz="3600" b="1" dirty="0" smtClean="0"/>
              <a:t>Детский дизайн</a:t>
            </a:r>
            <a:r>
              <a:rPr lang="ru-RU" sz="3600" dirty="0" smtClean="0"/>
              <a:t> – новая художественно-продуктивная деятельность, которая понимается как проектное мышление самого широкого диапазона.</a:t>
            </a:r>
          </a:p>
          <a:p>
            <a:r>
              <a:rPr lang="ru-RU" sz="3600" dirty="0" smtClean="0"/>
              <a:t>В дизайне важны не только развитие замысла, но и планирование результата, что способствует развитию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Цель</a:t>
            </a:r>
            <a:r>
              <a:rPr lang="ru-RU" sz="2000" b="1" dirty="0">
                <a:solidFill>
                  <a:schemeClr val="accent1"/>
                </a:solidFill>
              </a:rPr>
              <a:t>: </a:t>
            </a:r>
            <a:r>
              <a:rPr lang="ru-RU" sz="2000" dirty="0" smtClean="0"/>
              <a:t>приобщить детей к наблюдению за действительностью, развивать важнейшие для художественного творчества умения, видеть мир глазами художника, формировать наблюдательность и внимательность, предоставить свободу в отражении – доступными для ребенка художественными средствами – своего видения мира. Развивать </a:t>
            </a:r>
            <a:r>
              <a:rPr lang="ru-RU" sz="2000" dirty="0"/>
              <a:t>творческие способности детей через дизайн деятельность.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429000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</a:rPr>
              <a:t>Задачи</a:t>
            </a:r>
            <a:r>
              <a:rPr lang="ru-RU" sz="2000" b="1" dirty="0">
                <a:solidFill>
                  <a:schemeClr val="accent1"/>
                </a:solidFill>
              </a:rPr>
              <a:t>:</a:t>
            </a:r>
            <a:endParaRPr lang="ru-RU" sz="20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/>
              <a:t>1) Познакомить детей с понятием — дизайн.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/>
              <a:t>2) Организовать работу в творческих мастерских (по интересам детей).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/>
              <a:t>3) Познакомить с техникой - </a:t>
            </a:r>
            <a:r>
              <a:rPr lang="ru-RU" sz="2000" dirty="0" err="1"/>
              <a:t>декупаж</a:t>
            </a:r>
            <a:r>
              <a:rPr lang="ru-RU" sz="2000" dirty="0"/>
              <a:t>, </a:t>
            </a:r>
            <a:r>
              <a:rPr lang="ru-RU" sz="2000" dirty="0" err="1"/>
              <a:t>изонить</a:t>
            </a:r>
            <a:r>
              <a:rPr lang="ru-RU" sz="2000" dirty="0"/>
              <a:t>, оригами.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/>
              <a:t>4) Развитие социально- личностных отношений, умения сотрудничать с другими детьми и взрослыми.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/>
              <a:t>5)Развитие самостоятельности в выборе цели, подборе средств для ее осуществления, определять последовательность действий.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0010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FF0000"/>
                </a:solidFill>
              </a:rPr>
              <a:t>Предполагаемый результат: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/>
              <a:t> Дети ознакомлены с  дизайн -  деятельностью, активно используют и называют источники знаний адекватно возрасту и познавательным потребностям</a:t>
            </a:r>
            <a:r>
              <a:rPr lang="ru-RU" sz="2000" b="1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endParaRPr lang="ru-RU" sz="2000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/>
              <a:t>Проявляют активность в выбранных видах двигательной деятельности, соблюдают правила безопасного поведения в разных видах деятельности в разных ситуациях</a:t>
            </a:r>
            <a:r>
              <a:rPr lang="ru-RU" sz="2000" b="1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endParaRPr lang="ru-RU" sz="2000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/>
              <a:t>Ребёнок самостоятельно ставит цель, отбирает необходимые средства для её осуществления, определяет последовательность действий</a:t>
            </a:r>
            <a:r>
              <a:rPr lang="ru-RU" sz="2000" b="1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endParaRPr lang="ru-RU" sz="2000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/>
              <a:t>Способность детьми выражать словами свои мысли, планы, чувства, желания, результаты</a:t>
            </a:r>
            <a:r>
              <a:rPr lang="ru-RU" sz="2000" b="1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endParaRPr lang="ru-RU" sz="2000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/>
              <a:t>Дети способны управлять своим поведением, анализировать действия и поступки, прогнозировать результаты.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Занятия дизайн - деятельностью</a:t>
            </a:r>
            <a:r>
              <a:rPr lang="ru-RU" sz="2800" dirty="0" smtClean="0"/>
              <a:t> призваны воздействовать на ум, волю, чувства детей, побуждать их к творческому самовыражению, состоянию эмоционального комфорта, ощущения радости детства в различных видах художественно-творческой деятельности с применением нетрадиционных техник: коллаж, </a:t>
            </a:r>
            <a:r>
              <a:rPr lang="ru-RU" sz="2800" dirty="0" err="1" smtClean="0"/>
              <a:t>тестопластика</a:t>
            </a:r>
            <a:r>
              <a:rPr lang="ru-RU" sz="2800" dirty="0" smtClean="0"/>
              <a:t>, оригами, </a:t>
            </a:r>
            <a:r>
              <a:rPr lang="ru-RU" sz="2800" dirty="0" err="1" smtClean="0"/>
              <a:t>квиллинг</a:t>
            </a:r>
            <a:r>
              <a:rPr lang="ru-RU" sz="2800" dirty="0" smtClean="0"/>
              <a:t>, папье-маше, </a:t>
            </a:r>
            <a:r>
              <a:rPr lang="ru-RU" sz="2800" dirty="0" err="1" smtClean="0"/>
              <a:t>скрапбукинг</a:t>
            </a:r>
            <a:r>
              <a:rPr lang="ru-RU" sz="2800" dirty="0" smtClean="0"/>
              <a:t>, </a:t>
            </a:r>
            <a:r>
              <a:rPr lang="ru-RU" sz="2800" dirty="0" err="1" smtClean="0"/>
              <a:t>граттаж</a:t>
            </a:r>
            <a:r>
              <a:rPr lang="ru-RU" sz="2800" dirty="0" smtClean="0"/>
              <a:t>, </a:t>
            </a:r>
            <a:r>
              <a:rPr lang="ru-RU" sz="2800" dirty="0" err="1" smtClean="0"/>
              <a:t>декупаж</a:t>
            </a:r>
            <a:r>
              <a:rPr lang="ru-RU" sz="2800" dirty="0" smtClean="0"/>
              <a:t>, </a:t>
            </a:r>
            <a:r>
              <a:rPr lang="ru-RU" sz="2800" dirty="0" err="1" smtClean="0"/>
              <a:t>изонить</a:t>
            </a:r>
            <a:r>
              <a:rPr lang="ru-RU" sz="2800" dirty="0" smtClean="0"/>
              <a:t> и т.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b="1" dirty="0" smtClean="0"/>
              <a:t>Лепка</a:t>
            </a:r>
            <a:r>
              <a:rPr lang="ru-RU" dirty="0" smtClean="0"/>
              <a:t> – процесс создания скульптурного произведения, связанный с работой над мягким пластическим материалом.</a:t>
            </a:r>
          </a:p>
          <a:p>
            <a:r>
              <a:rPr lang="ru-RU" dirty="0" smtClean="0"/>
              <a:t>Можно лепить из глины и пластилина, но интересно освоить что-то новое. Солёное тесто – это самый экономичный и безопасный способ попробовать свои силы в развитии фантазии, ведь слепить из него можно всё что угодно. Тесто – доступный всем, дешёвый и лёгкий в применении материал, его можно заготовить заранее (впрок). Тесто можно окрасить и лепить уже цветное изделие, а можно расписать готовую работу после окончательного высыхания. Красота и изящество «солёных поделок» дадут пищу для творческого размышления. Работы отличаются легкостью, прочностью.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929070" cy="26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4738678" cy="355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121697" cy="309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A67D901C132742A3E3FBBB6E11E696" ma:contentTypeVersion="3" ma:contentTypeDescription="Создание документа." ma:contentTypeScope="" ma:versionID="61d4533494d76c2d8edd418e530a59e0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5d80c88de0807abe4e1d7104d0c63fe9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Z7KFWENHHMJR-190-556</_dlc_DocId>
    <_dlc_DocIdUrl xmlns="134c83b0-daba-48ad-8a7d-75e8d548d543">
      <Url>http://www.eduportal44.ru/Galich/imc/_layouts/15/DocIdRedir.aspx?ID=Z7KFWENHHMJR-190-556</Url>
      <Description>Z7KFWENHHMJR-190-556</Description>
    </_dlc_DocIdUrl>
  </documentManagement>
</p:properties>
</file>

<file path=customXml/itemProps1.xml><?xml version="1.0" encoding="utf-8"?>
<ds:datastoreItem xmlns:ds="http://schemas.openxmlformats.org/officeDocument/2006/customXml" ds:itemID="{FFC13618-5CFD-43AD-810B-700016B590DB}"/>
</file>

<file path=customXml/itemProps2.xml><?xml version="1.0" encoding="utf-8"?>
<ds:datastoreItem xmlns:ds="http://schemas.openxmlformats.org/officeDocument/2006/customXml" ds:itemID="{3E6FE628-8AED-4168-93BA-B8CC53789B61}"/>
</file>

<file path=customXml/itemProps3.xml><?xml version="1.0" encoding="utf-8"?>
<ds:datastoreItem xmlns:ds="http://schemas.openxmlformats.org/officeDocument/2006/customXml" ds:itemID="{86DDDFEE-FFC1-4726-9927-743C0F1E99A2}"/>
</file>

<file path=customXml/itemProps4.xml><?xml version="1.0" encoding="utf-8"?>
<ds:datastoreItem xmlns:ds="http://schemas.openxmlformats.org/officeDocument/2006/customXml" ds:itemID="{320BBE05-3EE0-4802-9683-D201FC0580EB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491</Words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Детский дизайн – новая художественно-продуктивная деятельность</vt:lpstr>
      <vt:lpstr>Слайд 2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28</cp:revision>
  <dcterms:created xsi:type="dcterms:W3CDTF">2015-04-22T16:38:42Z</dcterms:created>
  <dcterms:modified xsi:type="dcterms:W3CDTF">2003-12-31T22:43:39Z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0x01010087A67D901C132742A3E3FBBB6E11E696</vt:lpwstr>
  </property>
  <property fmtid="{D5CDD505-2E9C-101B-9397-08002B2CF9AE}" pid="3" name="_dlc_DocIdItemGuid">
    <vt:lpwstr>7992a712-a01d-4fe7-90ef-12501f78fab6</vt:lpwstr>
  </property>
</Properties>
</file>