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72" r:id="rId3"/>
    <p:sldId id="258" r:id="rId4"/>
    <p:sldId id="259" r:id="rId5"/>
    <p:sldId id="260" r:id="rId6"/>
    <p:sldId id="273" r:id="rId7"/>
    <p:sldId id="262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7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31E9F-2F5D-4C19-9C33-F3EAF5A0EFC7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B095-958A-427C-821C-675FCF5BF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207170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по окружающему миру </a:t>
            </a:r>
            <a:b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класс</a:t>
            </a:r>
            <a: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МОУ гимназии №1</a:t>
            </a:r>
            <a:b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4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7000924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Школа кулинаров</a:t>
            </a:r>
          </a:p>
          <a:p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Картинки по запросу презентация школа кулинаров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63817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получить  представление о здоровом питании как одной из составных частей здорового образа жизни, культуры здоровья; о необходимости и важности соблюдения режима питания, </a:t>
            </a:r>
          </a:p>
          <a:p>
            <a:pPr algn="just"/>
            <a:r>
              <a:rPr lang="ru-RU" dirty="0" smtClean="0"/>
              <a:t>научиться выбирать самые полезные продукты для здорового питания.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этап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1332"/>
          </a:xfrm>
        </p:spPr>
        <p:txBody>
          <a:bodyPr/>
          <a:lstStyle/>
          <a:p>
            <a:pPr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Погружение в проект</a:t>
            </a:r>
            <a:endParaRPr lang="ru-RU" sz="4400" b="1" i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  Формулируются проблемы, которые будут разрешены в ходе проектной деятельности учащимися 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Поставка задачи создания 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  <a:cs typeface="Times New Roman" pitchFamily="18" charset="0"/>
              </a:rPr>
              <a:t>«Книги Вкусных рецептов»</a:t>
            </a:r>
          </a:p>
          <a:p>
            <a:pPr algn="ctr">
              <a:buNone/>
              <a:defRPr/>
            </a:pPr>
            <a:endParaRPr lang="ru-RU" dirty="0" smtClean="0"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формулировка задачи для участника, главное условие выполнения проекта –участие в приготовлении задуманного рецепта.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определить способы получения информации и источники информации. Использовать опыт и советы родителей в приготовлении конечного продукта. Найти оригинальный рецепт .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составление детального плана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3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деятельности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поиск необходимой информации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сбор данных, 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изучение соответствующей литературы, проведение опроса о пользе продукта, калорийности и вкусовых качествах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Изготовление продукта по данному рецепту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/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к демонстрации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творческой работы.</a:t>
            </a:r>
          </a:p>
          <a:p>
            <a:pPr marL="0" indent="450850"/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Оформление результатов работы</a:t>
            </a:r>
            <a:endParaRPr lang="ru-RU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этап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Обработка и оформление результатов проекта (презентация)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этап. 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Обсуждение полученных результатов (рефлексия)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оформленные результаты представляются участникам проекта</a:t>
            </a:r>
          </a:p>
          <a:p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самых оригинальных рецептов проекта, обмен опытом приготовления блюд</a:t>
            </a:r>
            <a:endParaRPr lang="ru-RU" sz="2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0"/>
            <a:ext cx="6400800" cy="142876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Итогом проведения презентации было решение создать «Книгу вкусных рецептов и продолжить собирать вкусные и полезные рецепты.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350438" cy="40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3116"/>
            <a:ext cx="23574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A67D901C132742A3E3FBBB6E11E696" ma:contentTypeVersion="3" ma:contentTypeDescription="Создание документа." ma:contentTypeScope="" ma:versionID="61d4533494d76c2d8edd418e530a59e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Z7KFWENHHMJR-190-590</_dlc_DocId>
    <_dlc_DocIdUrl xmlns="134c83b0-daba-48ad-8a7d-75e8d548d543">
      <Url>http://www.eduportal44.ru/Galich/imc/_layouts/15/DocIdRedir.aspx?ID=Z7KFWENHHMJR-190-590</Url>
      <Description>Z7KFWENHHMJR-190-590</Description>
    </_dlc_DocIdUrl>
  </documentManagement>
</p:properties>
</file>

<file path=customXml/itemProps1.xml><?xml version="1.0" encoding="utf-8"?>
<ds:datastoreItem xmlns:ds="http://schemas.openxmlformats.org/officeDocument/2006/customXml" ds:itemID="{CD6F2591-DB64-460C-9567-4D5462C80DDD}"/>
</file>

<file path=customXml/itemProps2.xml><?xml version="1.0" encoding="utf-8"?>
<ds:datastoreItem xmlns:ds="http://schemas.openxmlformats.org/officeDocument/2006/customXml" ds:itemID="{EAAE591A-8495-42FD-A248-AE0795503095}"/>
</file>

<file path=customXml/itemProps3.xml><?xml version="1.0" encoding="utf-8"?>
<ds:datastoreItem xmlns:ds="http://schemas.openxmlformats.org/officeDocument/2006/customXml" ds:itemID="{96D5B9F5-ADB8-45E4-A676-0085EE0F6924}"/>
</file>

<file path=customXml/itemProps4.xml><?xml version="1.0" encoding="utf-8"?>
<ds:datastoreItem xmlns:ds="http://schemas.openxmlformats.org/officeDocument/2006/customXml" ds:itemID="{A5AB6009-E4D8-4369-8E68-71982F625FD8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</TotalTime>
  <Words>187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Проект по окружающему миру  3 класс МОУ гимназии №1  </vt:lpstr>
      <vt:lpstr>Цель проекта</vt:lpstr>
      <vt:lpstr>1 этап проекта </vt:lpstr>
      <vt:lpstr>2этап Организационный</vt:lpstr>
      <vt:lpstr>3 этап Осуществление деятельности </vt:lpstr>
      <vt:lpstr>4 этап Обработка и оформление результатов проекта (презентация)</vt:lpstr>
      <vt:lpstr>5 этап.  Обсуждение полученных результатов (рефлексия)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окружающему миру 3 класс</dc:title>
  <cp:lastModifiedBy>User</cp:lastModifiedBy>
  <cp:revision>42</cp:revision>
  <dcterms:modified xsi:type="dcterms:W3CDTF">2017-04-09T19:27:34Z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0x01010087A67D901C132742A3E3FBBB6E11E696</vt:lpwstr>
  </property>
  <property fmtid="{D5CDD505-2E9C-101B-9397-08002B2CF9AE}" pid="3" name="_dlc_DocIdItemGuid">
    <vt:lpwstr>5f788b96-a6e2-48bf-9176-a00b043c8b62</vt:lpwstr>
  </property>
</Properties>
</file>