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62" r:id="rId3"/>
    <p:sldId id="256" r:id="rId4"/>
    <p:sldId id="257" r:id="rId5"/>
    <p:sldId id="264" r:id="rId6"/>
    <p:sldId id="258" r:id="rId7"/>
    <p:sldId id="271" r:id="rId8"/>
    <p:sldId id="259" r:id="rId9"/>
    <p:sldId id="265" r:id="rId10"/>
    <p:sldId id="268" r:id="rId11"/>
    <p:sldId id="266" r:id="rId12"/>
    <p:sldId id="267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2CDD97A-9F9F-4708-A319-0D4968CCA641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12CE6E9-57F4-4EB1-9F96-9CF2A14E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EE20B0-4139-4252-A7F9-BEBC565827CE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6AF142-D1BD-42D2-B2C8-5EF80A4BB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8F4B58-C0E3-4C2A-B7CC-3F9CF24100D5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E279-C90E-46DE-8986-C3FB66945A73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A745-A820-4153-BD18-515899AB5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9337-18B0-467A-B850-85D32B5AE22A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1F51-CFD1-4457-9C9D-F749CA9B1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604F-1AE1-449E-9CA4-95A42B4CA35F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30B8-D08B-4BC1-88F8-93D317DD7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4230-FCD9-4F75-B030-2B63BA3592FF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D253-C589-4900-A18D-BF931767F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CF3C-18FF-48EC-A3DF-ABC8B90D919A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FFB23-1DB5-40DF-AF99-5A2A182A1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7C96-81BD-4E6E-97E0-96304777F8EB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B997-2AF2-4F7E-A6AA-72CBF33E4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C957-D219-4911-B02F-D17F93833D51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E868-A93C-4BE8-B340-D6DD37027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5D1F-6D00-4B60-963B-0F8663415CFE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B59A-90CB-4376-982B-6AF37EAC5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9D4B-47ED-4EEC-80A4-8C27606136EA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3664-D213-4A37-B67F-E919622E1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9DF9-17A9-460B-9BD2-8DBFB6E70BBD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E121-471B-4906-92FF-FCC157254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C2DCA-9FDA-4E27-AC2F-9047D88348D3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438F-6DED-4753-936B-47E530A03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A2BC41-9B2E-43E6-9057-BE8F905B1445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8EBB64-0896-4DF2-B018-46627FE6E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Муниципальное общеобразовательное учреждение гимназия №1 имени Л.И. Белова города Галича Костромской области.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/>
              <a:t>Проект «Профессия моей мамы»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                                                                                                                                             </a:t>
            </a:r>
            <a:r>
              <a:rPr lang="ru-RU" sz="2100" dirty="0" smtClean="0"/>
              <a:t>Выполнила учащаяся 2 а класса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                                                                                                                   Поспелова Полина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                                                                                                                 Руководитель: Лебедева М.Н.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2017                     </a:t>
            </a:r>
            <a:endParaRPr lang="ru-RU" sz="2100" dirty="0"/>
          </a:p>
        </p:txBody>
      </p:sp>
      <p:pic>
        <p:nvPicPr>
          <p:cNvPr id="15363" name="Рисунок 3" descr="2(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133600"/>
            <a:ext cx="338455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программисты , почтальоны, сортировщики, электромеханики, экономисты,  менеджеры, юристы  и др.</a:t>
            </a:r>
          </a:p>
        </p:txBody>
      </p:sp>
      <p:pic>
        <p:nvPicPr>
          <p:cNvPr id="24578" name="Содержимое 3" descr="f679c70a99714d80819d9918954413c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00213"/>
            <a:ext cx="4151312" cy="2965450"/>
          </a:xfrm>
        </p:spPr>
      </p:pic>
      <p:pic>
        <p:nvPicPr>
          <p:cNvPr id="24579" name="Рисунок 4" descr="Pochta-Rossii.-Dostavka-pisem.-Usl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57563"/>
            <a:ext cx="45735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Оператор связи оказывает  услуги населению по приёму, обработке и отправлению почтовых  сообщений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5602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916113"/>
            <a:ext cx="7272337" cy="494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Оформляет подписку на журналы и газеты, принимает коммунальные платежи и выдаёт пенсии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6626" name="Содержимое 3" descr="delivery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0" y="2060575"/>
            <a:ext cx="7189788" cy="3744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930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Работа почтового работника очень ответственная. Работа на почте – это работа с людьми. Одна ошибка в имени или фамилии человека при отправке перевода, посылки или письма и адресат не сможет его получить.</a:t>
            </a:r>
            <a:endParaRPr lang="ru-RU" sz="3200" b="1" dirty="0"/>
          </a:p>
        </p:txBody>
      </p:sp>
      <p:pic>
        <p:nvPicPr>
          <p:cNvPr id="27650" name="Содержимое 3" descr="0_86f8d_9d879ba_L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2565400"/>
            <a:ext cx="6337300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25"/>
          </a:xfrm>
        </p:spPr>
        <p:txBody>
          <a:bodyPr/>
          <a:lstStyle/>
          <a:p>
            <a:pPr eaLnBrk="1" hangingPunct="1"/>
            <a:r>
              <a:rPr lang="ru-RU" sz="2900" b="1" smtClean="0"/>
              <a:t>Люди на земле живут повсюду.</a:t>
            </a:r>
            <a:br>
              <a:rPr lang="ru-RU" sz="2900" b="1" smtClean="0"/>
            </a:br>
            <a:r>
              <a:rPr lang="ru-RU" sz="2900" b="1" smtClean="0"/>
              <a:t>В сёлах, деревнях и городах.</a:t>
            </a:r>
            <a:br>
              <a:rPr lang="ru-RU" sz="2900" b="1" smtClean="0"/>
            </a:br>
            <a:r>
              <a:rPr lang="ru-RU" sz="2900" b="1" smtClean="0"/>
              <a:t>Чтоб родные и друзья не забывали, </a:t>
            </a:r>
            <a:br>
              <a:rPr lang="ru-RU" sz="2900" b="1" smtClean="0"/>
            </a:br>
            <a:r>
              <a:rPr lang="ru-RU" sz="2900" b="1" smtClean="0"/>
              <a:t>Чтобы письма, телеграммы отправляли, </a:t>
            </a:r>
            <a:br>
              <a:rPr lang="ru-RU" sz="2900" b="1" smtClean="0"/>
            </a:br>
            <a:r>
              <a:rPr lang="ru-RU" sz="2900" b="1" smtClean="0"/>
              <a:t>Чтоб друг друга никогда не потеряли ,</a:t>
            </a:r>
            <a:br>
              <a:rPr lang="ru-RU" sz="2900" b="1" smtClean="0"/>
            </a:br>
            <a:r>
              <a:rPr lang="ru-RU" sz="2900" b="1" smtClean="0"/>
              <a:t>Нам , как не крутись,</a:t>
            </a:r>
            <a:br>
              <a:rPr lang="ru-RU" sz="2900" b="1" smtClean="0"/>
            </a:br>
            <a:r>
              <a:rPr lang="ru-RU" sz="2900" b="1" smtClean="0"/>
              <a:t>Без ПОЧТЫ не обойтись</a:t>
            </a:r>
            <a:r>
              <a:rPr lang="ru-RU" sz="2900" smtClean="0"/>
              <a:t>!</a:t>
            </a:r>
            <a:br>
              <a:rPr lang="ru-RU" sz="2900" smtClean="0"/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>
                <a:latin typeface="Arial" charset="0"/>
              </a:rPr>
              <a:t>                                             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68313" y="3716338"/>
            <a:ext cx="8229600" cy="2409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b="1" smtClean="0"/>
              <a:t> </a:t>
            </a:r>
            <a:r>
              <a:rPr lang="ru-RU" sz="2500" b="1" smtClean="0">
                <a:latin typeface="Arial" charset="0"/>
              </a:rPr>
              <a:t>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Arial" charset="0"/>
              </a:rPr>
              <a:t>Моя мама работает заместителем начальника отделения связи                                                                   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403350" y="1844675"/>
            <a:ext cx="61214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На почте можно получить газету</a:t>
            </a:r>
          </a:p>
          <a:p>
            <a:r>
              <a:rPr lang="ru-RU" sz="2800" b="1"/>
              <a:t>  И в даль страны отправить телеграмму,</a:t>
            </a:r>
          </a:p>
          <a:p>
            <a:r>
              <a:rPr lang="ru-RU" sz="2800" b="1"/>
              <a:t>   Оплатить счета по газу, свету,</a:t>
            </a:r>
          </a:p>
          <a:p>
            <a:r>
              <a:rPr lang="ru-RU" sz="2800" b="1"/>
              <a:t>    Купить конверт и выписать журналы.</a:t>
            </a:r>
          </a:p>
          <a:p>
            <a:r>
              <a:rPr lang="ru-RU" sz="2800" b="1"/>
              <a:t>     Письма простые и заказные</a:t>
            </a:r>
            <a:br>
              <a:rPr lang="ru-RU" sz="2800" b="1"/>
            </a:br>
            <a:r>
              <a:rPr lang="ru-RU" sz="2800" b="1"/>
              <a:t>Всем доставляет почта России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Цель проекта</a:t>
            </a:r>
            <a:r>
              <a:rPr lang="ru-RU" sz="3200" smtClean="0"/>
              <a:t>:</a:t>
            </a:r>
            <a:br>
              <a:rPr lang="ru-RU" sz="3200" smtClean="0"/>
            </a:br>
            <a:r>
              <a:rPr lang="ru-RU" sz="3200" smtClean="0"/>
              <a:t>Составить рассказ о предприятии, на котором  трудится моя мама. 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Задачи проекта</a:t>
            </a:r>
            <a:r>
              <a:rPr lang="ru-RU" smtClean="0"/>
              <a:t>:</a:t>
            </a:r>
          </a:p>
          <a:p>
            <a:pPr eaLnBrk="1" hangingPunct="1">
              <a:buFontTx/>
              <a:buChar char="-"/>
            </a:pPr>
            <a:r>
              <a:rPr lang="ru-RU" smtClean="0"/>
              <a:t>Рассказать одноклассникам о  работе моей мамы и о профессиях работников на  предприятии.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4398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/>
              <a:t>Моя мама</a:t>
            </a:r>
            <a:r>
              <a:rPr lang="ru-RU" sz="3200" b="1" smtClean="0">
                <a:latin typeface="Arial" charset="0"/>
              </a:rPr>
              <a:t>,</a:t>
            </a:r>
            <a:r>
              <a:rPr lang="ru-RU" sz="3200" b="1" smtClean="0"/>
              <a:t> Поспелова Ольга Викторовна</a:t>
            </a:r>
            <a:r>
              <a:rPr lang="ru-RU" sz="3200" b="1" smtClean="0">
                <a:latin typeface="Arial" charset="0"/>
              </a:rPr>
              <a:t>,</a:t>
            </a:r>
            <a:br>
              <a:rPr lang="ru-RU" sz="3200" b="1" smtClean="0">
                <a:latin typeface="Arial" charset="0"/>
              </a:rPr>
            </a:br>
            <a:r>
              <a:rPr lang="ru-RU" sz="3200" b="1" smtClean="0"/>
              <a:t>  работает на одном из самых интересных российских предприятий</a:t>
            </a:r>
            <a:r>
              <a:rPr lang="ru-RU" sz="3200" smtClean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Рисунок 3" descr="WrnmDorfWbyCsZW-1600x900-noP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33600"/>
            <a:ext cx="7145338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С древних времён люди обменивались информацией между друг другом. Сначала это были рисунки на скалах или дым костров и бой барабанов.</a:t>
            </a:r>
            <a:endParaRPr lang="ru-RU" sz="3200" b="1" dirty="0"/>
          </a:p>
        </p:txBody>
      </p:sp>
      <p:pic>
        <p:nvPicPr>
          <p:cNvPr id="18434" name="Содержимое 3" descr="oldma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89138"/>
            <a:ext cx="4459288" cy="3344862"/>
          </a:xfrm>
        </p:spPr>
      </p:pic>
      <p:pic>
        <p:nvPicPr>
          <p:cNvPr id="18435" name="Рисунок 4" descr="000228-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88" y="2852738"/>
            <a:ext cx="436721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Позже это были   пешие, конные гонцы  и почтовые голуби</a:t>
            </a:r>
            <a:r>
              <a:rPr lang="ru-RU" sz="3200" smtClean="0"/>
              <a:t>.</a:t>
            </a:r>
          </a:p>
        </p:txBody>
      </p:sp>
      <p:pic>
        <p:nvPicPr>
          <p:cNvPr id="19458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341438"/>
            <a:ext cx="3827462" cy="2870200"/>
          </a:xfrm>
        </p:spPr>
      </p:pic>
      <p:pic>
        <p:nvPicPr>
          <p:cNvPr id="19459" name="Рисунок 4" descr="32b9c72b7edb13f98ba895fbaecbb5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341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img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0767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200" b="1" smtClean="0"/>
              <a:t>За ними возникла ямская гоньба, железнодорожная и воздушная почты</a:t>
            </a:r>
            <a:r>
              <a:rPr lang="ru-RU" sz="3200" smtClean="0"/>
              <a:t>.</a:t>
            </a:r>
          </a:p>
        </p:txBody>
      </p:sp>
      <p:pic>
        <p:nvPicPr>
          <p:cNvPr id="20482" name="Содержимое 3" descr="1978_492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52588"/>
            <a:ext cx="4248150" cy="2928937"/>
          </a:xfrm>
        </p:spPr>
      </p:pic>
      <p:pic>
        <p:nvPicPr>
          <p:cNvPr id="20483" name="Рисунок 5" descr="vko-tu204-rupost-64052-2-h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188" y="1700213"/>
            <a:ext cx="4468812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 descr="wr-720.sh-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652963"/>
            <a:ext cx="68580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sz="3200" b="1" smtClean="0"/>
              <a:t>А теперь есть электронная почта –это служба пересылки сообщений между абонентами  в сети Интернет. </a:t>
            </a:r>
          </a:p>
        </p:txBody>
      </p:sp>
      <p:pic>
        <p:nvPicPr>
          <p:cNvPr id="21506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233613"/>
            <a:ext cx="57912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Днём и ночью, в любое время года, по всей планете движется почта: по жарким пустыням, снежным просторам, по высоким горам и бескрайним морям.</a:t>
            </a:r>
            <a:endParaRPr lang="ru-RU" sz="3200" b="1" dirty="0"/>
          </a:p>
        </p:txBody>
      </p:sp>
      <p:pic>
        <p:nvPicPr>
          <p:cNvPr id="22530" name="Содержимое 3" descr="12971611-concept-of-mail-earth-and-envelop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8413" y="2060575"/>
            <a:ext cx="4067175" cy="4065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На почте работают люди самых разных профессий: операторы связи, инженеры, монтажники, экспедиторы, маркетологи</a:t>
            </a:r>
            <a:r>
              <a:rPr lang="ru-RU" sz="3200" smtClean="0"/>
              <a:t>,</a:t>
            </a:r>
          </a:p>
        </p:txBody>
      </p:sp>
      <p:pic>
        <p:nvPicPr>
          <p:cNvPr id="23554" name="Содержимое 3" descr="image15402051_22c0c09aa96e77620624f2260168afc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2052638"/>
            <a:ext cx="74295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A67D901C132742A3E3FBBB6E11E696" ma:contentTypeVersion="3" ma:contentTypeDescription="Создание документа." ma:contentTypeScope="" ma:versionID="61d4533494d76c2d8edd418e530a59e0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5d80c88de0807abe4e1d7104d0c63fe9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Z7KFWENHHMJR-190-589</_dlc_DocId>
    <_dlc_DocIdUrl xmlns="134c83b0-daba-48ad-8a7d-75e8d548d543">
      <Url>http://www.eduportal44.ru/Galich/imc/_layouts/15/DocIdRedir.aspx?ID=Z7KFWENHHMJR-190-589</Url>
      <Description>Z7KFWENHHMJR-190-589</Description>
    </_dlc_DocIdUrl>
  </documentManagement>
</p:properties>
</file>

<file path=customXml/itemProps1.xml><?xml version="1.0" encoding="utf-8"?>
<ds:datastoreItem xmlns:ds="http://schemas.openxmlformats.org/officeDocument/2006/customXml" ds:itemID="{9401A3A9-2B5B-4922-A395-83EC637210E5}"/>
</file>

<file path=customXml/itemProps2.xml><?xml version="1.0" encoding="utf-8"?>
<ds:datastoreItem xmlns:ds="http://schemas.openxmlformats.org/officeDocument/2006/customXml" ds:itemID="{D1EE5A19-8E99-4712-B217-9F0E892567FE}"/>
</file>

<file path=customXml/itemProps3.xml><?xml version="1.0" encoding="utf-8"?>
<ds:datastoreItem xmlns:ds="http://schemas.openxmlformats.org/officeDocument/2006/customXml" ds:itemID="{D3EB5D6C-9B48-413C-82DB-82918BBE9C5A}"/>
</file>

<file path=customXml/itemProps4.xml><?xml version="1.0" encoding="utf-8"?>
<ds:datastoreItem xmlns:ds="http://schemas.openxmlformats.org/officeDocument/2006/customXml" ds:itemID="{D0935231-5DD8-4F55-A606-AE3C32B77671}"/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289</Words>
  <Application>Microsoft Office PowerPoint</Application>
  <PresentationFormat>Экран (4:3)</PresentationFormat>
  <Paragraphs>36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Муниципальное общеобразовательное учреждение гимназия №1 имени Л.И. Белова города Галича Костромской области.</vt:lpstr>
      <vt:lpstr>Цель проекта: Составить рассказ о предприятии, на котором  трудится моя мама.  </vt:lpstr>
      <vt:lpstr>Моя мама, Поспелова Ольга Викторовна,   работает на одном из самых интересных российских предприятий.</vt:lpstr>
      <vt:lpstr>С древних времён люди обменивались информацией между друг другом. Сначала это были рисунки на скалах или дым костров и бой барабанов.</vt:lpstr>
      <vt:lpstr>Позже это были   пешие, конные гонцы  и почтовые голуби.</vt:lpstr>
      <vt:lpstr>За ними возникла ямская гоньба, железнодорожная и воздушная почты.</vt:lpstr>
      <vt:lpstr>А теперь есть электронная почта –это служба пересылки сообщений между абонентами  в сети Интернет. </vt:lpstr>
      <vt:lpstr>Днём и ночью, в любое время года, по всей планете движется почта: по жарким пустыням, снежным просторам, по высоким горам и бескрайним морям.</vt:lpstr>
      <vt:lpstr>На почте работают люди самых разных профессий: операторы связи, инженеры, монтажники, экспедиторы, маркетологи,</vt:lpstr>
      <vt:lpstr>программисты , почтальоны, сортировщики, электромеханики, экономисты,  менеджеры, юристы  и др.</vt:lpstr>
      <vt:lpstr>Оператор связи оказывает  услуги населению по приёму, обработке и отправлению почтовых  сообщений.</vt:lpstr>
      <vt:lpstr>Оформляет подписку на журналы и газеты, принимает коммунальные платежи и выдаёт пенсии.</vt:lpstr>
      <vt:lpstr>Работа почтового работника очень ответственная. Работа на почте – это работа с людьми. Одна ошибка в имени или фамилии человека при отправке перевода, посылки или письма и адресат не сможет его получить.</vt:lpstr>
      <vt:lpstr>Люди на земле живут повсюду. В сёлах, деревнях и городах. Чтоб родные и друзья не забывали,  Чтобы письма, телеграммы отправляли,  Чтоб друг друга никогда не потеряли , Нам , как не крутись, Без ПОЧТЫ не обойтись!                                               </vt:lpstr>
      <vt:lpstr>Моя мама работает заместителем начальника отделения связи                        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 Николаевна</cp:lastModifiedBy>
  <cp:revision>19</cp:revision>
  <dcterms:created xsi:type="dcterms:W3CDTF">2017-04-09T19:39:33Z</dcterms:created>
  <dcterms:modified xsi:type="dcterms:W3CDTF">2017-04-11T05:33:50Z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0x01010087A67D901C132742A3E3FBBB6E11E696</vt:lpwstr>
  </property>
  <property fmtid="{D5CDD505-2E9C-101B-9397-08002B2CF9AE}" pid="3" name="_dlc_DocIdItemGuid">
    <vt:lpwstr>b7d61b85-e2c3-4aca-8602-49a4c8241f74</vt:lpwstr>
  </property>
</Properties>
</file>