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6300" y="995863"/>
            <a:ext cx="7766936" cy="1646302"/>
          </a:xfrm>
        </p:spPr>
        <p:txBody>
          <a:bodyPr/>
          <a:lstStyle/>
          <a:p>
            <a:r>
              <a:rPr lang="ru-RU" dirty="0"/>
              <a:t>Проект на тему: "Богатства,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отданные </a:t>
            </a:r>
            <a:r>
              <a:rPr lang="ru-RU" dirty="0"/>
              <a:t>людям"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6300" y="3902553"/>
            <a:ext cx="9197414" cy="2354556"/>
          </a:xfrm>
        </p:spPr>
        <p:txBody>
          <a:bodyPr>
            <a:noAutofit/>
          </a:bodyPr>
          <a:lstStyle/>
          <a:p>
            <a:r>
              <a:rPr lang="ru-RU" sz="2800" b="1" dirty="0"/>
              <a:t>Работу </a:t>
            </a:r>
            <a:r>
              <a:rPr lang="ru-RU" sz="2800" b="1" dirty="0" smtClean="0"/>
              <a:t>выполнили</a:t>
            </a:r>
            <a:r>
              <a:rPr lang="en-US" sz="2800" b="1" dirty="0" smtClean="0"/>
              <a:t>:</a:t>
            </a:r>
            <a:r>
              <a:rPr lang="ru-RU" sz="2800" b="1" dirty="0" smtClean="0"/>
              <a:t> </a:t>
            </a:r>
            <a:endParaRPr lang="en-US" sz="2800" b="1" dirty="0" smtClean="0"/>
          </a:p>
          <a:p>
            <a:r>
              <a:rPr lang="ru-RU" sz="2800" b="1" dirty="0" smtClean="0"/>
              <a:t>ученики 3 </a:t>
            </a:r>
            <a:r>
              <a:rPr lang="ru-RU" sz="2800" b="1" dirty="0" smtClean="0"/>
              <a:t>класса</a:t>
            </a:r>
          </a:p>
          <a:p>
            <a:r>
              <a:rPr lang="ru-RU" sz="2800" b="1" dirty="0" smtClean="0"/>
              <a:t>МОУ гимназии №1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7560267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509" y="609599"/>
            <a:ext cx="9509759" cy="4955177"/>
          </a:xfrm>
        </p:spPr>
        <p:txBody>
          <a:bodyPr>
            <a:no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</a:pPr>
            <a:r>
              <a:rPr lang="ru-RU" i="1" dirty="0" smtClean="0"/>
              <a:t>Цель работы: </a:t>
            </a: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найти информацию о людях, наделённых богатым внутренним миром и отдающих эти богатства другим; </a:t>
            </a:r>
            <a:b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- познакомить одноклассников с интересными людьми, которые богаты внутренним миром.</a:t>
            </a:r>
            <a:b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</a:br>
            <a:endParaRPr lang="ru-RU" b="1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1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7128" y="178526"/>
            <a:ext cx="7121192" cy="657497"/>
          </a:xfrm>
        </p:spPr>
        <p:txBody>
          <a:bodyPr>
            <a:normAutofit/>
          </a:bodyPr>
          <a:lstStyle/>
          <a:p>
            <a:r>
              <a:rPr lang="ru-RU" i="1" dirty="0" smtClean="0"/>
              <a:t>"Богатства, </a:t>
            </a:r>
            <a:r>
              <a:rPr lang="ru-RU" i="1" dirty="0" smtClean="0"/>
              <a:t>отданные </a:t>
            </a:r>
            <a:r>
              <a:rPr lang="ru-RU" i="1" dirty="0" smtClean="0"/>
              <a:t>людям"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940527"/>
            <a:ext cx="10073397" cy="5100836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Тип проекта</a:t>
            </a:r>
            <a:r>
              <a:rPr lang="ru-RU" sz="3600" i="1" dirty="0" smtClean="0"/>
              <a:t>: </a:t>
            </a:r>
            <a:r>
              <a:rPr lang="ru-RU" sz="3600" dirty="0" smtClean="0"/>
              <a:t>информационно-исследовательский, индивидуальная работа.</a:t>
            </a:r>
          </a:p>
          <a:p>
            <a:r>
              <a:rPr lang="ru-RU" sz="3600" b="1" i="1" dirty="0" smtClean="0"/>
              <a:t>Время</a:t>
            </a:r>
            <a:r>
              <a:rPr lang="ru-RU" sz="3600" i="1" dirty="0" smtClean="0"/>
              <a:t>: </a:t>
            </a:r>
            <a:r>
              <a:rPr lang="ru-RU" sz="3600" dirty="0" smtClean="0"/>
              <a:t>краткосрочный.</a:t>
            </a:r>
          </a:p>
          <a:p>
            <a:r>
              <a:rPr lang="ru-RU" sz="3600" b="1" dirty="0" smtClean="0"/>
              <a:t>Результат проекта (продукт): </a:t>
            </a:r>
            <a:endParaRPr lang="ru-RU" sz="3600" b="1" dirty="0" smtClean="0"/>
          </a:p>
          <a:p>
            <a:pPr>
              <a:buNone/>
            </a:pPr>
            <a:r>
              <a:rPr lang="ru-RU" sz="3600" dirty="0" smtClean="0"/>
              <a:t>журнал </a:t>
            </a:r>
            <a:r>
              <a:rPr lang="ru-RU" sz="3600" dirty="0" smtClean="0"/>
              <a:t>о людях, наделённых богатым внутренним миром.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6887" y="854303"/>
            <a:ext cx="10804917" cy="58338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200" b="1" dirty="0" smtClean="0"/>
              <a:t>Этапы работы  над </a:t>
            </a:r>
            <a:r>
              <a:rPr lang="ru-RU" sz="3200" b="1" dirty="0" smtClean="0"/>
              <a:t>проектом</a:t>
            </a:r>
            <a:r>
              <a:rPr lang="ru-RU" sz="3200" b="1" i="1" dirty="0" smtClean="0"/>
              <a:t> </a:t>
            </a:r>
            <a:endParaRPr lang="ru-RU" sz="3200" b="1" i="1" dirty="0" smtClean="0"/>
          </a:p>
          <a:p>
            <a:pPr algn="ctr">
              <a:buNone/>
            </a:pPr>
            <a:endParaRPr lang="ru-RU" sz="3200" dirty="0" smtClean="0"/>
          </a:p>
          <a:p>
            <a:r>
              <a:rPr lang="ru-RU" sz="3300" b="1" i="1" dirty="0" smtClean="0"/>
              <a:t>1этап. Подготовительный. </a:t>
            </a:r>
            <a:r>
              <a:rPr lang="ru-RU" sz="3300" dirty="0" smtClean="0"/>
              <a:t>Сообщение  цели и задач проекта.</a:t>
            </a:r>
          </a:p>
          <a:p>
            <a:r>
              <a:rPr lang="ru-RU" sz="3300" b="1" i="1" dirty="0" smtClean="0"/>
              <a:t>2 </a:t>
            </a:r>
            <a:r>
              <a:rPr lang="ru-RU" sz="3300" b="1" i="1" dirty="0" smtClean="0"/>
              <a:t>этап. Планирование и организация деятельности. </a:t>
            </a:r>
            <a:endParaRPr lang="ru-RU" sz="3300" dirty="0" smtClean="0"/>
          </a:p>
          <a:p>
            <a:pPr lvl="0">
              <a:buNone/>
            </a:pPr>
            <a:r>
              <a:rPr lang="ru-RU" sz="3300" dirty="0" smtClean="0"/>
              <a:t>Обсуждение названия проекта</a:t>
            </a:r>
            <a:r>
              <a:rPr lang="ru-RU" sz="3300" dirty="0" smtClean="0"/>
              <a:t>. Планирование  работы.  Сбор </a:t>
            </a:r>
            <a:r>
              <a:rPr lang="ru-RU" sz="3300" dirty="0" smtClean="0"/>
              <a:t>материала</a:t>
            </a:r>
            <a:r>
              <a:rPr lang="ru-RU" sz="3300" dirty="0" smtClean="0"/>
              <a:t>. Оформление </a:t>
            </a:r>
            <a:r>
              <a:rPr lang="ru-RU" sz="3300" dirty="0" smtClean="0"/>
              <a:t>работы.</a:t>
            </a:r>
          </a:p>
          <a:p>
            <a:r>
              <a:rPr lang="ru-RU" sz="3300" b="1" i="1" dirty="0" smtClean="0"/>
              <a:t>3 этап. </a:t>
            </a:r>
            <a:r>
              <a:rPr lang="ru-RU" sz="3300" b="1" i="1" dirty="0" smtClean="0"/>
              <a:t>Практический. </a:t>
            </a:r>
            <a:r>
              <a:rPr lang="ru-RU" sz="3300" dirty="0" smtClean="0"/>
              <a:t>Выполнение </a:t>
            </a:r>
            <a:r>
              <a:rPr lang="ru-RU" sz="3300" dirty="0" smtClean="0"/>
              <a:t>запланированной работы; внесение изменений.</a:t>
            </a:r>
          </a:p>
          <a:p>
            <a:r>
              <a:rPr lang="ru-RU" sz="3300" b="1" i="1" dirty="0" smtClean="0"/>
              <a:t>4 </a:t>
            </a:r>
            <a:r>
              <a:rPr lang="ru-RU" sz="3300" b="1" i="1" dirty="0" smtClean="0"/>
              <a:t>этап. Презентационный </a:t>
            </a:r>
            <a:r>
              <a:rPr lang="ru-RU" sz="3300" b="1" i="1" dirty="0" smtClean="0"/>
              <a:t>. </a:t>
            </a:r>
            <a:r>
              <a:rPr lang="ru-RU" sz="3300" dirty="0" smtClean="0"/>
              <a:t>Представление </a:t>
            </a:r>
            <a:r>
              <a:rPr lang="ru-RU" sz="3300" dirty="0" smtClean="0"/>
              <a:t>и защита работ.</a:t>
            </a:r>
          </a:p>
          <a:p>
            <a:r>
              <a:rPr lang="ru-RU" sz="3300" dirty="0" smtClean="0"/>
              <a:t> </a:t>
            </a:r>
            <a:r>
              <a:rPr lang="ru-RU" sz="3300" b="1" i="1" dirty="0" smtClean="0"/>
              <a:t>5 </a:t>
            </a:r>
            <a:r>
              <a:rPr lang="ru-RU" sz="3300" b="1" i="1" dirty="0" smtClean="0"/>
              <a:t>этап </a:t>
            </a:r>
            <a:r>
              <a:rPr lang="ru-RU" sz="3300" b="1" i="1" dirty="0" smtClean="0"/>
              <a:t>Рефлексивный. </a:t>
            </a:r>
            <a:r>
              <a:rPr lang="ru-RU" sz="3300" dirty="0" smtClean="0"/>
              <a:t> </a:t>
            </a:r>
            <a:r>
              <a:rPr lang="ru-RU" sz="3300" dirty="0" smtClean="0"/>
              <a:t>Анализ результатов работы над проектом каждого члена </a:t>
            </a:r>
            <a:r>
              <a:rPr lang="ru-RU" sz="3300" dirty="0" smtClean="0"/>
              <a:t>группы.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159277" y="191588"/>
            <a:ext cx="6402735" cy="657497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"Богатства, </a:t>
            </a:r>
            <a:r>
              <a:rPr lang="ru-RU" i="1" dirty="0" smtClean="0"/>
              <a:t>отданные </a:t>
            </a:r>
            <a:r>
              <a:rPr lang="ru-RU" i="1" dirty="0" smtClean="0"/>
              <a:t>людям"</a:t>
            </a:r>
            <a:endParaRPr lang="ru-RU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7246" y="329784"/>
            <a:ext cx="6520721" cy="6528216"/>
          </a:xfrm>
        </p:spPr>
        <p:txBody>
          <a:bodyPr>
            <a:noAutofit/>
          </a:bodyPr>
          <a:lstStyle/>
          <a:p>
            <a:r>
              <a:rPr lang="ru-RU" sz="2400" dirty="0"/>
              <a:t> </a:t>
            </a:r>
            <a:r>
              <a:rPr lang="ru-RU" sz="2400" dirty="0" smtClean="0"/>
              <a:t>   В </a:t>
            </a:r>
            <a:r>
              <a:rPr lang="ru-RU" sz="2400" dirty="0"/>
              <a:t>1988 году, после землетрясения в Спитаке, </a:t>
            </a:r>
            <a:r>
              <a:rPr lang="ru-RU" sz="2400" dirty="0" smtClean="0"/>
              <a:t>доктор Рошаль </a:t>
            </a:r>
            <a:r>
              <a:rPr lang="ru-RU" sz="2400" dirty="0"/>
              <a:t>приступил к созданию </a:t>
            </a:r>
            <a:r>
              <a:rPr lang="ru-RU" sz="2400" b="1" dirty="0"/>
              <a:t>Всемирной ассоциации неотложной помощи и медицины катастроф. </a:t>
            </a:r>
            <a:r>
              <a:rPr lang="ru-RU" sz="2400" dirty="0"/>
              <a:t>Он </a:t>
            </a:r>
            <a:r>
              <a:rPr lang="ru-RU" sz="2400" u="sng" dirty="0"/>
              <a:t>возглавил группу врачей, работавших на месте землетрясения в Армении, а также в районе военных действий на Ближнем Востоке и в Югославии</a:t>
            </a:r>
            <a:r>
              <a:rPr lang="ru-RU" sz="2400" u="sng" dirty="0" smtClean="0"/>
              <a:t>.</a:t>
            </a:r>
            <a:br>
              <a:rPr lang="ru-RU" sz="2400" u="sng" dirty="0" smtClean="0"/>
            </a:b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В 1990 году </a:t>
            </a:r>
            <a:r>
              <a:rPr lang="ru-RU" sz="2400" dirty="0" smtClean="0"/>
              <a:t>Рошаль стал председателем</a:t>
            </a:r>
            <a:r>
              <a:rPr lang="ru-RU" sz="2400" dirty="0"/>
              <a:t> </a:t>
            </a:r>
            <a:r>
              <a:rPr lang="ru-RU" sz="2400" b="1" dirty="0" smtClean="0"/>
              <a:t>Международного </a:t>
            </a:r>
            <a:r>
              <a:rPr lang="ru-RU" sz="2400" b="1" dirty="0"/>
              <a:t>комитета помощи детям при катастрофах и </a:t>
            </a:r>
            <a:r>
              <a:rPr lang="ru-RU" sz="2400" b="1" dirty="0" smtClean="0"/>
              <a:t>войнах</a:t>
            </a:r>
            <a:r>
              <a:rPr lang="ru-RU" sz="2400" dirty="0" smtClean="0"/>
              <a:t> . </a:t>
            </a:r>
            <a:r>
              <a:rPr lang="ru-RU" sz="2400" dirty="0"/>
              <a:t>Тогда же он </a:t>
            </a:r>
            <a:r>
              <a:rPr lang="ru-RU" sz="2400" u="sng" dirty="0"/>
              <a:t>возглавил Международный благотворительный фонд помощи детям при катастрофах и </a:t>
            </a:r>
            <a:r>
              <a:rPr lang="ru-RU" sz="2400" u="sng" dirty="0" smtClean="0"/>
              <a:t>войнах</a:t>
            </a:r>
            <a:r>
              <a:rPr lang="ru-RU" sz="2800" u="sng" dirty="0" smtClean="0"/>
              <a:t>.</a:t>
            </a:r>
            <a:endParaRPr lang="ru-RU" sz="2800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378705" cy="3784150"/>
          </a:xfrm>
        </p:spPr>
      </p:pic>
      <p:pic>
        <p:nvPicPr>
          <p:cNvPr id="1026" name="Picture 2" descr="МЕТЕОВЕСТИ от ФОБОС - 24 года назад в этот день случилось землетрясение в Спитак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876" y="3970779"/>
            <a:ext cx="3897030" cy="24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0227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02183" y="1084217"/>
            <a:ext cx="6126479" cy="427155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	В </a:t>
            </a:r>
            <a:r>
              <a:rPr lang="ru-RU" sz="2400" dirty="0"/>
              <a:t>1998 году Рошаль дважды отправлялся в </a:t>
            </a:r>
            <a:r>
              <a:rPr lang="ru-RU" sz="2400" b="1" dirty="0"/>
              <a:t>Афганистан</a:t>
            </a:r>
            <a:r>
              <a:rPr lang="ru-RU" sz="2400" dirty="0"/>
              <a:t> для оказания помощи детям, пострадавшим в результате землетрясения</a:t>
            </a:r>
            <a:r>
              <a:rPr lang="ru-RU" sz="2400" dirty="0" smtClean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	В </a:t>
            </a:r>
            <a:r>
              <a:rPr lang="ru-RU" sz="2400" dirty="0"/>
              <a:t>октябре 2002 года Рошаль </a:t>
            </a:r>
            <a:r>
              <a:rPr lang="ru-RU" sz="2400" u="sng" dirty="0"/>
              <a:t>участвовал в переговорах с террористами, захватившими </a:t>
            </a:r>
            <a:r>
              <a:rPr lang="ru-RU" sz="2400" u="sng" dirty="0" smtClean="0"/>
              <a:t>здание </a:t>
            </a:r>
            <a:r>
              <a:rPr lang="ru-RU" sz="2400" b="1" u="sng" dirty="0" smtClean="0"/>
              <a:t>Театрального </a:t>
            </a:r>
            <a:r>
              <a:rPr lang="ru-RU" sz="2400" b="1" u="sng" dirty="0"/>
              <a:t>центра на Дубровке</a:t>
            </a:r>
            <a:r>
              <a:rPr lang="ru-RU" sz="2400" u="sng" dirty="0"/>
              <a:t>.</a:t>
            </a:r>
            <a:r>
              <a:rPr lang="ru-RU" sz="2400" dirty="0"/>
              <a:t> Благодаря участию Рошаля из здания были выведены 8</a:t>
            </a:r>
            <a:r>
              <a:rPr lang="ru-RU" sz="2400" dirty="0" smtClean="0"/>
              <a:t> </a:t>
            </a:r>
            <a:r>
              <a:rPr lang="ru-RU" sz="2400" dirty="0"/>
              <a:t>детей, а заложникам были переданы вода и медикаменты.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440" y="222497"/>
            <a:ext cx="3583459" cy="3583459"/>
          </a:xfrm>
        </p:spPr>
      </p:pic>
      <p:pic>
        <p:nvPicPr>
          <p:cNvPr id="2050" name="Picture 2" descr="МОЙ БЛОГ - Норд-Ост: Ольга Романова - первая жертва террорист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6267"/>
          <a:stretch>
            <a:fillRect/>
          </a:stretch>
        </p:blipFill>
        <p:spPr bwMode="auto">
          <a:xfrm>
            <a:off x="128479" y="3865849"/>
            <a:ext cx="414307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9805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470" y="3267856"/>
            <a:ext cx="7179276" cy="232304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ходе работы над проектом </a:t>
            </a:r>
            <a:r>
              <a:rPr lang="ru-RU" sz="3200" dirty="0" smtClean="0"/>
              <a:t>мы узнали биографии многих людей, отдавших свои  силы на благо человечества. 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5356" y="2316996"/>
            <a:ext cx="4231890" cy="388143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763" y="0"/>
            <a:ext cx="44577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97260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Z7KFWENHHMJR-190-588</_dlc_DocId>
    <_dlc_DocIdUrl xmlns="134c83b0-daba-48ad-8a7d-75e8d548d543">
      <Url>http://www.eduportal44.ru/Galich/imc/_layouts/15/DocIdRedir.aspx?ID=Z7KFWENHHMJR-190-588</Url>
      <Description>Z7KFWENHHMJR-190-588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7A67D901C132742A3E3FBBB6E11E696" ma:contentTypeVersion="3" ma:contentTypeDescription="Создание документа." ma:contentTypeScope="" ma:versionID="61d4533494d76c2d8edd418e530a59e0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5d80c88de0807abe4e1d7104d0c63fe9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3844D9A-1AEA-46B8-8C24-8ACBAE448B8C}"/>
</file>

<file path=customXml/itemProps2.xml><?xml version="1.0" encoding="utf-8"?>
<ds:datastoreItem xmlns:ds="http://schemas.openxmlformats.org/officeDocument/2006/customXml" ds:itemID="{5A519525-3E1D-4C32-B7F2-954AB47D0EE8}"/>
</file>

<file path=customXml/itemProps3.xml><?xml version="1.0" encoding="utf-8"?>
<ds:datastoreItem xmlns:ds="http://schemas.openxmlformats.org/officeDocument/2006/customXml" ds:itemID="{A84FFE01-45AC-4F19-9498-0A9886E59A88}"/>
</file>

<file path=customXml/itemProps4.xml><?xml version="1.0" encoding="utf-8"?>
<ds:datastoreItem xmlns:ds="http://schemas.openxmlformats.org/officeDocument/2006/customXml" ds:itemID="{5F8E2F34-DACF-42ED-B315-96E496A0F0EE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80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Проект на тему: "Богатства,  отданные людям"</vt:lpstr>
      <vt:lpstr>Цель работы:  - найти информацию о людях, наделённых богатым внутренним миром и отдающих эти богатства другим;  - познакомить одноклассников с интересными людьми, которые богаты внутренним миром. </vt:lpstr>
      <vt:lpstr>"Богатства, отданные людям"</vt:lpstr>
      <vt:lpstr>"Богатства, отданные людям"</vt:lpstr>
      <vt:lpstr>    В 1988 году, после землетрясения в Спитаке, доктор Рошаль приступил к созданию Всемирной ассоциации неотложной помощи и медицины катастроф. Он возглавил группу врачей, работавших на месте землетрясения в Армении, а также в районе военных действий на Ближнем Востоке и в Югославии.     В 1990 году Рошаль стал председателем Международного комитета помощи детям при катастрофах и войнах . Тогда же он возглавил Международный благотворительный фонд помощи детям при катастрофах и войнах.</vt:lpstr>
      <vt:lpstr> В 1998 году Рошаль дважды отправлялся в Афганистан для оказания помощи детям, пострадавшим в результате землетрясения.   В октябре 2002 года Рошаль участвовал в переговорах с террористами, захватившими здание Театрального центра на Дубровке. Благодаря участию Рошаля из здания были выведены 8 детей, а заложникам были переданы вода и медикаменты. </vt:lpstr>
      <vt:lpstr>В ходе работы над проектом мы узнали биографии многих людей, отдавших свои  силы на благо человечества.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"Богатства, отданные людям"</dc:title>
  <dc:creator>Михаил Казмалы</dc:creator>
  <cp:lastModifiedBy>User</cp:lastModifiedBy>
  <cp:revision>10</cp:revision>
  <dcterms:created xsi:type="dcterms:W3CDTF">2014-09-10T17:27:51Z</dcterms:created>
  <dcterms:modified xsi:type="dcterms:W3CDTF">2017-04-09T17:51:52Z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0x01010087A67D901C132742A3E3FBBB6E11E696</vt:lpwstr>
  </property>
  <property fmtid="{D5CDD505-2E9C-101B-9397-08002B2CF9AE}" pid="3" name="_dlc_DocIdItemGuid">
    <vt:lpwstr>5ece75af-2c02-4de4-b144-b9c9a38b6621</vt:lpwstr>
  </property>
</Properties>
</file>