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72" r:id="rId14"/>
    <p:sldId id="273" r:id="rId15"/>
    <p:sldId id="261" r:id="rId16"/>
    <p:sldId id="276" r:id="rId17"/>
    <p:sldId id="277" r:id="rId18"/>
    <p:sldId id="27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E0BC-9DDA-4D48-A2B6-E645027ED7BE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F6B0-E132-4F12-8A5C-5E7339438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6548264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«Изготовление пособий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развития речевого дыхания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AutoShape 12" descr="https://www.pinclipart.com/picdir/big/298-2988147_clipart-scissors-without-background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www.pinclipart.com/picdir/big/298-2988147_clipart-scissors-without-background-png-download.png"/>
          <p:cNvSpPr>
            <a:spLocks noChangeAspect="1" noChangeArrowheads="1"/>
          </p:cNvSpPr>
          <p:nvPr/>
        </p:nvSpPr>
        <p:spPr bwMode="auto">
          <a:xfrm>
            <a:off x="155575" y="-2986088"/>
            <a:ext cx="7162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s://www.pinclipart.com/picdir/big/298-2988147_clipart-scissors-without-background-png-download.png"/>
          <p:cNvSpPr>
            <a:spLocks noChangeAspect="1" noChangeArrowheads="1"/>
          </p:cNvSpPr>
          <p:nvPr/>
        </p:nvSpPr>
        <p:spPr bwMode="auto">
          <a:xfrm>
            <a:off x="155575" y="-2986088"/>
            <a:ext cx="7162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0" descr="http://pngimg.com/uploads/scissors/scissors_PNG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93096"/>
            <a:ext cx="2603908" cy="1872208"/>
          </a:xfrm>
          <a:prstGeom prst="rect">
            <a:avLst/>
          </a:prstGeom>
          <a:noFill/>
        </p:spPr>
      </p:pic>
      <p:sp>
        <p:nvSpPr>
          <p:cNvPr id="16412" name="AutoShape 28" descr="https://mmedia.ozone.ru/multimedia/soft_other/10150456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18" name="Picture 34" descr="https://static.dochkisinochki.ru/upload/_catalog/04/24/6b/GL000360910_001_0003.jpg"/>
          <p:cNvPicPr>
            <a:picLocks noChangeAspect="1" noChangeArrowheads="1"/>
          </p:cNvPicPr>
          <p:nvPr/>
        </p:nvPicPr>
        <p:blipFill>
          <a:blip r:embed="rId4" cstate="print"/>
          <a:srcRect l="4536" t="45134" r="59177" b="6912"/>
          <a:stretch>
            <a:fillRect/>
          </a:stretch>
        </p:blipFill>
        <p:spPr bwMode="auto">
          <a:xfrm>
            <a:off x="251520" y="692696"/>
            <a:ext cx="1728192" cy="2448272"/>
          </a:xfrm>
          <a:prstGeom prst="rect">
            <a:avLst/>
          </a:prstGeom>
          <a:noFill/>
        </p:spPr>
      </p:pic>
      <p:pic>
        <p:nvPicPr>
          <p:cNvPr id="16432" name="Picture 48" descr="https://pixy.org/src/49/4988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3600000" cy="190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72074"/>
            <a:ext cx="2384937" cy="13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0937" r="4688"/>
          <a:stretch>
            <a:fillRect/>
          </a:stretch>
        </p:blipFill>
        <p:spPr bwMode="auto">
          <a:xfrm>
            <a:off x="4714876" y="407194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3571900" cy="26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43446"/>
            <a:ext cx="3286148" cy="18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PC\Documents\Bluetooth Folder\20191115_1117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857752" y="1214422"/>
            <a:ext cx="3317813" cy="18662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357166"/>
            <a:ext cx="3214710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звездочку»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357562"/>
            <a:ext cx="3214710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«Надуй пузырь»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929066"/>
            <a:ext cx="3214710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листочек»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7166"/>
            <a:ext cx="3214710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полоску»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8604"/>
            <a:ext cx="3500462" cy="1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 r="12903"/>
          <a:stretch>
            <a:fillRect/>
          </a:stretch>
        </p:blipFill>
        <p:spPr bwMode="auto">
          <a:xfrm rot="5400000">
            <a:off x="6036478" y="3250406"/>
            <a:ext cx="34290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8152" r="11957"/>
          <a:stretch>
            <a:fillRect/>
          </a:stretch>
        </p:blipFill>
        <p:spPr bwMode="auto">
          <a:xfrm>
            <a:off x="2928926" y="2857496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263960" y="3550052"/>
            <a:ext cx="3492543" cy="19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643050"/>
            <a:ext cx="8143932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изготовлению  тренажера для развития речевого дыхания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1695"/>
          <a:stretch>
            <a:fillRect/>
          </a:stretch>
        </p:blipFill>
        <p:spPr bwMode="auto">
          <a:xfrm>
            <a:off x="5572132" y="1500174"/>
            <a:ext cx="30784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PC\Documents\Bluetooth Folder\si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4282094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00105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«Дракончик»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296" r="61863" b="67898"/>
          <a:stretch>
            <a:fillRect/>
          </a:stretch>
        </p:blipFill>
        <p:spPr bwMode="auto">
          <a:xfrm>
            <a:off x="1691680" y="1556792"/>
            <a:ext cx="5850068" cy="44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357166"/>
            <a:ext cx="800105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Рабочее место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Users\UserPC\Documents\Bluetooth Folder\ZHhee7YZm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642918"/>
            <a:ext cx="2643206" cy="26456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34395" r="59232" b="35797"/>
          <a:stretch>
            <a:fillRect/>
          </a:stretch>
        </p:blipFill>
        <p:spPr bwMode="auto">
          <a:xfrm>
            <a:off x="571472" y="785794"/>
            <a:ext cx="38207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68839" r="60448"/>
          <a:stretch>
            <a:fillRect/>
          </a:stretch>
        </p:blipFill>
        <p:spPr bwMode="auto">
          <a:xfrm>
            <a:off x="642910" y="3786190"/>
            <a:ext cx="3786214" cy="24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UserPC\Documents\Bluetooth Folder\61447a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2657828" cy="26622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3500438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571480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120" y="652442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3571876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«Изготовление дракончика»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PC\Documents\Bluetooth Folder\20191120_13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59924"/>
            <a:ext cx="8072494" cy="4540778"/>
          </a:xfrm>
          <a:prstGeom prst="rect">
            <a:avLst/>
          </a:prstGeom>
          <a:noFill/>
        </p:spPr>
      </p:pic>
      <p:pic>
        <p:nvPicPr>
          <p:cNvPr id="1026" name="Picture 2" descr="C:\Users\UserPC\Documents\Bluetooth Folder\20191120_13264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787026" cy="2449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UserPC\Documents\Bluetooth Folder\20191120_132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UserPC\Documents\Bluetooth Folder\20191120_1332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324016" cy="519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609" t="8403" r="14128"/>
          <a:stretch>
            <a:fillRect/>
          </a:stretch>
        </p:blipFill>
        <p:spPr bwMode="auto">
          <a:xfrm rot="5400000">
            <a:off x="-301791" y="1087552"/>
            <a:ext cx="4902689" cy="387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715016"/>
            <a:ext cx="352839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«Сдуй листочек с гриба»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5143504" y="571480"/>
            <a:ext cx="2946817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3071810"/>
            <a:ext cx="3528392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«Прогони гусениц»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PC\Documents\Bluetooth Folder\20191119_112806.jpg"/>
          <p:cNvPicPr>
            <a:picLocks noChangeAspect="1" noChangeArrowheads="1"/>
          </p:cNvPicPr>
          <p:nvPr/>
        </p:nvPicPr>
        <p:blipFill>
          <a:blip r:embed="rId5" cstate="print"/>
          <a:srcRect l="10268" r="29589"/>
          <a:stretch>
            <a:fillRect/>
          </a:stretch>
        </p:blipFill>
        <p:spPr bwMode="auto">
          <a:xfrm>
            <a:off x="5143504" y="3857628"/>
            <a:ext cx="2928958" cy="273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2156" y="2323802"/>
            <a:ext cx="464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UserPC\Desktop\Новая папка\Фото0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857364"/>
            <a:ext cx="4714908" cy="3754177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8581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шторку»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11835" r="11240"/>
          <a:stretch>
            <a:fillRect/>
          </a:stretch>
        </p:blipFill>
        <p:spPr bwMode="auto">
          <a:xfrm>
            <a:off x="357157" y="785794"/>
            <a:ext cx="5508061" cy="40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95769" y="1605099"/>
            <a:ext cx="4071966" cy="22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5143512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бабочку»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5239" r="14280"/>
          <a:stretch>
            <a:fillRect/>
          </a:stretch>
        </p:blipFill>
        <p:spPr bwMode="auto">
          <a:xfrm>
            <a:off x="642910" y="1142984"/>
            <a:ext cx="3000396" cy="23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чашечку»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PC\Pictures\Все с телефона\20181207_105825.jpg"/>
          <p:cNvPicPr>
            <a:picLocks noChangeAspect="1" noChangeArrowheads="1"/>
          </p:cNvPicPr>
          <p:nvPr/>
        </p:nvPicPr>
        <p:blipFill>
          <a:blip r:embed="rId4" cstate="print"/>
          <a:srcRect l="14808" r="15974"/>
          <a:stretch>
            <a:fillRect/>
          </a:stretch>
        </p:blipFill>
        <p:spPr bwMode="auto">
          <a:xfrm rot="10800000">
            <a:off x="5000628" y="4000504"/>
            <a:ext cx="3252592" cy="264320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28745" t="18847" b="13844"/>
          <a:stretch>
            <a:fillRect/>
          </a:stretch>
        </p:blipFill>
        <p:spPr bwMode="auto">
          <a:xfrm>
            <a:off x="285720" y="3786190"/>
            <a:ext cx="43630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 l="10344"/>
          <a:stretch>
            <a:fillRect/>
          </a:stretch>
        </p:blipFill>
        <p:spPr bwMode="auto">
          <a:xfrm>
            <a:off x="4286248" y="1089748"/>
            <a:ext cx="4525553" cy="283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7642" t="5097" r="17850"/>
          <a:stretch>
            <a:fillRect/>
          </a:stretch>
        </p:blipFill>
        <p:spPr bwMode="auto">
          <a:xfrm>
            <a:off x="928662" y="357166"/>
            <a:ext cx="2571768" cy="24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3643338" cy="24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3230" t="10085" r="7393" b="11759"/>
          <a:stretch>
            <a:fillRect/>
          </a:stretch>
        </p:blipFill>
        <p:spPr bwMode="auto">
          <a:xfrm>
            <a:off x="642910" y="3429000"/>
            <a:ext cx="3611076" cy="2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357562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6215082"/>
            <a:ext cx="3456954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6215082"/>
            <a:ext cx="3456954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«Прожорливые фрукты»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857496"/>
            <a:ext cx="3456954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«Тучка»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928934"/>
            <a:ext cx="3456954" cy="433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«Зонтик»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2155" r="13175"/>
          <a:stretch>
            <a:fillRect/>
          </a:stretch>
        </p:blipFill>
        <p:spPr bwMode="auto">
          <a:xfrm>
            <a:off x="5286380" y="2857496"/>
            <a:ext cx="3650548" cy="36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48628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500042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снежинку»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399371" cy="42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«Ракета»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&amp;Kcy;&amp;ocy;&amp;ncy;&amp;scy;&amp;ucy;&amp;lcy;&amp;softcy;&amp;tcy;&amp;acy;&amp;tscy;&amp;icy;&amp;yacy; &amp;dcy;&amp;lcy;&amp;yacy; &amp;rcy;&amp;ocy;&amp;dcy;&amp;icy;&amp;tcy;&amp;iecy;&amp;lcy;&amp;iecy;&amp;jcy; «&amp;Vcy;&amp;ycy;&amp;pcy;&amp;ocy;&amp;lcy;&amp;ncy;&amp;iecy;&amp;ncy;&amp;icy;&amp;iecy; &amp;dcy;&amp;ocy;&amp;mcy;&amp;acy;&amp;shcy;&amp;ncy;&amp;iecy;&amp;gcy;&amp;ocy; &amp;zcy;&amp;acy;&amp;dcy;&amp;acy;&amp;ncy;&amp;icy;&amp;yacy; &amp;ucy;&amp;chcy;&amp;icy;&amp;tcy;&amp;iecy;&amp;lcy;&amp;yacy;-&amp;lcy;&amp;ocy;&amp;gcy;&amp;ocy;&amp;pcy;&amp;iecy;&amp;dcy;&amp;acy;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5541625" cy="42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c60601a48f22168d87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 bwMode="auto">
          <a:xfrm rot="5400000">
            <a:off x="4567872" y="2575872"/>
            <a:ext cx="50089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4199108" cy="23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85860"/>
            <a:ext cx="4147984" cy="23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500042"/>
            <a:ext cx="81439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«Подуй на перышки»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Z7KFWENHHMJR-1264-1095</_dlc_DocId>
    <_dlc_DocIdUrl xmlns="134c83b0-daba-48ad-8a7d-75e8d548d543">
      <Url>http://www.eduportal44.ru/Galich/ds7galich/_layouts/15/DocIdRedir.aspx?ID=Z7KFWENHHMJR-1264-1095</Url>
      <Description>Z7KFWENHHMJR-1264-1095</Description>
    </_dlc_DocIdUrl>
    <_x200b__x041e__x0440__x0433__x0430__x043d__x0438__x0437__x0430__x0446__x0438__x044f__x0020__x043f__x0438__x0442__x0430__x043d__x0438__x044f__x0020__x0432__x0020__x043e__x0431__x0440__x0430__x0437__x043e__x0432__x0430__x0442__x0435__x043b__x044c__x043d__x043e__x0439__x0020__x043e__x0440__x0433__x0430__x043d__x0438__x0437__x0430__x0446__x0438__x0438_ xmlns="95128058-8dee-4b40-8ef2-10590e4f7184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05381AA37BBA48ABC2CAFBA921E634" ma:contentTypeVersion="2" ma:contentTypeDescription="Создание документа." ma:contentTypeScope="" ma:versionID="b26b53f29c5294af22adf067682548f1">
  <xsd:schema xmlns:xsd="http://www.w3.org/2001/XMLSchema" xmlns:xs="http://www.w3.org/2001/XMLSchema" xmlns:p="http://schemas.microsoft.com/office/2006/metadata/properties" xmlns:ns2="134c83b0-daba-48ad-8a7d-75e8d548d543" xmlns:ns3="95128058-8dee-4b40-8ef2-10590e4f7184" targetNamespace="http://schemas.microsoft.com/office/2006/metadata/properties" ma:root="true" ma:fieldsID="d8c106fdfae2a5d29e505bfb2efae784" ns2:_="" ns3:_="">
    <xsd:import namespace="134c83b0-daba-48ad-8a7d-75e8d548d543"/>
    <xsd:import namespace="95128058-8dee-4b40-8ef2-10590e4f71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_x200b__x041e__x0440__x0433__x0430__x043d__x0438__x0437__x0430__x0446__x0438__x044f__x0020__x043f__x0438__x0442__x0430__x043d__x0438__x044f__x0020__x0432__x0020__x043e__x0431__x0440__x0430__x0437__x043e__x0432__x0430__x0442__x0435__x043b__x044c__x043d__x043e__x0439__x0020__x043e__x0440__x0433__x0430__x043d__x0438__x0437__x0430__x0446__x0438__x0438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28058-8dee-4b40-8ef2-10590e4f7184" elementFormDefault="qualified">
    <xsd:import namespace="http://schemas.microsoft.com/office/2006/documentManagement/types"/>
    <xsd:import namespace="http://schemas.microsoft.com/office/infopath/2007/PartnerControls"/>
    <xsd:element name="_x200b__x041e__x0440__x0433__x0430__x043d__x0438__x0437__x0430__x0446__x0438__x044f__x0020__x043f__x0438__x0442__x0430__x043d__x0438__x044f__x0020__x0432__x0020__x043e__x0431__x0440__x0430__x0437__x043e__x0432__x0430__x0442__x0435__x043b__x044c__x043d__x043e__x0439__x0020__x043e__x0440__x0433__x0430__x043d__x0438__x0437__x0430__x0446__x0438__x0438_" ma:index="12" ma:displayName="​Организация питания в образовательной организации" ma:description="​" ma:internalName="_x200b__x041e__x0440__x0433__x0430__x043d__x0438__x0437__x0430__x0446__x0438__x044f__x0020__x043f__x0438__x0442__x0430__x043d__x0438__x044f__x0020__x0432__x0020__x043e__x0431__x0440__x0430__x0437__x043e__x0432__x0430__x0442__x0435__x043b__x044c__x043d__x043e__x0439__x0020__x043e__x0440__x0433__x0430__x043d__x0438__x0437__x0430__x0446__x0438__x0438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9A7A2-942B-4884-AD09-7BCD119B59E7}"/>
</file>

<file path=customXml/itemProps2.xml><?xml version="1.0" encoding="utf-8"?>
<ds:datastoreItem xmlns:ds="http://schemas.openxmlformats.org/officeDocument/2006/customXml" ds:itemID="{D3963729-FF83-4DBF-A999-2504DE5E2850}"/>
</file>

<file path=customXml/itemProps3.xml><?xml version="1.0" encoding="utf-8"?>
<ds:datastoreItem xmlns:ds="http://schemas.openxmlformats.org/officeDocument/2006/customXml" ds:itemID="{D9EF7E2D-C26F-46F5-8B78-0B3A14D7FC9A}"/>
</file>

<file path=customXml/itemProps4.xml><?xml version="1.0" encoding="utf-8"?>
<ds:datastoreItem xmlns:ds="http://schemas.openxmlformats.org/officeDocument/2006/customXml" ds:itemID="{A9008475-014C-4AAF-8B67-7C62CBA75EA3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100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«Изготовление пособий  для развития речевого дыхания  у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развития речевого дыхания</dc:title>
  <dc:creator>User</dc:creator>
  <cp:lastModifiedBy>UserPC</cp:lastModifiedBy>
  <cp:revision>22</cp:revision>
  <dcterms:created xsi:type="dcterms:W3CDTF">2019-11-16T06:52:13Z</dcterms:created>
  <dcterms:modified xsi:type="dcterms:W3CDTF">2019-11-20T12:00:48Z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0x010100A805381AA37BBA48ABC2CAFBA921E634</vt:lpwstr>
  </property>
  <property fmtid="{D5CDD505-2E9C-101B-9397-08002B2CF9AE}" pid="3" name="_dlc_DocIdItemGuid">
    <vt:lpwstr>b349578a-734b-4df0-8d15-a0b8a9a0b38d</vt:lpwstr>
  </property>
</Properties>
</file>