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1" r:id="rId4"/>
    <p:sldId id="266" r:id="rId5"/>
    <p:sldId id="267" r:id="rId6"/>
    <p:sldId id="268" r:id="rId7"/>
    <p:sldId id="264" r:id="rId8"/>
    <p:sldId id="261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A0000"/>
    <a:srgbClr val="FFFFCC"/>
    <a:srgbClr val="6C0000"/>
    <a:srgbClr val="753805"/>
    <a:srgbClr val="2A7E54"/>
    <a:srgbClr val="226845"/>
    <a:srgbClr val="1D591D"/>
    <a:srgbClr val="2A7E2A"/>
    <a:srgbClr val="00600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1110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737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71604" y="1000108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</a:rPr>
              <a:t>ЛЕТНИЕ ПОСТРОЙКИ</a:t>
            </a:r>
            <a:endParaRPr lang="ru-RU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4643446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Воспитатели:</a:t>
            </a:r>
          </a:p>
          <a:p>
            <a:r>
              <a:rPr lang="ru-RU" sz="2000" b="1" dirty="0" smtClean="0"/>
              <a:t>Суворова Надежда Валерьевна</a:t>
            </a:r>
          </a:p>
          <a:p>
            <a:r>
              <a:rPr lang="ru-RU" sz="2000" b="1" dirty="0" smtClean="0"/>
              <a:t>Румянцева Елена Константиновна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1979712" y="1628801"/>
            <a:ext cx="3878172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Меня ужалила пчела,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Я закричал: «Как ты могла?»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Пчела в ответ: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«А ты как мог?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Сорвать любимый мой цветок.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Ведь он мне был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Ужасно нужен —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Я берегла его на ужин».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pPr algn="just"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71480"/>
            <a:ext cx="6839147" cy="8976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688632" cy="7060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Улей и пчелки</a:t>
            </a:r>
            <a:endParaRPr lang="ru-RU" dirty="0">
              <a:solidFill>
                <a:srgbClr val="6C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429000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642918"/>
            <a:ext cx="66437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Цель</a:t>
            </a:r>
            <a:r>
              <a:rPr lang="ru-RU" sz="2400" dirty="0" smtClean="0"/>
              <a:t>: создать для детей условия на прогулочном участке для летних игр и забав.</a:t>
            </a:r>
          </a:p>
          <a:p>
            <a:r>
              <a:rPr lang="ru-RU" sz="2400" dirty="0" smtClean="0"/>
              <a:t>    Наступило </a:t>
            </a:r>
            <a:r>
              <a:rPr lang="ru-RU" sz="2400" dirty="0" smtClean="0"/>
              <a:t>долгожданное лето. Очень хочется, чтобы участок детского сада летом выглядел ярко, живо и интересно! Участок детского сада можно самостоятельно и без лишних затрат украсить различными поделками. В этом педагогам всегда помогают родители. Они у удовольствием создают различные постройки из бросового материала. Дети с удовольствием сидят и отдыхают рядом с лягушкой, наблюдают за гнездом аиста, вспоминают сказки. Даже у нашего кораблика «Смелого» вместо пассажиров растут цветы.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1979712" y="428605"/>
            <a:ext cx="69127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 по улице гуляю,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Свежим воздухом дышу.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Что увидел я, что знаю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Хоть сейчас вам расскажу.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</a:p>
          <a:p>
            <a:pPr algn="just"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500702"/>
            <a:ext cx="6839147" cy="928694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1744"/>
            <a:ext cx="5000660" cy="321471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Кораблик «Смелый»</a:t>
            </a:r>
            <a:endParaRPr lang="ru-RU" dirty="0">
              <a:solidFill>
                <a:srgbClr val="7A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14686"/>
            <a:ext cx="4305950" cy="296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43174" y="1477328"/>
            <a:ext cx="4572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ahoma" pitchFamily="34" charset="0"/>
              </a:rPr>
              <a:t>- Куда вы, кораблик, плывёте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И где вы, кораблик, живёте?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- В море я синем живу,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К берегам я зелёным плыву.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8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35696" y="636372"/>
            <a:ext cx="6839147" cy="9204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Колобок</a:t>
            </a:r>
            <a:endParaRPr lang="ru-RU" dirty="0">
              <a:solidFill>
                <a:srgbClr val="7A0000"/>
              </a:solidFill>
            </a:endParaRP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98665"/>
            <a:ext cx="3901280" cy="292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1500174"/>
            <a:ext cx="53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тарелочке лежал,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остыл и убежал.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Встретил он зверей в лесу,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 беду свою - лису.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Ей попался на зубок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Круглый , вкусный …(колобок)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7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3643306" y="1700808"/>
            <a:ext cx="4357718" cy="14424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Я держу в ладошках солнце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Я дарю его друзьям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Улыбайтесь это просто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Лучик солнца – это ВАМ!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Рисунок3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28794" y="357166"/>
            <a:ext cx="6839147" cy="120617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840760" cy="77809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>
                <a:solidFill>
                  <a:srgbClr val="7A0000"/>
                </a:solidFill>
              </a:rPr>
              <a:t>Солнышко</a:t>
            </a:r>
            <a:endParaRPr lang="ru-RU" dirty="0">
              <a:solidFill>
                <a:srgbClr val="7A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357562"/>
            <a:ext cx="366300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611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2123728" y="476672"/>
            <a:ext cx="6408712" cy="10949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642918"/>
            <a:ext cx="5543003" cy="96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571480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A0000"/>
                </a:solidFill>
                <a:latin typeface="+mj-lt"/>
              </a:rPr>
              <a:t>Паровозик</a:t>
            </a:r>
            <a:endParaRPr lang="ru-RU" sz="4400" b="1" dirty="0">
              <a:solidFill>
                <a:srgbClr val="7A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1428736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Чух, чух, чух,чух!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Мчится поезд во весь дух,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Паровоз пыхтит,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"Тороплюсь!"-гудит,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"Тороплюсь</a:t>
            </a:r>
            <a:r>
              <a:rPr lang="ru-RU" sz="2000" b="1" dirty="0" smtClean="0">
                <a:solidFill>
                  <a:srgbClr val="002060"/>
                </a:solidFill>
              </a:rPr>
              <a:t>, тороплюсь, тороплюсь</a:t>
            </a:r>
            <a:r>
              <a:rPr lang="ru-RU" sz="2000" b="1" dirty="0" smtClean="0">
                <a:solidFill>
                  <a:srgbClr val="002060"/>
                </a:solidFill>
              </a:rPr>
              <a:t>!"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29000"/>
            <a:ext cx="4429156" cy="287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1979712" y="1285860"/>
            <a:ext cx="6912768" cy="345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Аист – долог,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Аист – тонок,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Дом построил без крыльца.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Поглядите – аистенок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Уродился весь в отца.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Он еще похож на маму,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 хлопочет допоздна.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Дай им, дятел, телеграмму,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 новосельем их поздравь!</a:t>
            </a:r>
          </a:p>
          <a:p>
            <a:pPr algn="just"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48680"/>
            <a:ext cx="6839147" cy="92042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688632" cy="7060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Гнездо с аистами</a:t>
            </a:r>
            <a:endParaRPr lang="ru-RU" dirty="0">
              <a:solidFill>
                <a:srgbClr val="6C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2520000" cy="3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auto">
          <a:xfrm>
            <a:off x="1979712" y="1628800"/>
            <a:ext cx="6912768" cy="37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«Ква-ква-ква” поет лягушка,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почесывает брюшко,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 листочке ей уютно,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Можно петь почти все утро.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Все в пруду лягушку знают,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Всем она надоедает,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 лягушке все равно,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Здесь живет она давно!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кому она мешает-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Сам отсюда пусть съезжает!</a:t>
            </a:r>
          </a:p>
          <a:p>
            <a:pPr algn="just">
              <a:lnSpc>
                <a:spcPct val="110000"/>
              </a:lnSpc>
              <a:buClr>
                <a:srgbClr val="2A7E54"/>
              </a:buClr>
              <a:buSzPct val="75000"/>
              <a:buFont typeface="Wingdings" pitchFamily="2" charset="2"/>
              <a:buChar char="v"/>
            </a:pPr>
            <a:endParaRPr lang="ru-RU" sz="1600" dirty="0"/>
          </a:p>
        </p:txBody>
      </p:sp>
      <p:pic>
        <p:nvPicPr>
          <p:cNvPr id="7" name="Рисунок 6" descr="Рисунок3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00042"/>
            <a:ext cx="6839147" cy="96905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688632" cy="7060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6C0000"/>
                </a:solidFill>
              </a:rPr>
              <a:t>Лягушка</a:t>
            </a:r>
            <a:endParaRPr lang="ru-RU" dirty="0">
              <a:solidFill>
                <a:srgbClr val="6C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214686"/>
            <a:ext cx="2734314" cy="274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Z7KFWENHHMJR-1336-1401</_dlc_DocId>
    <_dlc_DocIdUrl xmlns="134c83b0-daba-48ad-8a7d-75e8d548d543">
      <Url>http://www.eduportal44.ru/Galich/ds13galich/_layouts/15/DocIdRedir.aspx?ID=Z7KFWENHHMJR-1336-1401</Url>
      <Description>Z7KFWENHHMJR-1336-1401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0566512-7DA0-4365-976A-8F79B288CB30}"/>
</file>

<file path=customXml/itemProps2.xml><?xml version="1.0" encoding="utf-8"?>
<ds:datastoreItem xmlns:ds="http://schemas.openxmlformats.org/officeDocument/2006/customXml" ds:itemID="{D060D28D-04C2-4F28-B015-526025A0CD4F}"/>
</file>

<file path=customXml/itemProps3.xml><?xml version="1.0" encoding="utf-8"?>
<ds:datastoreItem xmlns:ds="http://schemas.openxmlformats.org/officeDocument/2006/customXml" ds:itemID="{9B5833FE-98A3-43D9-9267-598F93273D21}"/>
</file>

<file path=customXml/itemProps4.xml><?xml version="1.0" encoding="utf-8"?>
<ds:datastoreItem xmlns:ds="http://schemas.openxmlformats.org/officeDocument/2006/customXml" ds:itemID="{8056A75C-7336-401E-9CBD-5D5923FA7E65}"/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256</Words>
  <Application>Microsoft Office PowerPoint</Application>
  <PresentationFormat>Экран (4:3)</PresentationFormat>
  <Paragraphs>46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Кораблик «Смелый»</vt:lpstr>
      <vt:lpstr>Колобок</vt:lpstr>
      <vt:lpstr>Солнышко</vt:lpstr>
      <vt:lpstr>Слайд 7</vt:lpstr>
      <vt:lpstr>Гнездо с аистами</vt:lpstr>
      <vt:lpstr>Лягушка</vt:lpstr>
      <vt:lpstr>Улей и пчелки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18</cp:revision>
  <dcterms:created xsi:type="dcterms:W3CDTF">2014-08-08T16:01:14Z</dcterms:created>
  <dcterms:modified xsi:type="dcterms:W3CDTF">2016-04-21T04:47:11Z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28b40352-7806-45b7-b04d-c442a6f21783</vt:lpwstr>
  </property>
</Properties>
</file>