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70" r:id="rId7"/>
    <p:sldId id="261" r:id="rId8"/>
    <p:sldId id="260" r:id="rId9"/>
    <p:sldId id="259" r:id="rId10"/>
    <p:sldId id="266" r:id="rId11"/>
    <p:sldId id="265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hello_html_m39c5fec.jpg"/>
          <p:cNvPicPr>
            <a:picLocks noChangeAspect="1"/>
          </p:cNvPicPr>
          <p:nvPr userDrawn="1"/>
        </p:nvPicPr>
        <p:blipFill>
          <a:blip r:embed="rId2"/>
          <a:srcRect l="34375"/>
          <a:stretch>
            <a:fillRect/>
          </a:stretch>
        </p:blipFill>
        <p:spPr>
          <a:xfrm>
            <a:off x="0" y="0"/>
            <a:ext cx="6000792" cy="6858000"/>
          </a:xfrm>
          <a:prstGeom prst="rect">
            <a:avLst/>
          </a:prstGeom>
        </p:spPr>
      </p:pic>
      <p:sp>
        <p:nvSpPr>
          <p:cNvPr id="12" name="Блок-схема: документ 11"/>
          <p:cNvSpPr/>
          <p:nvPr userDrawn="1"/>
        </p:nvSpPr>
        <p:spPr>
          <a:xfrm rot="5400000">
            <a:off x="2571744" y="285744"/>
            <a:ext cx="6858000" cy="6286512"/>
          </a:xfrm>
          <a:prstGeom prst="flowChart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4" descr="https://avatars.mds.yandex.net/i?id=c3da0aeb09ce785d9719fa2342741b2c-5113178-images-thumbs&amp;n=1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6248" y="5143512"/>
            <a:ext cx="4572000" cy="1428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m39c5fec.jpg"/>
          <p:cNvPicPr>
            <a:picLocks noChangeAspect="1"/>
          </p:cNvPicPr>
          <p:nvPr userDrawn="1"/>
        </p:nvPicPr>
        <p:blipFill>
          <a:blip r:embed="rId13"/>
          <a:srcRect l="37500"/>
          <a:stretch>
            <a:fillRect/>
          </a:stretch>
        </p:blipFill>
        <p:spPr>
          <a:xfrm>
            <a:off x="0" y="0"/>
            <a:ext cx="5715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Блок-схема: документ 11"/>
          <p:cNvSpPr/>
          <p:nvPr userDrawn="1"/>
        </p:nvSpPr>
        <p:spPr>
          <a:xfrm rot="5400000">
            <a:off x="2214554" y="-71446"/>
            <a:ext cx="6858000" cy="7000892"/>
          </a:xfrm>
          <a:prstGeom prst="flowChart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m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143240" y="332657"/>
            <a:ext cx="5857916" cy="72007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Муниципальное дошкольное общеобразовательное учреждение Центр развития ребенка Детский сад №13 г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Галича Костромской области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643446"/>
            <a:ext cx="5077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Участники проекта: педагоги </a:t>
            </a:r>
            <a:r>
              <a:rPr lang="ru-RU" sz="1200" b="1" dirty="0">
                <a:solidFill>
                  <a:srgbClr val="002060"/>
                </a:solidFill>
                <a:latin typeface="Comic Sans MS" pitchFamily="66" charset="0"/>
              </a:rPr>
              <a:t>С</a:t>
            </a:r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уворова </a:t>
            </a:r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Н.В.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дети</a:t>
            </a:r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, родители, </a:t>
            </a:r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2023 </a:t>
            </a:r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год</a:t>
            </a:r>
            <a:endParaRPr lang="ru-RU" sz="1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556792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Познавательно – речевой проект «Зимующие птицы» (средняя группа «Пчелка»)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Наблюдение за птицами во время прогулки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16865"/>
            <a:ext cx="232225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16865"/>
            <a:ext cx="2385265" cy="318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7739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Книгоиздательство и развивающая игра </a:t>
            </a:r>
          </a:p>
        </p:txBody>
      </p:sp>
      <p:pic>
        <p:nvPicPr>
          <p:cNvPr id="1026" name="Picture 2" descr="C:\Users\user\Desktop\книг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08189"/>
            <a:ext cx="2839640" cy="32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иг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1844825"/>
            <a:ext cx="2502278" cy="33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7739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Спектакль «Покормите птиц зимой»</a:t>
            </a:r>
          </a:p>
        </p:txBody>
      </p:sp>
      <p:pic>
        <p:nvPicPr>
          <p:cNvPr id="2050" name="Picture 2" descr="C:\Users\user\Desktop\теа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44" y="1340768"/>
            <a:ext cx="3085976" cy="23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театр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284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92696"/>
            <a:ext cx="54726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Список используемой литературы</a:t>
            </a:r>
          </a:p>
          <a:p>
            <a:pPr lvl="0"/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Воронкевич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О.А. Добро пожаловать в экологию. Часть 2. Санкт-Петербург, 2004.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Горький М.А. </a:t>
            </a:r>
            <a:r>
              <a:rPr lang="ru-RU" sz="2000" dirty="0" err="1">
                <a:solidFill>
                  <a:srgbClr val="002060"/>
                </a:solidFill>
                <a:latin typeface="Comic Sans MS" pitchFamily="66" charset="0"/>
              </a:rPr>
              <a:t>Воробьишко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. – Ленинград: «Детская литература», 1974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Коломина Н. В. Воспитание основ экологической культуры в детском саду. Москва, 2004</a:t>
            </a:r>
          </a:p>
          <a:p>
            <a:pPr lvl="0"/>
            <a:r>
              <a:rPr lang="ru-RU" sz="2000" dirty="0" err="1">
                <a:solidFill>
                  <a:srgbClr val="002060"/>
                </a:solidFill>
                <a:latin typeface="Comic Sans MS" pitchFamily="66" charset="0"/>
              </a:rPr>
              <a:t>Чарушин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 Е.И. Воробей. Программная разработка образовательных областей «Чтение художественной литературы», «Коммуникация» в средней группе детского сада. – Воронеж: ООО «Учитель», 2013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hlinkClick r:id="rId2"/>
              </a:rPr>
              <a:t>www.maam.ru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en-US" sz="2000" dirty="0" err="1">
                <a:solidFill>
                  <a:srgbClr val="002060"/>
                </a:solidFill>
                <a:latin typeface="Comic Sans MS" pitchFamily="66" charset="0"/>
              </a:rPr>
              <a:t>m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yshared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ru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en-US" sz="2000" dirty="0" err="1">
                <a:solidFill>
                  <a:srgbClr val="002060"/>
                </a:solidFill>
                <a:latin typeface="Comic Sans MS" pitchFamily="66" charset="0"/>
              </a:rPr>
              <a:t>n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sportal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ru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en-US" sz="2000" dirty="0" err="1">
                <a:solidFill>
                  <a:srgbClr val="002060"/>
                </a:solidFill>
                <a:latin typeface="Comic Sans MS" pitchFamily="66" charset="0"/>
              </a:rPr>
              <a:t>p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ed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kopilka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ru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9269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548680"/>
            <a:ext cx="532859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solidFill>
                  <a:srgbClr val="002060"/>
                </a:solidFill>
                <a:latin typeface="Comic Sans MS" pitchFamily="66" charset="0"/>
              </a:rPr>
              <a:t>Результаты реализации проекта.  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1600" u="sng" dirty="0">
                <a:solidFill>
                  <a:srgbClr val="002060"/>
                </a:solidFill>
                <a:latin typeface="Comic Sans MS" pitchFamily="66" charset="0"/>
              </a:rPr>
              <a:t>Дети: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Расширился кругозор детей о зимующих птицах Новосибирской области (какие птицы прилетали на участок, внешний вид, чем питаются).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У детей сформировалась любознательность, творческие способности, познавательная активность.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Дети стали более коммуникативными и компетентными по данной теме.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Развивающая среда группы пополнилась: литературой, фотографиями, иллюстрациями, стихотворениями, рассказами о птицах, загадками, презентациями о зимующих птицах.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Воспитанники и их родители приняли активное участие в оказании помощи птицам в трудных зимних условиях.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Comic Sans MS" pitchFamily="66" charset="0"/>
              </a:rPr>
              <a:t>Родители: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Изменение отношения к данной проблеме.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Совместное с детьми чтение художественной литературы о зимующих птицах.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Активное участие родителей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в создании мини – музея группы «Зимующие птицы»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6"/>
            <a:ext cx="547260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mic Sans MS" pitchFamily="66" charset="0"/>
              </a:rPr>
              <a:t>Актуальность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Многие дети среднего дошкольного возраста не знают названий птиц, обитающих на территории своего города. Наша задача - познакомить детей с птицами, зимующими в  нашей местности, с их видами и особенностями; научить заботиться о птицах, помогать им в холодное зимнее время.</a:t>
            </a:r>
          </a:p>
          <a:p>
            <a:r>
              <a:rPr lang="ru-RU" sz="1400" b="1" dirty="0">
                <a:solidFill>
                  <a:srgbClr val="002060"/>
                </a:solidFill>
                <a:latin typeface="Comic Sans MS" pitchFamily="66" charset="0"/>
              </a:rPr>
              <a:t>Вид проекта: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 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познавательно-речевой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Comic Sans MS" pitchFamily="66" charset="0"/>
              </a:rPr>
              <a:t>Цель проекта: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 расширение и обогащение знаний детей о зимующих птицах.</a:t>
            </a:r>
          </a:p>
          <a:p>
            <a:r>
              <a:rPr lang="ru-RU" sz="1400" b="1" dirty="0">
                <a:solidFill>
                  <a:srgbClr val="002060"/>
                </a:solidFill>
                <a:latin typeface="Comic Sans MS" pitchFamily="66" charset="0"/>
              </a:rPr>
              <a:t>Задачи проекта: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1400" u="sng" dirty="0">
                <a:solidFill>
                  <a:srgbClr val="002060"/>
                </a:solidFill>
                <a:latin typeface="Comic Sans MS" pitchFamily="66" charset="0"/>
              </a:rPr>
              <a:t>Образовательные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Закреплять и систематизировать знания детей о зимующих птицах и роли человека в жизни зимующих птиц.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Учить устанавливать связь между средой обитания и образом жизни птиц.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Учить детей коммуникативному общению с детьми и взрослыми.</a:t>
            </a:r>
          </a:p>
          <a:p>
            <a:r>
              <a:rPr lang="ru-RU" sz="1400" u="sng" dirty="0" smtClean="0">
                <a:solidFill>
                  <a:srgbClr val="002060"/>
                </a:solidFill>
                <a:latin typeface="Comic Sans MS" pitchFamily="66" charset="0"/>
              </a:rPr>
              <a:t>Развивающие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Развивать познавательные способности детей, учить 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проявлять любознательность </a:t>
            </a:r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и самостоятельность.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Формировать умения и навыки наблюдения за птицами.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Активизировать познавательную и речевую деятельность детей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Расширение и обогащение словаря детей.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Способствовать развитию творческих и интеллектуальных способностей воспитанников.</a:t>
            </a:r>
          </a:p>
          <a:p>
            <a:r>
              <a:rPr lang="ru-RU" sz="1400" u="sng" dirty="0">
                <a:solidFill>
                  <a:srgbClr val="002060"/>
                </a:solidFill>
                <a:latin typeface="Comic Sans MS" pitchFamily="66" charset="0"/>
              </a:rPr>
              <a:t>Воспитательные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1400" dirty="0">
                <a:solidFill>
                  <a:srgbClr val="002060"/>
                </a:solidFill>
                <a:latin typeface="Comic Sans MS" pitchFamily="66" charset="0"/>
              </a:rPr>
              <a:t>Воспитывать у детей желание помогать птицам в трудное для них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5256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Итог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реализации проекта: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Театрализованная постановка спектакля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«Покормите птиц зимой» автор Нина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Шаткова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Создание и выпуск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книг: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«Зимующие птицы» со стихами, загадками и рассказами детей о зимующих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птицах,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«Зимующие птицы России»( сборник стихов, загадок, пословиц,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чистоговорок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, скороговорок про птиц), «Зимующие птицы» (сборник стихов про птиц, с картинками для многоразового раскрашивания).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Развивающая игра «Зимующие птицы»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4868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Фотоматериалы.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44" y="836712"/>
            <a:ext cx="16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0" y="-9779000"/>
            <a:ext cx="16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фото зим птицы\IMG_20230117_095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0" y="-977900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G_20230117_100309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1614321" cy="21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05273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Рисование «Прилетели снегири»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user\Desktop\IMG_20230117_0955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1697088" cy="22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Лепка «Воробушки»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user\Desktop\лепка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8680"/>
            <a:ext cx="18002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лепка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3356992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лепка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69585"/>
            <a:ext cx="2920802" cy="21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лепка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91" y="3501007"/>
            <a:ext cx="2026851" cy="2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IMG_20230119_09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3"/>
            <a:ext cx="1804314" cy="22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IMG_20230119_08585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2923"/>
            <a:ext cx="3100458" cy="22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IMG_20230119_091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50" y="1556792"/>
            <a:ext cx="1656740" cy="22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76470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Познавательное развитие «Покормите птиц зимой»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Picture 4" descr="C:\Users\user\Desktop\IMG_20230119_091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7942"/>
            <a:ext cx="1658634" cy="2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-20230124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56" y="1988840"/>
            <a:ext cx="2304256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9269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Речевое развитие «Рассказываем о пернатых друзьях»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7" descr="C:\Users\user\Desktop\IMG-20230124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47" y="2029127"/>
            <a:ext cx="2243826" cy="29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user\Desktop\IMG_20230125_071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4" y="3501008"/>
            <a:ext cx="21937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IMG_20230125_071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37496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332656"/>
            <a:ext cx="48245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Совместная работа родителей и педагогов Мини музей «Зимующие птицы»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Выставка художественной литературы «Интересное про птиц»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Z7KFWENHHMJR-1336-9151</_dlc_DocId>
    <_dlc_DocIdUrl xmlns="134c83b0-daba-48ad-8a7d-75e8d548d543">
      <Url>http://www.eduportal44.ru/Galich/ds13galich/_layouts/15/DocIdRedir.aspx?ID=Z7KFWENHHMJR-1336-9151</Url>
      <Description>Z7KFWENHHMJR-1336-9151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74D5C8-72CA-445B-A825-D12AD1684C45}"/>
</file>

<file path=customXml/itemProps2.xml><?xml version="1.0" encoding="utf-8"?>
<ds:datastoreItem xmlns:ds="http://schemas.openxmlformats.org/officeDocument/2006/customXml" ds:itemID="{6B9F65A6-EFF5-49BC-95F0-28EF3319F2D5}"/>
</file>

<file path=customXml/itemProps3.xml><?xml version="1.0" encoding="utf-8"?>
<ds:datastoreItem xmlns:ds="http://schemas.openxmlformats.org/officeDocument/2006/customXml" ds:itemID="{3754BE32-DDEF-485E-9C2F-7F5436C54141}"/>
</file>

<file path=customXml/itemProps4.xml><?xml version="1.0" encoding="utf-8"?>
<ds:datastoreItem xmlns:ds="http://schemas.openxmlformats.org/officeDocument/2006/customXml" ds:itemID="{902AEDD8-96DE-4FCF-9AE4-3129CE336511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дошкольное общеобразовательное учреждение Центр развития ребенка Детский сад №13 г. Галича Костромской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Зимующие птицы</dc:title>
  <dc:creator>Фокина Лидия Петровна</dc:creator>
  <cp:keywords>тест-тренажёр</cp:keywords>
  <cp:lastModifiedBy>user</cp:lastModifiedBy>
  <cp:revision>23</cp:revision>
  <dcterms:created xsi:type="dcterms:W3CDTF">2021-12-09T12:07:11Z</dcterms:created>
  <dcterms:modified xsi:type="dcterms:W3CDTF">2023-02-04T07:17:23Z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5497df94-d868-4c64-8119-5a037bbfa5d7</vt:lpwstr>
  </property>
</Properties>
</file>