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2" r:id="rId10"/>
    <p:sldId id="267" r:id="rId11"/>
    <p:sldId id="268" r:id="rId12"/>
    <p:sldId id="263" r:id="rId13"/>
    <p:sldId id="261" r:id="rId14"/>
    <p:sldId id="266" r:id="rId15"/>
    <p:sldId id="272" r:id="rId16"/>
    <p:sldId id="260" r:id="rId17"/>
    <p:sldId id="265" r:id="rId18"/>
    <p:sldId id="264" r:id="rId19"/>
    <p:sldId id="269" r:id="rId20"/>
    <p:sldId id="270" r:id="rId21"/>
    <p:sldId id="271" r:id="rId22"/>
    <p:sldId id="273" r:id="rId2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7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hyperlink" Target="http://mozaika-s.by/img/p/3/2/5/325-thickbox_default.jpg" TargetMode="External"/><Relationship Id="rId3" Type="http://schemas.openxmlformats.org/officeDocument/2006/relationships/slideLayout" Target="../slideLayouts/slideLayout51.xml"/><Relationship Id="rId21" Type="http://schemas.openxmlformats.org/officeDocument/2006/relationships/hyperlink" Target="http://www.playcast.ru/uploads/2015/08/06/14591660.gif" TargetMode="Externa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hyperlink" Target="http://www.foto-potolki.ru/mini/corner/corner-30.jpg" TargetMode="External"/><Relationship Id="rId2" Type="http://schemas.openxmlformats.org/officeDocument/2006/relationships/slideLayout" Target="../slideLayouts/slideLayout50.xml"/><Relationship Id="rId16" Type="http://schemas.openxmlformats.org/officeDocument/2006/relationships/hyperlink" Target="http://cl.rushkolnik.ru/tw_files2/urls_160/130/d-129202/129202_html_md29c7cd.jpg" TargetMode="External"/><Relationship Id="rId20" Type="http://schemas.openxmlformats.org/officeDocument/2006/relationships/hyperlink" Target="http://cs418318.vk.me/v418318351/6b7b/gE3v_paet_Q.jpg" TargetMode="Externa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8.xml"/><Relationship Id="rId19" Type="http://schemas.openxmlformats.org/officeDocument/2006/relationships/hyperlink" Target="http://www.hesaplamasi.net/wp-content/uploads/2016/01/timemoney_134033744111.png" TargetMode="Externa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2840"/>
            </a:avLst>
          </a:prstGeom>
          <a:blipFill>
            <a:blip r:embed="rId15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" name="Рисунок 7"/>
          <p:cNvPicPr/>
          <p:nvPr/>
        </p:nvPicPr>
        <p:blipFill>
          <a:blip r:embed="rId16"/>
          <a:stretch/>
        </p:blipFill>
        <p:spPr>
          <a:xfrm>
            <a:off x="0" y="0"/>
            <a:ext cx="5040000" cy="3541320"/>
          </a:xfrm>
          <a:prstGeom prst="rect">
            <a:avLst/>
          </a:prstGeom>
          <a:ln w="9360">
            <a:noFill/>
          </a:ln>
        </p:spPr>
      </p:pic>
      <p:pic>
        <p:nvPicPr>
          <p:cNvPr id="2" name="Рисунок 9"/>
          <p:cNvPicPr/>
          <p:nvPr/>
        </p:nvPicPr>
        <p:blipFill>
          <a:blip r:embed="rId17"/>
          <a:stretch/>
        </p:blipFill>
        <p:spPr>
          <a:xfrm>
            <a:off x="4500720" y="3429000"/>
            <a:ext cx="4608000" cy="3428640"/>
          </a:xfrm>
          <a:prstGeom prst="rect">
            <a:avLst/>
          </a:prstGeom>
          <a:ln w="9360">
            <a:noFill/>
          </a:ln>
        </p:spPr>
      </p:pic>
      <p:pic>
        <p:nvPicPr>
          <p:cNvPr id="3" name="Рисунок 10"/>
          <p:cNvPicPr/>
          <p:nvPr/>
        </p:nvPicPr>
        <p:blipFill>
          <a:blip r:embed="rId18"/>
          <a:stretch/>
        </p:blipFill>
        <p:spPr>
          <a:xfrm>
            <a:off x="0" y="3357720"/>
            <a:ext cx="4787640" cy="3499920"/>
          </a:xfrm>
          <a:prstGeom prst="rect">
            <a:avLst/>
          </a:prstGeom>
          <a:ln w="9360">
            <a:noFill/>
          </a:ln>
        </p:spPr>
      </p:pic>
      <p:pic>
        <p:nvPicPr>
          <p:cNvPr id="4" name="Рисунок 11"/>
          <p:cNvPicPr/>
          <p:nvPr/>
        </p:nvPicPr>
        <p:blipFill>
          <a:blip r:embed="rId19"/>
          <a:stretch/>
        </p:blipFill>
        <p:spPr>
          <a:xfrm>
            <a:off x="4535640" y="0"/>
            <a:ext cx="4608000" cy="3541320"/>
          </a:xfrm>
          <a:prstGeom prst="rect">
            <a:avLst/>
          </a:prstGeom>
          <a:ln w="9360"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957A0C1-ED8A-4382-BB37-FA08E305C2FE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2/9/2021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9555CC2-681D-4AC1-BF7F-F6AAFB8F0EA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2840"/>
            </a:avLst>
          </a:prstGeom>
          <a:blipFill>
            <a:blip r:embed="rId15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" name="Рисунок 4"/>
          <p:cNvPicPr/>
          <p:nvPr/>
        </p:nvPicPr>
        <p:blipFill>
          <a:blip r:embed="rId16"/>
          <a:stretch/>
        </p:blipFill>
        <p:spPr>
          <a:xfrm>
            <a:off x="0" y="5084640"/>
            <a:ext cx="1512360" cy="1512360"/>
          </a:xfrm>
          <a:prstGeom prst="rect">
            <a:avLst/>
          </a:prstGeom>
          <a:ln w="9360">
            <a:noFill/>
          </a:ln>
        </p:spPr>
      </p:pic>
      <p:pic>
        <p:nvPicPr>
          <p:cNvPr id="48" name="Рисунок 5"/>
          <p:cNvPicPr/>
          <p:nvPr/>
        </p:nvPicPr>
        <p:blipFill>
          <a:blip r:embed="rId17"/>
          <a:stretch/>
        </p:blipFill>
        <p:spPr>
          <a:xfrm>
            <a:off x="8028360" y="260640"/>
            <a:ext cx="847440" cy="1123560"/>
          </a:xfrm>
          <a:prstGeom prst="rect">
            <a:avLst/>
          </a:prstGeom>
          <a:ln w="9360">
            <a:noFill/>
          </a:ln>
        </p:spPr>
      </p:pic>
      <p:sp>
        <p:nvSpPr>
          <p:cNvPr id="49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EEE5718-FF2E-4319-8766-55BD0EE5AB6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2/9/2021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7AB1206-4B63-46E3-8A6D-1315B7901AE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2840"/>
            </a:avLst>
          </a:prstGeom>
          <a:blipFill>
            <a:blip r:embed="rId15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Рисунок 9"/>
          <p:cNvPicPr/>
          <p:nvPr/>
        </p:nvPicPr>
        <p:blipFill>
          <a:blip r:embed="rId16"/>
          <a:stretch/>
        </p:blipFill>
        <p:spPr>
          <a:xfrm>
            <a:off x="7380360" y="260640"/>
            <a:ext cx="1345680" cy="1345680"/>
          </a:xfrm>
          <a:prstGeom prst="rect">
            <a:avLst/>
          </a:prstGeom>
          <a:ln w="9360">
            <a:noFill/>
          </a:ln>
        </p:spPr>
      </p:pic>
      <p:pic>
        <p:nvPicPr>
          <p:cNvPr id="92" name="Рисунок 8"/>
          <p:cNvPicPr/>
          <p:nvPr/>
        </p:nvPicPr>
        <p:blipFill>
          <a:blip r:embed="rId17"/>
          <a:stretch/>
        </p:blipFill>
        <p:spPr>
          <a:xfrm>
            <a:off x="467640" y="4653000"/>
            <a:ext cx="1326960" cy="1990440"/>
          </a:xfrm>
          <a:prstGeom prst="rect">
            <a:avLst/>
          </a:prstGeom>
          <a:ln w="9360">
            <a:noFill/>
          </a:ln>
        </p:spPr>
      </p:pic>
      <p:sp>
        <p:nvSpPr>
          <p:cNvPr id="9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6863E2F-107D-463B-9593-3F0655E0C61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2/9/2021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158DD16-1376-46FC-8A0F-074D61D4BC1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2840"/>
            </a:avLst>
          </a:prstGeom>
          <a:blipFill>
            <a:blip r:embed="rId15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5" name="Рисунок 10"/>
          <p:cNvPicPr/>
          <p:nvPr/>
        </p:nvPicPr>
        <p:blipFill>
          <a:blip r:embed="rId16"/>
          <a:stretch/>
        </p:blipFill>
        <p:spPr>
          <a:xfrm>
            <a:off x="7596360" y="332640"/>
            <a:ext cx="1299960" cy="1506240"/>
          </a:xfrm>
          <a:prstGeom prst="rect">
            <a:avLst/>
          </a:prstGeom>
          <a:ln w="9360">
            <a:noFill/>
          </a:ln>
        </p:spPr>
      </p:pic>
      <p:pic>
        <p:nvPicPr>
          <p:cNvPr id="136" name="Рисунок 4"/>
          <p:cNvPicPr/>
          <p:nvPr/>
        </p:nvPicPr>
        <p:blipFill>
          <a:blip r:embed="rId17"/>
          <a:stretch/>
        </p:blipFill>
        <p:spPr>
          <a:xfrm>
            <a:off x="323640" y="116640"/>
            <a:ext cx="1872720" cy="1437840"/>
          </a:xfrm>
          <a:prstGeom prst="rect">
            <a:avLst/>
          </a:prstGeom>
          <a:ln w="9360">
            <a:noFill/>
          </a:ln>
        </p:spPr>
      </p:pic>
      <p:sp>
        <p:nvSpPr>
          <p:cNvPr id="137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5BF7C16-25EB-4007-9AFB-861B6B1F4F8D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2/9/2021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5387684-4FB2-4C64-A628-114B77639CB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2840"/>
            </a:avLst>
          </a:prstGeom>
          <a:blipFill>
            <a:blip r:embed="rId15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20C5807-1A16-4109-A0D8-AB1839E075F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2/9/2021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E7422EB-490F-447C-ABD2-9B68AFAEF61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2" name="CustomShape 5"/>
          <p:cNvSpPr/>
          <p:nvPr/>
        </p:nvSpPr>
        <p:spPr>
          <a:xfrm>
            <a:off x="3084480" y="404640"/>
            <a:ext cx="26650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200" b="1" i="1" strike="noStrike" spc="-1">
                <a:solidFill>
                  <a:srgbClr val="FF9855"/>
                </a:solidFill>
                <a:latin typeface="Arial Black"/>
                <a:ea typeface="바탕"/>
              </a:rPr>
              <a:t>Источники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83" name="CustomShape 6"/>
          <p:cNvSpPr/>
          <p:nvPr/>
        </p:nvSpPr>
        <p:spPr>
          <a:xfrm>
            <a:off x="323640" y="980640"/>
            <a:ext cx="8496720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u="sng" strike="noStrike" spc="-1">
                <a:solidFill>
                  <a:srgbClr val="0000FF"/>
                </a:solidFill>
                <a:uFillTx/>
                <a:latin typeface="Calibri"/>
                <a:hlinkClick r:id="rId16"/>
              </a:rPr>
              <a:t>http://cl.rushkolnik.ru/tw_files2/urls_160/130/d-129202/129202_html_md29c7cd.jpg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 масленица 1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sng" strike="noStrike" spc="-1">
                <a:solidFill>
                  <a:srgbClr val="0000FF"/>
                </a:solidFill>
                <a:uFillTx/>
                <a:latin typeface="Calibri"/>
                <a:hlinkClick r:id="rId17"/>
              </a:rPr>
              <a:t>http://www.foto-potolki.ru/mini/corner/corner-30.jpg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 уголок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sng" strike="noStrike" spc="-1">
                <a:solidFill>
                  <a:srgbClr val="0000FF"/>
                </a:solidFill>
                <a:uFillTx/>
                <a:latin typeface="Calibri"/>
                <a:hlinkClick r:id="rId18"/>
              </a:rPr>
              <a:t>http://mozaika-s.by/img/p/3/2/5/325-thickbox_default.jpg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 девушка с блинами </a:t>
            </a:r>
            <a:r>
              <a:rPr lang="en-US" sz="1600" b="0" u="sng" strike="noStrike" spc="-1">
                <a:solidFill>
                  <a:srgbClr val="0000FF"/>
                </a:solidFill>
                <a:uFillTx/>
                <a:latin typeface="Calibri"/>
                <a:hlinkClick r:id="rId19"/>
              </a:rPr>
              <a:t>http://www.hesaplamasi.net/wp-content/uploads/2016/01/timemoney_134033744111.png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 солнце </a:t>
            </a:r>
            <a:r>
              <a:rPr lang="en-US" sz="1600" b="0" u="sng" strike="noStrike" spc="-1">
                <a:solidFill>
                  <a:srgbClr val="0000FF"/>
                </a:solidFill>
                <a:uFillTx/>
                <a:latin typeface="Calibri"/>
                <a:hlinkClick r:id="rId20"/>
              </a:rPr>
              <a:t>http://cs418318.vk.me/v418318351/6b7b/gE3v_paet_Q.jpg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 масленица 2 </a:t>
            </a:r>
            <a:r>
              <a:rPr lang="en-US" sz="1600" b="0" u="sng" strike="noStrike" spc="-1">
                <a:solidFill>
                  <a:srgbClr val="0000FF"/>
                </a:solidFill>
                <a:uFillTx/>
                <a:latin typeface="Calibri"/>
                <a:hlinkClick r:id="rId21"/>
              </a:rPr>
              <a:t>http://www.playcast.ru/uploads/2015/08/06/14591660.gif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 бублики</a:t>
            </a:r>
            <a:endParaRPr lang="en-US" sz="16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308320" y="836712"/>
            <a:ext cx="4713480" cy="21898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C00000"/>
                </a:solidFill>
                <a:latin typeface="Calibri"/>
              </a:rPr>
              <a:t>Муниципальное дошкольное общеобразовательное учреждение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C00000"/>
                </a:solidFill>
                <a:latin typeface="Calibri"/>
              </a:rPr>
              <a:t> города Галича Костромской области</a:t>
            </a:r>
          </a:p>
          <a:p>
            <a:pPr algn="ctr">
              <a:lnSpc>
                <a:spcPct val="100000"/>
              </a:lnSpc>
            </a:pPr>
            <a:r>
              <a:rPr lang="ru-RU" sz="4800" b="1" strike="noStrike" spc="-1" dirty="0" smtClean="0">
                <a:solidFill>
                  <a:srgbClr val="C00000"/>
                </a:solidFill>
                <a:latin typeface="Calibri"/>
              </a:rPr>
              <a:t>«Чай и чайные традиции»</a:t>
            </a:r>
            <a:endParaRPr lang="en-US" sz="48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2428560" y="3213000"/>
            <a:ext cx="4833720" cy="1005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Users\user\Desktop\фото с ватсапа\0ba12d87-7a86-428b-af84-ec023524a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456384" cy="36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s03.infourok.ru/uploads/ex/080e/00063615-9630feff/3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ds05.infourok.ru/uploads/ex/0971/00070e50-0b9ac163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2656"/>
            <a:ext cx="851249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2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5d6/00092d95-c1e7dfd7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2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6" name="Picture 2" descr="http://900igr.net/up/datas/158465/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680"/>
            <a:ext cx="8640960" cy="62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985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2.infourok.ru/uploads/ex/088b/00086cfa-2f92f2b5/img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0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5.infourok.ru/uploads/ex/0971/00070e50-0b9ac163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76456" cy="65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3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900igr.net/up/datas/108609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644"/>
            <a:ext cx="8424936" cy="63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5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ad7/0009ced6-bd41669d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64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7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e31/0006ff88-500d1ad1/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6120"/>
            <a:ext cx="8365936" cy="62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41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1.infourok.ru/uploads/ex/09b6/00007ee5-af12bf3e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2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Picture 2" descr="https://ds04.infourok.ru/uploads/ex/081f/0007a93e-edcb6be4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80"/>
            <a:ext cx="8244588" cy="61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4" name="Picture 2" descr="https://ds05.infourok.ru/uploads/ex/091b/00076fa2-f1d6ea39/hello_html_5f6fa4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8" y="221383"/>
            <a:ext cx="8680804" cy="651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8" name="Picture 2" descr="https://ds02.infourok.ru/uploads/ex/09ab/00048a02-df45bc7c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" y="254112"/>
            <a:ext cx="8673105" cy="65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22" name="Picture 2" descr="https://prezentacii.info/wp-content/uploads/2015/11/VvLKB0puhy4Q2t6y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80"/>
            <a:ext cx="8640960" cy="62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606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myshared.ru/6/728154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4968552" cy="372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ds04.infourok.ru/uploads/ex/09c0/0003651f-734a2df5/2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6616"/>
            <a:ext cx="4423346" cy="33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2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537/0004fabe-c8f5418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884"/>
            <a:ext cx="8496944" cy="62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5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2.ppt-online.org/files2/slide/7/7KMbUC4FiJGfsOrcA90ZtRIYVkd5ovpL3WjPnh6Hx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56" y="148675"/>
            <a:ext cx="8640960" cy="64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5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70" name="Picture 2" descr="https://fsd.kopilkaurokov.ru/uploads/user_file_57572eecb8bbc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148"/>
            <a:ext cx="8291264" cy="62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856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Z7KFWENHHMJR-1336-7630</_dlc_DocId>
    <_dlc_DocIdUrl xmlns="134c83b0-daba-48ad-8a7d-75e8d548d543">
      <Url>http://www.eduportal44.ru/Galich/ds13galich/_layouts/15/DocIdRedir.aspx?ID=Z7KFWENHHMJR-1336-7630</Url>
      <Description>Z7KFWENHHMJR-1336-7630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AF76C7-3B1C-4EB0-BA1D-5B923921CEB2}"/>
</file>

<file path=customXml/itemProps2.xml><?xml version="1.0" encoding="utf-8"?>
<ds:datastoreItem xmlns:ds="http://schemas.openxmlformats.org/officeDocument/2006/customXml" ds:itemID="{A6C5E172-D8E3-44D5-B348-2DEAC2D37449}"/>
</file>

<file path=customXml/itemProps3.xml><?xml version="1.0" encoding="utf-8"?>
<ds:datastoreItem xmlns:ds="http://schemas.openxmlformats.org/officeDocument/2006/customXml" ds:itemID="{C27BA7CB-D422-4FFA-B00F-A55807963C32}"/>
</file>

<file path=customXml/itemProps4.xml><?xml version="1.0" encoding="utf-8"?>
<ds:datastoreItem xmlns:ds="http://schemas.openxmlformats.org/officeDocument/2006/customXml" ds:itemID="{D907F12A-424E-49BB-883C-C867FE6EB3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15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Nata</dc:creator>
  <dc:description/>
  <cp:lastModifiedBy>user</cp:lastModifiedBy>
  <cp:revision>11</cp:revision>
  <dcterms:created xsi:type="dcterms:W3CDTF">2016-02-19T13:02:13Z</dcterms:created>
  <dcterms:modified xsi:type="dcterms:W3CDTF">2021-02-09T06:55:06Z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  <property fmtid="{D5CDD505-2E9C-101B-9397-08002B2CF9AE}" pid="12" name="ContentTypeId">
    <vt:lpwstr>0x010100466FD0A4444FED4BB496490CD564CBCA</vt:lpwstr>
  </property>
  <property fmtid="{D5CDD505-2E9C-101B-9397-08002B2CF9AE}" pid="13" name="_dlc_DocIdItemGuid">
    <vt:lpwstr>ee547537-e829-416a-b135-65ee157da411</vt:lpwstr>
  </property>
</Properties>
</file>