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57" r:id="rId5"/>
    <p:sldId id="260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C12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36" y="476673"/>
            <a:ext cx="6737139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vehe.ru/images/ver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5556" y="5906889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 дошкольное образовательное учреждение                 Центр развития ребенка – детский сад № 13                                                       г. Галич  </a:t>
            </a:r>
          </a:p>
        </p:txBody>
      </p:sp>
    </p:spTree>
    <p:extLst>
      <p:ext uri="{BB962C8B-B14F-4D97-AF65-F5344CB8AC3E}">
        <p14:creationId xmlns:p14="http://schemas.microsoft.com/office/powerpoint/2010/main" val="19612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890">
            <a:off x="1607202" y="824515"/>
            <a:ext cx="6284730" cy="5348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vehe.ru/images/ver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48071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vehe.ru/images/ver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4807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vehe.ru/images/ver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ld1.mycdn.me/image?t=3&amp;bid=834750637592&amp;id=834750637592&amp;plc=WEB&amp;tkn=*xBKGp1LSU-rl4tcwRR5JTt-P7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6127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ehe.ru/images/ver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he.ru/images/ver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858">
            <a:off x="2771801" y="1124744"/>
            <a:ext cx="3357663" cy="4748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11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ehe.ru/images/ver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90624"/>
            <a:ext cx="3294401" cy="46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3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Z7KFWENHHMJR-1336-1926</_dlc_DocId>
    <_dlc_DocIdUrl xmlns="134c83b0-daba-48ad-8a7d-75e8d548d543">
      <Url>http://www.eduportal44.ru/Galich/ds13galich/_layouts/15/DocIdRedir.aspx?ID=Z7KFWENHHMJR-1336-1926</Url>
      <Description>Z7KFWENHHMJR-1336-1926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686CDCF-337E-4B21-8475-E423AE5ECA96}"/>
</file>

<file path=customXml/itemProps2.xml><?xml version="1.0" encoding="utf-8"?>
<ds:datastoreItem xmlns:ds="http://schemas.openxmlformats.org/officeDocument/2006/customXml" ds:itemID="{DD1B5D4E-00FB-4268-B951-D637ACF42855}"/>
</file>

<file path=customXml/itemProps3.xml><?xml version="1.0" encoding="utf-8"?>
<ds:datastoreItem xmlns:ds="http://schemas.openxmlformats.org/officeDocument/2006/customXml" ds:itemID="{62A84CD3-12CA-4400-B47B-76684963E1BA}"/>
</file>

<file path=customXml/itemProps4.xml><?xml version="1.0" encoding="utf-8"?>
<ds:datastoreItem xmlns:ds="http://schemas.openxmlformats.org/officeDocument/2006/customXml" ds:itemID="{009B19E7-56B4-458F-B27C-9DCA62C5D6EC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Юрий</cp:lastModifiedBy>
  <cp:revision>7</cp:revision>
  <dcterms:created xsi:type="dcterms:W3CDTF">2016-06-05T12:39:14Z</dcterms:created>
  <dcterms:modified xsi:type="dcterms:W3CDTF">2016-06-27T08:11:36Z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c68ae690-adbb-4d3f-85da-7b4a360dd064</vt:lpwstr>
  </property>
</Properties>
</file>