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3" r:id="rId7"/>
    <p:sldId id="262" r:id="rId8"/>
    <p:sldId id="261" r:id="rId9"/>
    <p:sldId id="260" r:id="rId10"/>
    <p:sldId id="259" r:id="rId11"/>
    <p:sldId id="26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99"/>
    <a:srgbClr val="663300"/>
    <a:srgbClr val="422C16"/>
    <a:srgbClr val="0C788E"/>
    <a:srgbClr val="006666"/>
    <a:srgbClr val="0099CC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lhelia.com/images/566c1ad89788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1500174"/>
            <a:ext cx="1536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42910" y="4286256"/>
            <a:ext cx="8215370" cy="857256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«В МИРЕ ЖИВОТНЫХ»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br>
              <a:rPr lang="ru-RU" sz="3600" b="1" dirty="0" smtClean="0"/>
            </a:br>
            <a:endParaRPr lang="es-ES" sz="1200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14290"/>
            <a:ext cx="792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Муниципальное дошкольное общеобразовательное учреждение Центр развития ребенка Детский сад №13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785794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Интеллектуальная игра</a:t>
            </a:r>
            <a:endParaRPr lang="ru-RU" sz="2400" b="1" dirty="0"/>
          </a:p>
        </p:txBody>
      </p:sp>
      <p:pic>
        <p:nvPicPr>
          <p:cNvPr id="4100" name="Picture 4" descr="http://dreempics.com/img/picture/Jul/13/987b4ea2ee0cb63e8f097fde1ff0e969/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0" y="3214685"/>
            <a:ext cx="157067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nattik.ru/wp-content/uploads/2012/02/dikie_wivotni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77" y="1571612"/>
            <a:ext cx="16746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://jpghoto.ru/img/picture/Jun/19/ba592c31706d1435bbf320ec06211350/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1785926"/>
            <a:ext cx="4233348" cy="2500330"/>
          </a:xfrm>
          <a:prstGeom prst="rect">
            <a:avLst/>
          </a:prstGeom>
          <a:noFill/>
        </p:spPr>
      </p:pic>
      <p:pic>
        <p:nvPicPr>
          <p:cNvPr id="4106" name="Picture 10" descr="http://skachat-kartinki.ru/img/picture/Nov/02/af06bbb3942c11b070fccafd63a870b4/mini_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3143248"/>
            <a:ext cx="176336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71802" y="528638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607220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Суворова Н. В.</a:t>
            </a:r>
          </a:p>
          <a:p>
            <a:r>
              <a:rPr lang="ru-RU" dirty="0" smtClean="0"/>
              <a:t>Румянцева Е.К.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660033"/>
                </a:solidFill>
              </a:rPr>
              <a:t>VI </a:t>
            </a:r>
            <a:r>
              <a:rPr lang="ru-RU" sz="2400" b="1" dirty="0" smtClean="0">
                <a:solidFill>
                  <a:srgbClr val="660033"/>
                </a:solidFill>
              </a:rPr>
              <a:t>ТУР «ДАЛЬШЕ, ДАЛЬШЕ, ДАЛЬШЕ…»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18434" name="Picture 2" descr="http://www.solnet.ee/erudit/img/erudi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381250" cy="333375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14488"/>
            <a:ext cx="540940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ПОДВЕДЕНИЕ ИТОГОВ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142984"/>
            <a:ext cx="6143668" cy="442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Все-все, все на свете нужны,</a:t>
            </a:r>
            <a:br>
              <a:rPr lang="ru-RU" sz="1600" dirty="0" smtClean="0"/>
            </a:br>
            <a:r>
              <a:rPr lang="ru-RU" sz="1600" dirty="0" smtClean="0"/>
              <a:t>И мошки не меньше нужны, чем слоны.</a:t>
            </a:r>
            <a:br>
              <a:rPr lang="ru-RU" sz="1600" dirty="0" smtClean="0"/>
            </a:br>
            <a:r>
              <a:rPr lang="ru-RU" sz="1600" dirty="0" smtClean="0"/>
              <a:t>Нельзя обойтись без чудищ нелепых</a:t>
            </a:r>
            <a:br>
              <a:rPr lang="ru-RU" sz="1600" dirty="0" smtClean="0"/>
            </a:br>
            <a:r>
              <a:rPr lang="ru-RU" sz="1600" dirty="0" smtClean="0"/>
              <a:t>И даже без хищников ,злых и свирепых.</a:t>
            </a:r>
            <a:br>
              <a:rPr lang="ru-RU" sz="1600" dirty="0" smtClean="0"/>
            </a:br>
            <a:r>
              <a:rPr lang="ru-RU" sz="1600" dirty="0" smtClean="0"/>
              <a:t>Нужны все на свете! Нужны все подряд -</a:t>
            </a:r>
            <a:br>
              <a:rPr lang="ru-RU" sz="1600" dirty="0" smtClean="0"/>
            </a:br>
            <a:r>
              <a:rPr lang="ru-RU" sz="1600" dirty="0" smtClean="0"/>
              <a:t>Кто делает мед, и кто делает яд!</a:t>
            </a:r>
            <a:br>
              <a:rPr lang="ru-RU" sz="1600" dirty="0" smtClean="0"/>
            </a:br>
            <a:r>
              <a:rPr lang="ru-RU" sz="1600" dirty="0" smtClean="0"/>
              <a:t>Плохие дела у кошки без мышки,</a:t>
            </a:r>
            <a:br>
              <a:rPr lang="ru-RU" sz="1600" dirty="0" smtClean="0"/>
            </a:br>
            <a:r>
              <a:rPr lang="ru-RU" sz="1600" dirty="0" smtClean="0"/>
              <a:t>У мышки без кошки не лучше делишки!</a:t>
            </a:r>
            <a:br>
              <a:rPr lang="ru-RU" sz="1600" dirty="0" smtClean="0"/>
            </a:br>
            <a:r>
              <a:rPr lang="ru-RU" sz="1600" dirty="0" smtClean="0"/>
              <a:t>И, если мы с кем-то не очень дружны,</a:t>
            </a:r>
            <a:br>
              <a:rPr lang="ru-RU" sz="1600" dirty="0" smtClean="0"/>
            </a:br>
            <a:r>
              <a:rPr lang="ru-RU" sz="1600" dirty="0" smtClean="0"/>
              <a:t>Мы все-таки очень друг другу нужны.</a:t>
            </a:r>
            <a:br>
              <a:rPr lang="ru-RU" sz="1600" dirty="0" smtClean="0"/>
            </a:br>
            <a:r>
              <a:rPr lang="ru-RU" sz="1600" dirty="0" smtClean="0"/>
              <a:t>А если нам кто-нибудь лишним покажется,</a:t>
            </a:r>
            <a:br>
              <a:rPr lang="ru-RU" sz="1600" dirty="0" smtClean="0"/>
            </a:br>
            <a:r>
              <a:rPr lang="ru-RU" sz="1600" dirty="0" smtClean="0"/>
              <a:t>То это, конечно, ошибкой окажется!</a:t>
            </a:r>
            <a:br>
              <a:rPr lang="ru-RU" sz="1600" dirty="0" smtClean="0"/>
            </a:br>
            <a:r>
              <a:rPr lang="ru-RU" sz="1600" dirty="0" smtClean="0"/>
              <a:t>Все – все - все на свете,</a:t>
            </a:r>
            <a:br>
              <a:rPr lang="ru-RU" sz="1600" dirty="0" smtClean="0"/>
            </a:br>
            <a:r>
              <a:rPr lang="ru-RU" sz="1600" dirty="0" smtClean="0"/>
              <a:t>На свете нужны, и это все дети</a:t>
            </a:r>
            <a:br>
              <a:rPr lang="ru-RU" sz="1600" dirty="0" smtClean="0"/>
            </a:br>
            <a:r>
              <a:rPr lang="ru-RU" sz="1600" dirty="0" smtClean="0"/>
              <a:t>Запомнить должны!</a:t>
            </a:r>
          </a:p>
          <a:p>
            <a:pPr algn="ctr"/>
            <a:r>
              <a:rPr lang="ru-RU" sz="1600" dirty="0" smtClean="0"/>
              <a:t>                                                  Б. </a:t>
            </a:r>
            <a:r>
              <a:rPr lang="ru-RU" sz="1600" dirty="0" err="1" smtClean="0"/>
              <a:t>Заходер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274638"/>
            <a:ext cx="5000660" cy="79690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660033"/>
                </a:solidFill>
              </a:rPr>
              <a:t>I</a:t>
            </a:r>
            <a:r>
              <a:rPr lang="ru-RU" sz="2800" b="1" dirty="0" smtClean="0">
                <a:solidFill>
                  <a:srgbClr val="660033"/>
                </a:solidFill>
              </a:rPr>
              <a:t> ТУР « Разминка»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86" y="1500174"/>
            <a:ext cx="4533173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93183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660033"/>
                </a:solidFill>
              </a:rPr>
              <a:t>II</a:t>
            </a:r>
            <a:r>
              <a:rPr lang="ru-RU" sz="2400" b="1" dirty="0" smtClean="0">
                <a:solidFill>
                  <a:srgbClr val="660033"/>
                </a:solidFill>
              </a:rPr>
              <a:t> ТУР «КТО ЛИШНИЙ?»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1214422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1команда</a:t>
            </a:r>
          </a:p>
          <a:p>
            <a:pPr algn="ctr"/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4882584" cy="456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660033"/>
                </a:solidFill>
              </a:rPr>
              <a:t>II</a:t>
            </a:r>
            <a:r>
              <a:rPr lang="ru-RU" sz="2400" b="1" dirty="0" smtClean="0">
                <a:solidFill>
                  <a:srgbClr val="660033"/>
                </a:solidFill>
              </a:rPr>
              <a:t> ТУР «КТО ЛИШНИЙ?»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214422"/>
            <a:ext cx="5143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 команда</a:t>
            </a:r>
          </a:p>
          <a:p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06095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660033"/>
                </a:solidFill>
              </a:rPr>
              <a:t>II</a:t>
            </a:r>
            <a:r>
              <a:rPr lang="ru-RU" sz="2400" b="1" dirty="0" smtClean="0">
                <a:solidFill>
                  <a:srgbClr val="660033"/>
                </a:solidFill>
              </a:rPr>
              <a:t> ТУР «КТО ЛИШНИЙ?»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071546"/>
            <a:ext cx="4572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 команда</a:t>
            </a:r>
          </a:p>
          <a:p>
            <a:pPr algn="ctr"/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170324" cy="490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422C16"/>
                </a:solidFill>
              </a:rPr>
              <a:t>III</a:t>
            </a:r>
            <a:r>
              <a:rPr lang="ru-RU" sz="2400" b="1" dirty="0" smtClean="0">
                <a:solidFill>
                  <a:srgbClr val="422C16"/>
                </a:solidFill>
              </a:rPr>
              <a:t> ТУР « ЖИВОТНЫЕ В ПРОИЗВЕДЕНИЯХ Е.ЧАРУШИНА»</a:t>
            </a:r>
            <a:endParaRPr lang="ru-RU" sz="2400" b="1" dirty="0">
              <a:solidFill>
                <a:srgbClr val="422C1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85860"/>
            <a:ext cx="3600000" cy="295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3600000" cy="262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4143380"/>
            <a:ext cx="3600000" cy="258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IV </a:t>
            </a:r>
            <a:r>
              <a:rPr lang="ru-RU" sz="2400" b="1" dirty="0" smtClean="0">
                <a:solidFill>
                  <a:srgbClr val="663300"/>
                </a:solidFill>
              </a:rPr>
              <a:t>ТУР «САМЫЕ,САМЫЕ,САМЫЕ…»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6576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3"/>
            <a:ext cx="342902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1643074" cy="195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876"/>
            <a:ext cx="222995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643314"/>
            <a:ext cx="190596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КОНКУРС КАПИТАНОВ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15625" t="18680" r="14843" b="4236"/>
          <a:stretch>
            <a:fillRect/>
          </a:stretch>
        </p:blipFill>
        <p:spPr bwMode="auto">
          <a:xfrm>
            <a:off x="1571604" y="1500174"/>
            <a:ext cx="575655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660033"/>
                </a:solidFill>
              </a:rPr>
              <a:t>V </a:t>
            </a:r>
            <a:r>
              <a:rPr lang="ru-RU" sz="2400" b="1" dirty="0" smtClean="0">
                <a:solidFill>
                  <a:srgbClr val="660033"/>
                </a:solidFill>
              </a:rPr>
              <a:t>ТУР « ВСТАВЬ НАЗВАНИЯ ЖИВОТНЫХ»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086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240000" cy="206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857628"/>
            <a:ext cx="370674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142984"/>
            <a:ext cx="344497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1142984"/>
            <a:ext cx="370131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Z7KFWENHHMJR-1336-2509</_dlc_DocId>
    <_dlc_DocIdUrl xmlns="134c83b0-daba-48ad-8a7d-75e8d548d543">
      <Url>http://www.eduportal44.ru/Galich/ds13galich/_layouts/15/DocIdRedir.aspx?ID=Z7KFWENHHMJR-1336-2509</Url>
      <Description>Z7KFWENHHMJR-1336-2509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637705-1A6A-45FA-84DD-AB86E90ADF3D}"/>
</file>

<file path=customXml/itemProps2.xml><?xml version="1.0" encoding="utf-8"?>
<ds:datastoreItem xmlns:ds="http://schemas.openxmlformats.org/officeDocument/2006/customXml" ds:itemID="{1CAAFAE1-1BD0-4E02-ACDE-C27787380971}"/>
</file>

<file path=customXml/itemProps3.xml><?xml version="1.0" encoding="utf-8"?>
<ds:datastoreItem xmlns:ds="http://schemas.openxmlformats.org/officeDocument/2006/customXml" ds:itemID="{3A8B9BA0-4168-4A0C-9D34-C26EE023981A}"/>
</file>

<file path=customXml/itemProps4.xml><?xml version="1.0" encoding="utf-8"?>
<ds:datastoreItem xmlns:ds="http://schemas.openxmlformats.org/officeDocument/2006/customXml" ds:itemID="{0A710469-4AA6-436E-806B-CBAEEEB59030}"/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93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   «В МИРЕ ЖИВОТНЫХ»   </vt:lpstr>
      <vt:lpstr>I ТУР « Разминка»</vt:lpstr>
      <vt:lpstr>II ТУР «КТО ЛИШНИЙ?»</vt:lpstr>
      <vt:lpstr>II ТУР «КТО ЛИШНИЙ?»</vt:lpstr>
      <vt:lpstr>II ТУР «КТО ЛИШНИЙ?»</vt:lpstr>
      <vt:lpstr>III ТУР « ЖИВОТНЫЕ В ПРОИЗВЕДЕНИЯХ Е.ЧАРУШИНА»</vt:lpstr>
      <vt:lpstr>IV ТУР «САМЫЕ,САМЫЕ,САМЫЕ…»</vt:lpstr>
      <vt:lpstr>КОНКУРС КАПИТАНОВ</vt:lpstr>
      <vt:lpstr>V ТУР « ВСТАВЬ НАЗВАНИЯ ЖИВОТНЫХ»</vt:lpstr>
      <vt:lpstr>VI ТУР «ДАЛЬШЕ, ДАЛЬШЕ, ДАЛЬШЕ…»</vt:lpstr>
      <vt:lpstr>ПОДВЕДЕНИЕ ИТОГОВ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738</cp:revision>
  <dcterms:created xsi:type="dcterms:W3CDTF">2010-05-23T14:28:12Z</dcterms:created>
  <dcterms:modified xsi:type="dcterms:W3CDTF">2016-12-23T07:56:56Z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36675b75-05db-49d7-9313-01c19ed7f8c5</vt:lpwstr>
  </property>
</Properties>
</file>