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5" r:id="rId4"/>
    <p:sldId id="269" r:id="rId5"/>
    <p:sldId id="270" r:id="rId6"/>
    <p:sldId id="271" r:id="rId7"/>
    <p:sldId id="273" r:id="rId8"/>
    <p:sldId id="276" r:id="rId9"/>
    <p:sldId id="274" r:id="rId10"/>
    <p:sldId id="277" r:id="rId11"/>
    <p:sldId id="278" r:id="rId12"/>
    <p:sldId id="272" r:id="rId13"/>
    <p:sldId id="267" r:id="rId14"/>
    <p:sldId id="257" r:id="rId15"/>
    <p:sldId id="258" r:id="rId16"/>
    <p:sldId id="260" r:id="rId17"/>
    <p:sldId id="261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3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ADDE-0C77-4CFD-8BA7-FA7FF85F012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F6F09-B242-4350-88C9-983BCC944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500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Муниципальное дошкольное образовательное  учреждение Центр Развития ребенка детский сад № 13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857364"/>
            <a:ext cx="74052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СВЯЗЬ  ДЕТСКОГО САДА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СОЦИУМОМ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571501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Воспитатели: Суворова Н.В.</a:t>
            </a:r>
          </a:p>
          <a:p>
            <a:r>
              <a:rPr lang="ru-RU" dirty="0" smtClean="0"/>
              <a:t>                          Румянцева Е.К.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571480"/>
            <a:ext cx="6905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ГИБДД  МО  МВД  «ГАЛИЧСКИЙ»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4" name="Picture 2" descr="D:\ЛЕНА\ФОТО\ФОТО ДЕТСАД\13 д. сад.ПДД.5.09.2016\DSC04703.JPG"/>
          <p:cNvPicPr>
            <a:picLocks noChangeAspect="1" noChangeArrowheads="1"/>
          </p:cNvPicPr>
          <p:nvPr/>
        </p:nvPicPr>
        <p:blipFill>
          <a:blip r:embed="rId2" cstate="print"/>
          <a:srcRect r="11689" b="-432"/>
          <a:stretch>
            <a:fillRect/>
          </a:stretch>
        </p:blipFill>
        <p:spPr bwMode="auto">
          <a:xfrm>
            <a:off x="1000100" y="1285860"/>
            <a:ext cx="2532414" cy="2160000"/>
          </a:xfrm>
          <a:prstGeom prst="rect">
            <a:avLst/>
          </a:prstGeom>
          <a:noFill/>
        </p:spPr>
      </p:pic>
      <p:pic>
        <p:nvPicPr>
          <p:cNvPr id="33795" name="Picture 3" descr="D:\ЛЕНА\ФОТО\ФОТО ДЕТСАД\13 д. сад.ПДД.5.09.2016\DSC04774ы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2880000" cy="2160000"/>
          </a:xfrm>
          <a:prstGeom prst="rect">
            <a:avLst/>
          </a:prstGeom>
          <a:noFill/>
        </p:spPr>
      </p:pic>
      <p:pic>
        <p:nvPicPr>
          <p:cNvPr id="33797" name="Picture 5" descr="D:\ЛЕНА\ФОТО\ФОТО ДЕТСАД\Фотографии. Встеча с инспектором ГИБДД. 22.03.2016\DSC02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57628"/>
            <a:ext cx="2880000" cy="2160000"/>
          </a:xfrm>
          <a:prstGeom prst="rect">
            <a:avLst/>
          </a:prstGeom>
          <a:noFill/>
        </p:spPr>
      </p:pic>
      <p:pic>
        <p:nvPicPr>
          <p:cNvPr id="33798" name="Picture 6" descr="D:\ЛЕНА\ФОТО\ФОТО ДЕТСАД\Фотографии. Встеча с инспектором ГИБДД. 22.03.2016\DSC02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857628"/>
            <a:ext cx="2880000" cy="2160000"/>
          </a:xfrm>
          <a:prstGeom prst="rect">
            <a:avLst/>
          </a:prstGeom>
          <a:noFill/>
        </p:spPr>
      </p:pic>
      <p:pic>
        <p:nvPicPr>
          <p:cNvPr id="12296" name="Picture 8" descr="http://vos-sd28-rodnichok.edumsko.ru/uploads/2000/1814/section/99593/deyatelnost/svetoforik.gif"/>
          <p:cNvPicPr>
            <a:picLocks noChangeAspect="1" noChangeArrowheads="1"/>
          </p:cNvPicPr>
          <p:nvPr/>
        </p:nvPicPr>
        <p:blipFill>
          <a:blip r:embed="rId6"/>
          <a:srcRect l="8750" t="905" r="7499"/>
          <a:stretch>
            <a:fillRect/>
          </a:stretch>
        </p:blipFill>
        <p:spPr bwMode="auto">
          <a:xfrm>
            <a:off x="3500430" y="2214554"/>
            <a:ext cx="1727491" cy="28241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571480"/>
            <a:ext cx="6492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ЖЕЛЕЗНОДОРОЖНЫЙ ВОКЗАЛ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8" name="Picture 2" descr="D:\ЛЕНА\ФОТО\ФОТО ДЕТСАД\РЖД\SDC1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2880000" cy="2160000"/>
          </a:xfrm>
          <a:prstGeom prst="rect">
            <a:avLst/>
          </a:prstGeom>
          <a:noFill/>
        </p:spPr>
      </p:pic>
      <p:pic>
        <p:nvPicPr>
          <p:cNvPr id="34819" name="Picture 3" descr="D:\ЛЕНА\ФОТО\ФОТО ДЕТСАД\РЖД\SDC11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00504"/>
            <a:ext cx="2880000" cy="2160000"/>
          </a:xfrm>
          <a:prstGeom prst="rect">
            <a:avLst/>
          </a:prstGeom>
          <a:noFill/>
        </p:spPr>
      </p:pic>
      <p:pic>
        <p:nvPicPr>
          <p:cNvPr id="34820" name="Picture 4" descr="D:\ЛЕНА\ФОТО\ФОТО ДЕТСАД\РЖД\SDC11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1620000" cy="2160000"/>
          </a:xfrm>
          <a:prstGeom prst="rect">
            <a:avLst/>
          </a:prstGeom>
          <a:noFill/>
        </p:spPr>
      </p:pic>
      <p:pic>
        <p:nvPicPr>
          <p:cNvPr id="34821" name="Picture 5" descr="D:\ЛЕНА\ФОТО\ФОТО ДЕТСАД\РЖД\SDC11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714752"/>
            <a:ext cx="1857388" cy="2476517"/>
          </a:xfrm>
          <a:prstGeom prst="rect">
            <a:avLst/>
          </a:prstGeom>
          <a:noFill/>
        </p:spPr>
      </p:pic>
      <p:pic>
        <p:nvPicPr>
          <p:cNvPr id="11266" name="Picture 2" descr="http://www.gifki.org/data/media/75/poezd-animatsionnaya-kartinka-00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786190"/>
            <a:ext cx="1928826" cy="2436414"/>
          </a:xfrm>
          <a:prstGeom prst="rect">
            <a:avLst/>
          </a:prstGeom>
          <a:noFill/>
        </p:spPr>
      </p:pic>
      <p:pic>
        <p:nvPicPr>
          <p:cNvPr id="11270" name="Picture 6" descr="http://online-raskraski.ru/media/icons/color/1/Zheleznodorozhnyj-Pereezd_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28586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924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ДЕТСКАЯ  БИБЛИОТЕКА им. Я.АКИМА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ЛЕНА\ФОТО\ФОТО ДЕТСАД\библиотека БАРТО\DSC_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000395" cy="2000264"/>
          </a:xfrm>
          <a:prstGeom prst="rect">
            <a:avLst/>
          </a:prstGeom>
          <a:noFill/>
        </p:spPr>
      </p:pic>
      <p:pic>
        <p:nvPicPr>
          <p:cNvPr id="1027" name="Picture 3" descr="D:\ЛЕНА\ФОТО\ФОТО ДЕТСАД\Пушкин\20160606_105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85860"/>
            <a:ext cx="1500198" cy="2000264"/>
          </a:xfrm>
          <a:prstGeom prst="rect">
            <a:avLst/>
          </a:prstGeom>
          <a:noFill/>
        </p:spPr>
      </p:pic>
      <p:pic>
        <p:nvPicPr>
          <p:cNvPr id="1028" name="Picture 4" descr="D:\ЛЕНА\ФОТО\ФОТО ДЕТСАД\Чарушин\SDC10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85860"/>
            <a:ext cx="2667019" cy="2000264"/>
          </a:xfrm>
          <a:prstGeom prst="rect">
            <a:avLst/>
          </a:prstGeom>
          <a:noFill/>
        </p:spPr>
      </p:pic>
      <p:pic>
        <p:nvPicPr>
          <p:cNvPr id="1029" name="Picture 5" descr="D:\ЛЕНА\ФОТО\ФОТО ДЕТСАД\Экскурсия в библиотеку. 7, 8 группы\DSC04023.JPG"/>
          <p:cNvPicPr>
            <a:picLocks noChangeAspect="1" noChangeArrowheads="1"/>
          </p:cNvPicPr>
          <p:nvPr/>
        </p:nvPicPr>
        <p:blipFill>
          <a:blip r:embed="rId5" cstate="print"/>
          <a:srcRect l="19676" b="4897"/>
          <a:stretch>
            <a:fillRect/>
          </a:stretch>
        </p:blipFill>
        <p:spPr bwMode="auto">
          <a:xfrm>
            <a:off x="714348" y="3786190"/>
            <a:ext cx="2735255" cy="2428892"/>
          </a:xfrm>
          <a:prstGeom prst="rect">
            <a:avLst/>
          </a:prstGeom>
          <a:noFill/>
        </p:spPr>
      </p:pic>
      <p:pic>
        <p:nvPicPr>
          <p:cNvPr id="1030" name="Picture 6" descr="D:\ЛЕНА\ФОТО\ФОТО ДЕТСАД\SDC107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286256"/>
            <a:ext cx="2785195" cy="2088896"/>
          </a:xfrm>
          <a:prstGeom prst="rect">
            <a:avLst/>
          </a:prstGeom>
          <a:noFill/>
        </p:spPr>
      </p:pic>
      <p:pic>
        <p:nvPicPr>
          <p:cNvPr id="3" name="Picture 2" descr="D:\ЛЕНА\ФОТО\ФОТО ДЕТСАД\SAM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571876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8794" y="428604"/>
            <a:ext cx="4947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СКАЗКИ А.С. ПУШКИНА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ЛЕНА\ФОТО\ФОТО ДЕТСАД\Пушкин\20160606_104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629100" cy="838800"/>
          </a:xfrm>
          <a:prstGeom prst="rect">
            <a:avLst/>
          </a:prstGeom>
          <a:noFill/>
        </p:spPr>
      </p:pic>
      <p:pic>
        <p:nvPicPr>
          <p:cNvPr id="1027" name="Picture 3" descr="D:\ЛЕНА\ФОТО\ФОТО ДЕТСАД\Пушкин\20160606_104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59"/>
            <a:ext cx="1571636" cy="2095515"/>
          </a:xfrm>
          <a:prstGeom prst="rect">
            <a:avLst/>
          </a:prstGeom>
          <a:noFill/>
        </p:spPr>
      </p:pic>
      <p:pic>
        <p:nvPicPr>
          <p:cNvPr id="5" name="Рисунок 4" descr="20160606_104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142984"/>
            <a:ext cx="1660934" cy="2214578"/>
          </a:xfrm>
          <a:prstGeom prst="rect">
            <a:avLst/>
          </a:prstGeom>
        </p:spPr>
      </p:pic>
      <p:pic>
        <p:nvPicPr>
          <p:cNvPr id="8" name="Рисунок 7" descr="20160606_111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285860"/>
            <a:ext cx="2762269" cy="2071702"/>
          </a:xfrm>
          <a:prstGeom prst="rect">
            <a:avLst/>
          </a:prstGeom>
        </p:spPr>
      </p:pic>
      <p:pic>
        <p:nvPicPr>
          <p:cNvPr id="1029" name="Picture 5" descr="https://i.mycdn.me/image?id=850096343161&amp;t=3&amp;plc=WEB&amp;tkn=*MAKiQA_h4u8U4yJRDe0V4lHi9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143380"/>
            <a:ext cx="2476517" cy="1857388"/>
          </a:xfrm>
          <a:prstGeom prst="rect">
            <a:avLst/>
          </a:prstGeom>
          <a:noFill/>
        </p:spPr>
      </p:pic>
      <p:pic>
        <p:nvPicPr>
          <p:cNvPr id="1031" name="Picture 7" descr="https://i.mycdn.me/image?id=850096344697&amp;t=3&amp;plc=WEB&amp;tkn=*F7fwOrqxqCa0B53srxMJ6WrBGM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3929066"/>
            <a:ext cx="1660934" cy="2214578"/>
          </a:xfrm>
          <a:prstGeom prst="rect">
            <a:avLst/>
          </a:prstGeom>
          <a:noFill/>
        </p:spPr>
      </p:pic>
      <p:pic>
        <p:nvPicPr>
          <p:cNvPr id="1033" name="Picture 9" descr="https://i.mycdn.me/image?id=850096345209&amp;t=52&amp;plc=WEB&amp;tkn=*KkX0LdMg4odj-bf_QfUC_LlG5x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3857628"/>
            <a:ext cx="2428892" cy="24288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929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НЕ ЗНАЕТ МАШУ,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МАШУ – РАСТЕРЯШУ.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1" name="Picture 1" descr="D:\ЛЕНА\ФОТО\ФОТО ДЕТСАД\Воронкова Библиотека\SDC11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357694"/>
            <a:ext cx="2254010" cy="1690508"/>
          </a:xfrm>
          <a:prstGeom prst="rect">
            <a:avLst/>
          </a:prstGeom>
          <a:noFill/>
        </p:spPr>
      </p:pic>
      <p:pic>
        <p:nvPicPr>
          <p:cNvPr id="10242" name="Picture 2" descr="D:\ЛЕНА\ФОТО\ФОТО ДЕТСАД\Воронкова Библиотека\SDC11688.JPG"/>
          <p:cNvPicPr>
            <a:picLocks noChangeAspect="1" noChangeArrowheads="1"/>
          </p:cNvPicPr>
          <p:nvPr/>
        </p:nvPicPr>
        <p:blipFill>
          <a:blip r:embed="rId3" cstate="print"/>
          <a:srcRect l="10943" t="7296"/>
          <a:stretch>
            <a:fillRect/>
          </a:stretch>
        </p:blipFill>
        <p:spPr bwMode="auto">
          <a:xfrm>
            <a:off x="6143636" y="4286256"/>
            <a:ext cx="2325448" cy="1815524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143380"/>
            <a:ext cx="1776600" cy="2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643050"/>
            <a:ext cx="2611200" cy="19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 l="16415" b="12453"/>
          <a:stretch>
            <a:fillRect/>
          </a:stretch>
        </p:blipFill>
        <p:spPr bwMode="auto">
          <a:xfrm>
            <a:off x="6357950" y="1571612"/>
            <a:ext cx="25463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643050"/>
            <a:ext cx="2611200" cy="19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И УЛИЦА.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1782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1782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00108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86190"/>
            <a:ext cx="3047134" cy="22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okartinkah.ru/img/kartinki-svetofora-dlya-detey-1840/kartinki-svetofora-dlya-detey-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928802"/>
            <a:ext cx="2407977" cy="33099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ЗАБАВНЫЕ  ЗВЕРЯТА.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263999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71546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71546"/>
            <a:ext cx="263999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500570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214686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ЛЕНА\ФОТО\ФОТО ДЕТСАД\SDC105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214686"/>
            <a:ext cx="2640000" cy="1980000"/>
          </a:xfrm>
          <a:prstGeom prst="rect">
            <a:avLst/>
          </a:prstGeom>
          <a:noFill/>
        </p:spPr>
      </p:pic>
      <p:pic>
        <p:nvPicPr>
          <p:cNvPr id="6146" name="Picture 2" descr="http://pravdamoskvy.ru/uploads/posts/2014-07/1405593262_26_page_8_image_0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3143248"/>
            <a:ext cx="1836571" cy="1285884"/>
          </a:xfrm>
          <a:prstGeom prst="rect">
            <a:avLst/>
          </a:prstGeom>
          <a:noFill/>
        </p:spPr>
      </p:pic>
      <p:pic>
        <p:nvPicPr>
          <p:cNvPr id="6148" name="Picture 4" descr="http://s-marshak.ru/art/post/nabor/nabor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5286388"/>
            <a:ext cx="1823856" cy="1291291"/>
          </a:xfrm>
          <a:prstGeom prst="rect">
            <a:avLst/>
          </a:prstGeom>
          <a:noFill/>
        </p:spPr>
      </p:pic>
      <p:pic>
        <p:nvPicPr>
          <p:cNvPr id="6150" name="Picture 6" descr="http://ukfx.ru/system/files/1998/original/i_kalend2-fev2004_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5214950"/>
            <a:ext cx="1285884" cy="13752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БОГАТЫРИ.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s://i.mycdn.me/image?id=851127509625&amp;t=3&amp;plc=WEB&amp;tkn=*L1_RLEifFz6AEEXxlV6e8dIkm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00108"/>
            <a:ext cx="3168000" cy="2376000"/>
          </a:xfrm>
          <a:prstGeom prst="rect">
            <a:avLst/>
          </a:prstGeom>
          <a:noFill/>
        </p:spPr>
      </p:pic>
      <p:pic>
        <p:nvPicPr>
          <p:cNvPr id="7172" name="Picture 4" descr="https://i.mycdn.me/image?id=851127509369&amp;t=3&amp;plc=WEB&amp;tkn=*Qee3_4t4oV1v2DZhJmBhZZkDBio"/>
          <p:cNvPicPr>
            <a:picLocks noChangeAspect="1" noChangeArrowheads="1"/>
          </p:cNvPicPr>
          <p:nvPr/>
        </p:nvPicPr>
        <p:blipFill>
          <a:blip r:embed="rId3" cstate="print"/>
          <a:srcRect l="7143" b="4762"/>
          <a:stretch>
            <a:fillRect/>
          </a:stretch>
        </p:blipFill>
        <p:spPr bwMode="auto">
          <a:xfrm>
            <a:off x="3000364" y="3786190"/>
            <a:ext cx="3088800" cy="2376000"/>
          </a:xfrm>
          <a:prstGeom prst="rect">
            <a:avLst/>
          </a:prstGeom>
          <a:noFill/>
        </p:spPr>
      </p:pic>
      <p:pic>
        <p:nvPicPr>
          <p:cNvPr id="7169" name="Picture 1" descr="D:\ЛЕНА\ФОТО\ФОТО ДЕТСАД\SDC10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00108"/>
            <a:ext cx="3167999" cy="2376000"/>
          </a:xfrm>
          <a:prstGeom prst="rect">
            <a:avLst/>
          </a:prstGeom>
          <a:noFill/>
        </p:spPr>
      </p:pic>
      <p:pic>
        <p:nvPicPr>
          <p:cNvPr id="7171" name="Picture 3" descr="http://badumka.ru/images/1111144_rycar-detskii-risun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571876"/>
            <a:ext cx="1428760" cy="2512569"/>
          </a:xfrm>
          <a:prstGeom prst="rect">
            <a:avLst/>
          </a:prstGeom>
          <a:noFill/>
        </p:spPr>
      </p:pic>
      <p:pic>
        <p:nvPicPr>
          <p:cNvPr id="7173" name="Picture 5" descr="http://galerey-room.ru/images/0_5144d_bec28020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714752"/>
            <a:ext cx="1719583" cy="25228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ПТИЦЫ.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s://i.mycdn.me/image?id=853033151353&amp;t=3&amp;plc=WEB&amp;tkn=*KARMlBpONqjnSWgtZPCz1behR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071546"/>
            <a:ext cx="2286017" cy="1714512"/>
          </a:xfrm>
          <a:prstGeom prst="rect">
            <a:avLst/>
          </a:prstGeom>
          <a:noFill/>
        </p:spPr>
      </p:pic>
      <p:pic>
        <p:nvPicPr>
          <p:cNvPr id="5124" name="Picture 4" descr="https://i.mycdn.me/image?id=853033151097&amp;t=52&amp;plc=WEB&amp;tkn=*_SiuSmonaVEbz5k5NLiyrNlFF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929066"/>
            <a:ext cx="2428891" cy="2428892"/>
          </a:xfrm>
          <a:prstGeom prst="rect">
            <a:avLst/>
          </a:prstGeom>
          <a:noFill/>
        </p:spPr>
      </p:pic>
      <p:pic>
        <p:nvPicPr>
          <p:cNvPr id="3" name="Picture 2" descr="D:\ЛЕНА\ФОТО\ФОТО ДЕТСАД\SDC10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2786082" cy="208956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714356"/>
            <a:ext cx="16609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285860"/>
            <a:ext cx="3547200" cy="2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omedicin.ru/scenarij-vesennego-razvlecheniya-dlya-detej-5-7-let-vesennyaya/984802_html_m17b8eb6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071941"/>
            <a:ext cx="2928958" cy="25467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ДОБРЫЙ ВОЛШЕБНИК.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2000264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71546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643314"/>
            <a:ext cx="20359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s://img-gorod.ru/upload/iblock/3d0/3d0c8203f6054f2f52ae959249aa4ae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285860"/>
            <a:ext cx="1263491" cy="1824011"/>
          </a:xfrm>
          <a:prstGeom prst="rect">
            <a:avLst/>
          </a:prstGeom>
          <a:noFill/>
        </p:spPr>
      </p:pic>
      <p:pic>
        <p:nvPicPr>
          <p:cNvPr id="4100" name="Picture 4" descr="http://www.uznaiki.ru/Knigi_dlya_detej/Knizhki_dlya_detej/images/Parovozik-iz-Romashkov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071942"/>
            <a:ext cx="1001245" cy="1500198"/>
          </a:xfrm>
          <a:prstGeom prst="rect">
            <a:avLst/>
          </a:prstGeom>
          <a:noFill/>
        </p:spPr>
      </p:pic>
      <p:pic>
        <p:nvPicPr>
          <p:cNvPr id="4102" name="Picture 6" descr="https://snoska.ru/images/covers/6c/93/6c938176-015a-5df1-81db-410837e29a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4286256"/>
            <a:ext cx="917502" cy="1105590"/>
          </a:xfrm>
          <a:prstGeom prst="rect">
            <a:avLst/>
          </a:prstGeom>
          <a:noFill/>
        </p:spPr>
      </p:pic>
      <p:pic>
        <p:nvPicPr>
          <p:cNvPr id="4104" name="Picture 8" descr="http://img.knigozor24.ru/covers/000/961/250/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3786190"/>
            <a:ext cx="1604089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71480"/>
            <a:ext cx="7715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Одним из принципов ФГОС ДО является: приобщение детей к </a:t>
            </a:r>
            <a:r>
              <a:rPr lang="ru-RU" sz="2400" dirty="0" err="1" smtClean="0"/>
              <a:t>социокультурным</a:t>
            </a:r>
            <a:r>
              <a:rPr lang="ru-RU" sz="2400" dirty="0" smtClean="0"/>
              <a:t> нормам, традициям семьи, общества и государства.</a:t>
            </a:r>
          </a:p>
          <a:p>
            <a:r>
              <a:rPr lang="ru-RU" sz="2400" dirty="0" smtClean="0"/>
              <a:t>Детский сад для ребенка – это маленький мир, потому что здесь дети знакомятся с различными видами деятельности человека: образование, культура, медицина, физкультура и спорт, общественные организации. Чтобы наши дети, входящие в этот мир, стали уверенными, умными, добрыми и  успешными, Чтобы они смогли найти свое место в жизни и реализовать свой потенциал, смогли адаптироваться в мире людей, мы поставили перед собой такую </a:t>
            </a:r>
            <a:r>
              <a:rPr lang="ru-RU" sz="2400" b="1" u="sng" dirty="0" smtClean="0"/>
              <a:t>задачу: </a:t>
            </a:r>
            <a:r>
              <a:rPr lang="ru-RU" sz="2400" b="1" dirty="0" smtClean="0"/>
              <a:t>познакомить  детей с объектами социальной  сферы, социумом ближайшего окружения.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ВЕЖЛИВЫЕ СЛОВА.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i.mycdn.me/image?id=851127740025&amp;t=3&amp;plc=WEB&amp;tkn=*JIhXHTXPxwZyHlL9OVDhGtargx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2880000" cy="2160000"/>
          </a:xfrm>
          <a:prstGeom prst="rect">
            <a:avLst/>
          </a:prstGeom>
          <a:noFill/>
        </p:spPr>
      </p:pic>
      <p:sp>
        <p:nvSpPr>
          <p:cNvPr id="3076" name="AutoShape 4" descr="https://i.mycdn.me/image?id=851127739769&amp;t=3&amp;plc=WEB&amp;tkn=*aghbevocVEhKqgKiwY2oQ8U7T7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i.mycdn.me/image?id=851127739769&amp;t=3&amp;plc=WEB&amp;tkn=*aghbevocVEhKqgKiwY2oQ8U7T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84"/>
            <a:ext cx="2880001" cy="2160000"/>
          </a:xfrm>
          <a:prstGeom prst="rect">
            <a:avLst/>
          </a:prstGeom>
          <a:noFill/>
        </p:spPr>
      </p:pic>
      <p:pic>
        <p:nvPicPr>
          <p:cNvPr id="3080" name="Picture 8" descr="https://i.mycdn.me/image?id=851127739513&amp;t=3&amp;plc=WEB&amp;tkn=*960pUlF_4cRRqDxPwJHZGXzS_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2880000" cy="2160000"/>
          </a:xfrm>
          <a:prstGeom prst="rect">
            <a:avLst/>
          </a:prstGeom>
          <a:noFill/>
        </p:spPr>
      </p:pic>
      <p:pic>
        <p:nvPicPr>
          <p:cNvPr id="3082" name="Picture 10" descr="https://i.mycdn.me/image?id=851127739257&amp;t=3&amp;plc=WEB&amp;tkn=*i2Gpig8fkq9umzF2tAzrXXvr5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929066"/>
            <a:ext cx="2880000" cy="2160000"/>
          </a:xfrm>
          <a:prstGeom prst="rect">
            <a:avLst/>
          </a:prstGeom>
          <a:noFill/>
        </p:spPr>
      </p:pic>
      <p:pic>
        <p:nvPicPr>
          <p:cNvPr id="5" name="Picture 6" descr="http://shikardos.ru/text/bibliotechnij-urok-viktorina-prezentaciya-po-rasskazam-v-a-ose/1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571744"/>
            <a:ext cx="2524732" cy="24976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785926"/>
            <a:ext cx="62865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500042"/>
            <a:ext cx="5168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КРАЕВЕДЧЕСКИЙ МУЗЕЙ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ЛЕНА\ФОТО\ФОТО ДЕТСАД\музей загадки востока\DSC_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240000" cy="2160000"/>
          </a:xfrm>
          <a:prstGeom prst="rect">
            <a:avLst/>
          </a:prstGeom>
          <a:noFill/>
        </p:spPr>
      </p:pic>
      <p:pic>
        <p:nvPicPr>
          <p:cNvPr id="2051" name="Picture 3" descr="D:\ЛЕНА\ФОТО\ФОТО ДЕТСАД\музей загадки востока\DSC_0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3240000" cy="2160000"/>
          </a:xfrm>
          <a:prstGeom prst="rect">
            <a:avLst/>
          </a:prstGeom>
          <a:noFill/>
        </p:spPr>
      </p:pic>
      <p:pic>
        <p:nvPicPr>
          <p:cNvPr id="2052" name="Picture 4" descr="D:\ЛЕНА\ФОТО\ФОТО ДЕТСАД\SAM_1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2880000" cy="21600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86256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D:\ЛЕНА\ФОТО\ФОТО ДЕТСАД\SDC11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786058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4087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ПОЖАРНАЯ  ЧАСТЬ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ЕНА\ФОТО\ФОТО ДЕТСАД\SAM_0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429000"/>
            <a:ext cx="2303875" cy="3071834"/>
          </a:xfrm>
          <a:prstGeom prst="rect">
            <a:avLst/>
          </a:prstGeom>
          <a:noFill/>
        </p:spPr>
      </p:pic>
      <p:pic>
        <p:nvPicPr>
          <p:cNvPr id="5123" name="Picture 3" descr="D:\ЛЕНА\ФОТО\ФОТО ДЕТСАД\SAM_1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360000" cy="2520000"/>
          </a:xfrm>
          <a:prstGeom prst="rect">
            <a:avLst/>
          </a:prstGeom>
          <a:noFill/>
        </p:spPr>
      </p:pic>
      <p:pic>
        <p:nvPicPr>
          <p:cNvPr id="5124" name="Picture 4" descr="D:\ЛЕНА\ФОТО\ФОТО ДЕТСАД\SAM_1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3360000" cy="2520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14298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642918"/>
            <a:ext cx="29505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ПЛАНЕТАРИЙ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D:\ЛЕНА\ФОТО\ФОТО ДЕТСАД\SDC10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3357586" cy="2518190"/>
          </a:xfrm>
          <a:prstGeom prst="rect">
            <a:avLst/>
          </a:prstGeom>
          <a:noFill/>
        </p:spPr>
      </p:pic>
      <p:pic>
        <p:nvPicPr>
          <p:cNvPr id="6147" name="Picture 3" descr="D:\ЛЕНА\ФОТО\ФОТО ДЕТСАД\SDC10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86190"/>
            <a:ext cx="2160000" cy="2880000"/>
          </a:xfrm>
          <a:prstGeom prst="rect">
            <a:avLst/>
          </a:prstGeom>
          <a:noFill/>
        </p:spPr>
      </p:pic>
      <p:pic>
        <p:nvPicPr>
          <p:cNvPr id="6148" name="Picture 4" descr="D:\ЛЕНА\ФОТО\ФОТО ДЕТСАД\SDC10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85794"/>
            <a:ext cx="2160000" cy="2880000"/>
          </a:xfrm>
          <a:prstGeom prst="rect">
            <a:avLst/>
          </a:prstGeom>
          <a:noFill/>
        </p:spPr>
      </p:pic>
      <p:pic>
        <p:nvPicPr>
          <p:cNvPr id="6149" name="Picture 5" descr="D:\ЛЕНА\ФОТО\ФОТО ДЕТСАД\SDC10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929066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25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КУКОЛЬНЫЙ ТЕАТР города КОСТРОМЫ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D:\ЛЕНА\ФОТО\ФОТО ДЕТСАД\куольный театр\DSC_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240000" cy="2160000"/>
          </a:xfrm>
          <a:prstGeom prst="rect">
            <a:avLst/>
          </a:prstGeom>
          <a:noFill/>
        </p:spPr>
      </p:pic>
      <p:pic>
        <p:nvPicPr>
          <p:cNvPr id="25603" name="Picture 3" descr="D:\ЛЕНА\ФОТО\ФОТО ДЕТСАД\куольный театр\DSC_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285860"/>
            <a:ext cx="3240000" cy="2160000"/>
          </a:xfrm>
          <a:prstGeom prst="rect">
            <a:avLst/>
          </a:prstGeom>
          <a:noFill/>
        </p:spPr>
      </p:pic>
      <p:pic>
        <p:nvPicPr>
          <p:cNvPr id="25606" name="Picture 6" descr="http://www.eduportal44.ru/Galich/ds13galich/SiteAssets/DocLib24/%D0%93%D0%BB%D0%B0%D0%B2%D0%BD%D0%B0%D1%8F/%D0%BA%D1%83%D0%BA%D0%BE%D0%BB%D1%8C%D0%BD%D1%8B%D0%B9%20%D0%9C%D0%BE%D0%B9%D0%B4%D0%BE%D0%B4%D1%8B%D1%80/DSC086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86256"/>
            <a:ext cx="2880000" cy="2160000"/>
          </a:xfrm>
          <a:prstGeom prst="rect">
            <a:avLst/>
          </a:prstGeom>
          <a:noFill/>
        </p:spPr>
      </p:pic>
      <p:pic>
        <p:nvPicPr>
          <p:cNvPr id="3074" name="Picture 2" descr="D:\ЛЕНА\ФОТО\ФОТО ДЕТСАД\DSCN63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86058"/>
            <a:ext cx="2880000" cy="2160000"/>
          </a:xfrm>
          <a:prstGeom prst="rect">
            <a:avLst/>
          </a:prstGeom>
          <a:noFill/>
        </p:spPr>
      </p:pic>
      <p:pic>
        <p:nvPicPr>
          <p:cNvPr id="3075" name="Picture 3" descr="D:\ЛЕНА\ФОТО\ФОТО ДЕТСАД\SDC11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143380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500042"/>
            <a:ext cx="3340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ГИМНАЗИЯ №1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70" name="Picture 2" descr="http://www.eduportal44.ru/Galich/ds13galich/SiteAssets/DocLib24/%D0%93%D0%BB%D0%B0%D0%B2%D0%BD%D0%B0%D1%8F/%D0%9C%D0%BE%D1%80%D0%BE%D0%B7%D0%BA%D0%BE/DSC08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929066"/>
            <a:ext cx="3071834" cy="2303877"/>
          </a:xfrm>
          <a:prstGeom prst="rect">
            <a:avLst/>
          </a:prstGeom>
          <a:noFill/>
        </p:spPr>
      </p:pic>
      <p:pic>
        <p:nvPicPr>
          <p:cNvPr id="32772" name="Picture 4" descr="http://www.eduportal44.ru/Galich/ds13galich/SiteAssets/DocLib24/%D0%93%D0%BB%D0%B0%D0%B2%D0%BD%D0%B0%D1%8F/%D0%9C%D0%BE%D1%80%D0%BE%D0%B7%D0%BA%D0%BE/DSC08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3071834" cy="2303876"/>
          </a:xfrm>
          <a:prstGeom prst="rect">
            <a:avLst/>
          </a:prstGeom>
          <a:noFill/>
        </p:spPr>
      </p:pic>
      <p:pic>
        <p:nvPicPr>
          <p:cNvPr id="32774" name="Picture 6" descr="http://www.eduportal44.ru/Galich/ds13galich/SiteAssets/DocLib24/%D0%93%D0%BB%D0%B0%D0%B2%D0%BD%D0%B0%D1%8F/%D0%9C%D0%BE%D1%80%D0%BE%D0%B7%D0%BA%D0%BE/DSC083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142984"/>
            <a:ext cx="3071834" cy="2303876"/>
          </a:xfrm>
          <a:prstGeom prst="rect">
            <a:avLst/>
          </a:prstGeom>
          <a:noFill/>
        </p:spPr>
      </p:pic>
      <p:sp>
        <p:nvSpPr>
          <p:cNvPr id="8" name="Капля 7"/>
          <p:cNvSpPr/>
          <p:nvPr/>
        </p:nvSpPr>
        <p:spPr>
          <a:xfrm>
            <a:off x="642910" y="4000504"/>
            <a:ext cx="3786214" cy="2214578"/>
          </a:xfrm>
          <a:prstGeom prst="teardrop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Сказка</a:t>
            </a: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«МОРОЗКО»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500042"/>
            <a:ext cx="2476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ЛИЦЕЙ №3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ЛЕНА\ФОТО\ФОТО ДЕТСАД\поделки\любите Маршака\SAM_0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2879999" cy="2160000"/>
          </a:xfrm>
          <a:prstGeom prst="rect">
            <a:avLst/>
          </a:prstGeom>
          <a:noFill/>
        </p:spPr>
      </p:pic>
      <p:pic>
        <p:nvPicPr>
          <p:cNvPr id="1027" name="Picture 3" descr="D:\ЛЕНА\ФОТО\ФОТО ДЕТСАД\поделки\любите Маршака\SAM_0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2880000" cy="2160000"/>
          </a:xfrm>
          <a:prstGeom prst="rect">
            <a:avLst/>
          </a:prstGeom>
          <a:noFill/>
        </p:spPr>
      </p:pic>
      <p:pic>
        <p:nvPicPr>
          <p:cNvPr id="1028" name="Picture 4" descr="D:\ЛЕНА\ФОТО\ФОТО ДЕТСАД\поделки\любите Маршака\SAM_0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643314"/>
            <a:ext cx="2880000" cy="2160000"/>
          </a:xfrm>
          <a:prstGeom prst="rect">
            <a:avLst/>
          </a:prstGeom>
          <a:noFill/>
        </p:spPr>
      </p:pic>
      <p:pic>
        <p:nvPicPr>
          <p:cNvPr id="1029" name="Picture 5" descr="D:\ЛЕНА\ФОТО\ФОТО ДЕТСАД\поделки\любите Маршака\SAM_0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3372" y="571480"/>
            <a:ext cx="1560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ПОЧТА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ЛЕНА\ФОТО\ФОТО ДЕТСАД\SAM_0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929066"/>
            <a:ext cx="2880000" cy="2160000"/>
          </a:xfrm>
          <a:prstGeom prst="rect">
            <a:avLst/>
          </a:prstGeom>
          <a:noFill/>
        </p:spPr>
      </p:pic>
      <p:pic>
        <p:nvPicPr>
          <p:cNvPr id="4099" name="Picture 3" descr="D:\ЛЕНА\ФОТО\ФОТО ДЕТСАД\SAM_0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5" y="1214422"/>
            <a:ext cx="2880000" cy="2160000"/>
          </a:xfrm>
          <a:prstGeom prst="rect">
            <a:avLst/>
          </a:prstGeom>
          <a:noFill/>
        </p:spPr>
      </p:pic>
      <p:pic>
        <p:nvPicPr>
          <p:cNvPr id="2050" name="Picture 2" descr="D:\ЛЕНА\ФОТО\ФОТО ДЕТСАД\SAM_0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643314"/>
            <a:ext cx="2025001" cy="2700000"/>
          </a:xfrm>
          <a:prstGeom prst="rect">
            <a:avLst/>
          </a:prstGeom>
          <a:noFill/>
        </p:spPr>
      </p:pic>
      <p:pic>
        <p:nvPicPr>
          <p:cNvPr id="13314" name="Picture 2" descr="http://1.bp.blogspot.com/-O4Sr8pxG-T4/T_3rlQ3ugZI/AAAAAAAABGU/nRVE-Agd1OU/s1600/%D1%8F%D1%8E%D1%8E%D1%8E%D1%8E%D1%8E%D1%8E%D1%8E%D1%8E%D0%B1%D1%8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285860"/>
            <a:ext cx="2452707" cy="223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Z7KFWENHHMJR-1336-3264</_dlc_DocId>
    <_dlc_DocIdUrl xmlns="134c83b0-daba-48ad-8a7d-75e8d548d543">
      <Url>http://www.eduportal44.ru/Galich/ds13galich/_layouts/15/DocIdRedir.aspx?ID=Z7KFWENHHMJR-1336-3264</Url>
      <Description>Z7KFWENHHMJR-1336-3264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BC409-3F0B-459A-9371-BF10232B3C11}"/>
</file>

<file path=customXml/itemProps2.xml><?xml version="1.0" encoding="utf-8"?>
<ds:datastoreItem xmlns:ds="http://schemas.openxmlformats.org/officeDocument/2006/customXml" ds:itemID="{6D540FD0-92B2-45EB-A235-4E9F7D7CAEB9}"/>
</file>

<file path=customXml/itemProps3.xml><?xml version="1.0" encoding="utf-8"?>
<ds:datastoreItem xmlns:ds="http://schemas.openxmlformats.org/officeDocument/2006/customXml" ds:itemID="{FC586145-E9C6-40A5-9D1B-EB27BF3A432D}"/>
</file>

<file path=customXml/itemProps4.xml><?xml version="1.0" encoding="utf-8"?>
<ds:datastoreItem xmlns:ds="http://schemas.openxmlformats.org/officeDocument/2006/customXml" ds:itemID="{CFDED5FC-CC62-434D-8DA5-31CA84F56402}"/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201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2017-03-26T06:15:33Z</dcterms:created>
  <dcterms:modified xsi:type="dcterms:W3CDTF">2017-04-14T04:53:13Z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39106abd-8e68-4c12-808e-fc62d2097ec0</vt:lpwstr>
  </property>
</Properties>
</file>