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93" r:id="rId3"/>
    <p:sldId id="264" r:id="rId4"/>
    <p:sldId id="292" r:id="rId5"/>
    <p:sldId id="269" r:id="rId6"/>
    <p:sldId id="309" r:id="rId7"/>
    <p:sldId id="271" r:id="rId8"/>
    <p:sldId id="295" r:id="rId9"/>
    <p:sldId id="272" r:id="rId10"/>
    <p:sldId id="300" r:id="rId11"/>
    <p:sldId id="306" r:id="rId12"/>
    <p:sldId id="307" r:id="rId13"/>
    <p:sldId id="308" r:id="rId14"/>
    <p:sldId id="275" r:id="rId15"/>
    <p:sldId id="302" r:id="rId16"/>
    <p:sldId id="303" r:id="rId17"/>
    <p:sldId id="304" r:id="rId18"/>
    <p:sldId id="299" r:id="rId19"/>
    <p:sldId id="285" r:id="rId20"/>
    <p:sldId id="257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 varScale="1">
        <p:scale>
          <a:sx n="98" d="100"/>
          <a:sy n="98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96449C-181D-4916-9D70-180AC788EFC8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73BBAF-055F-4C52-9800-1A16106D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19673" y="1844824"/>
            <a:ext cx="5904656" cy="1512168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 дошкольного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17232"/>
            <a:ext cx="4320480" cy="15841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Воспитатели: Белова Ольга Николаевна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                              Пивоварова Юлия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1" y="1340768"/>
            <a:ext cx="8988301" cy="5356895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развития  творческих   способностей  детей  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используем приёмы театрализации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7" y="3179639"/>
            <a:ext cx="3684067" cy="320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" y="3212976"/>
            <a:ext cx="42244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Игры на музыкальных инструментах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2272"/>
            <a:ext cx="3132851" cy="234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13244"/>
            <a:ext cx="2664991" cy="2414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29969"/>
            <a:ext cx="2376264" cy="234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Дидактические и развивающие игры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650405"/>
            <a:ext cx="6624637" cy="4968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7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426"/>
                </a:solidFill>
              </a:rPr>
              <a:t>Игры в конструктор</a:t>
            </a:r>
            <a:endParaRPr lang="ru-RU" dirty="0">
              <a:solidFill>
                <a:srgbClr val="00542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32" y="1417638"/>
            <a:ext cx="3353891" cy="2515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17" y="3566479"/>
            <a:ext cx="2970641" cy="3143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2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504" y="207990"/>
            <a:ext cx="5904359" cy="64370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Очень  важно стимулировать развитие творческих способностей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http://blogs.bebeshka.info/images/articles/2016-05-04_1715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18" y="2852936"/>
            <a:ext cx="304178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772816"/>
            <a:ext cx="8497887" cy="638596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стимулировать развитие творческих способностей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276872"/>
            <a:ext cx="8497887" cy="4420791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благоприятной атмосферы.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Доброжелательность воспитателя  или родителя.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критики в адрес малыша.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Поощрение его оригинальных идей, восторг при их реализации.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для практических занятий.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91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772816"/>
            <a:ext cx="8497887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060848"/>
            <a:ext cx="8497887" cy="4636815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возможности ребенку задавать вопросы по теме.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давать высказаться в процессе обучения, игр.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у ребенка страха быть непонятым или высмеянным в случае, если что-либо не получается.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37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268538" y="116632"/>
            <a:ext cx="6624637" cy="655245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Можно смело утверждать, что творческие способности есть у каждого ребенка, особенно, когда он здоров и хорошо развивается. Поэтому развивать эти способности необходимо в теории и на практике.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http://blogs.bebeshka.info/images/articles/2016-05-04_172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347864" cy="2347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8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408613" cy="2088232"/>
          </a:xfrm>
        </p:spPr>
        <p:txBody>
          <a:bodyPr/>
          <a:lstStyle/>
          <a:p>
            <a:r>
              <a:rPr lang="ru-RU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Творческий  </a:t>
            </a:r>
            <a:r>
              <a:rPr lang="ru-RU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ребёнок  растёт </a:t>
            </a:r>
            <a:r>
              <a:rPr lang="ru-RU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в  творческой  семье. </a:t>
            </a:r>
            <a:endParaRPr lang="ru-RU" b="1" dirty="0" smtClean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93" y="2852935"/>
            <a:ext cx="4932040" cy="32896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23728" y="260648"/>
            <a:ext cx="7200800" cy="640844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В  практике 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нашей  </a:t>
            </a: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работы  имеет  место проведение  мастер - классов  для 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«Открытка ко дню празднования победы»</a:t>
            </a:r>
          </a:p>
        </p:txBody>
      </p:sp>
      <p:pic>
        <p:nvPicPr>
          <p:cNvPr id="3" name="Рисунок 2" descr="IMG_20180413_17464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74" y="3356992"/>
            <a:ext cx="298899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80413_1746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3356992"/>
            <a:ext cx="3024336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9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5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54755" y="1222587"/>
            <a:ext cx="8497887" cy="5356895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учат </a:t>
            </a:r>
            <a:r>
              <a:rPr lang="ru-RU" sz="40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голову, затем поумневшая голова учит руки, а умелые руки снова способствуют </a:t>
            </a:r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развитию мозга». </a:t>
            </a:r>
            <a:r>
              <a:rPr lang="ru-RU" sz="40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                             И. П. Павлов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8005"/>
            <a:ext cx="1831955" cy="192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38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 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творит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мир!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348880"/>
            <a:ext cx="8497887" cy="434878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редоставьте ребёнку  безопасное  </a:t>
            </a: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пространство, где  потребность  в  творческом самовыражении 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найдёт  </a:t>
            </a:r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свой  выход.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irboga.ru/sites/default/files/inlineimages/blogentry/3638/4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84" y="4239136"/>
            <a:ext cx="3426616" cy="24302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763713" y="908050"/>
            <a:ext cx="5400575" cy="403311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за  внимание!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95835" y="476672"/>
            <a:ext cx="6624637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600" b="1" u="sng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ТВОРЧЕСТВО  </a:t>
            </a: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является важнейшей характеристикой личности,  и формировать его необходимо у ребёнка с самого раннего возраста. Особое место в развитии творчества имеет дошкольный период развития.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13314" name="Picture 2" descr="https://rebenkoved.ru/wp-content/uploads/2016/10/otkrytie-lagerya-kreativnyy-zav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67" y="4581128"/>
            <a:ext cx="2736304" cy="20084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848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  дошкольного возраста способствует всестороннему развитию личности ребёнка, повышает возможности его дальнейшего обучения. </a:t>
            </a:r>
          </a:p>
        </p:txBody>
      </p:sp>
      <p:pic>
        <p:nvPicPr>
          <p:cNvPr id="5" name="Рисунок 4" descr="Развитие творческих способностей у детей дошкольного возрас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456384" cy="237626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3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Путь в творчество имеет множество дорог, известных и пока неизвестных. </a:t>
            </a:r>
            <a:endParaRPr lang="ru-RU" sz="3600" b="1" dirty="0" smtClean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1" y="2636912"/>
            <a:ext cx="5852507" cy="414227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3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5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54755" y="1222587"/>
            <a:ext cx="8497887" cy="5356895"/>
          </a:xfrm>
        </p:spPr>
        <p:txBody>
          <a:bodyPr/>
          <a:lstStyle/>
          <a:p>
            <a:pPr marL="0" indent="0" algn="ctr">
              <a:buNone/>
            </a:pPr>
            <a:endParaRPr lang="ru-RU" sz="4800" b="1" dirty="0" smtClean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В развитии творческих способностей детей мы используем следующие виды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6496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60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052736"/>
            <a:ext cx="8497887" cy="135867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pic>
        <p:nvPicPr>
          <p:cNvPr id="6" name="Рисунок 5" descr="hello_html_535654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156446" cy="3700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348879"/>
            <a:ext cx="4572000" cy="3700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720427"/>
          </a:xfrm>
        </p:spPr>
        <p:txBody>
          <a:bodyPr/>
          <a:lstStyle/>
          <a:p>
            <a:r>
              <a:rPr lang="ru-RU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968552" cy="4176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" y="0"/>
            <a:ext cx="9167813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2"/>
            <a:ext cx="8497887" cy="16565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br>
              <a:rPr lang="ru-RU" sz="40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953845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16360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7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витие  творческих способност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Z7KFWENHHMJR-1336-4018</_dlc_DocId>
    <_dlc_DocIdUrl xmlns="134c83b0-daba-48ad-8a7d-75e8d548d543">
      <Url>http://www.eduportal44.ru/Galich/ds13galich/_layouts/15/DocIdRedir.aspx?ID=Z7KFWENHHMJR-1336-4018</Url>
      <Description>Z7KFWENHHMJR-1336-4018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9A864-0D22-4AC5-9226-6FBD877E22C0}"/>
</file>

<file path=customXml/itemProps2.xml><?xml version="1.0" encoding="utf-8"?>
<ds:datastoreItem xmlns:ds="http://schemas.openxmlformats.org/officeDocument/2006/customXml" ds:itemID="{1EF53A15-34E9-46DA-89D8-7C82B36F268C}"/>
</file>

<file path=customXml/itemProps3.xml><?xml version="1.0" encoding="utf-8"?>
<ds:datastoreItem xmlns:ds="http://schemas.openxmlformats.org/officeDocument/2006/customXml" ds:itemID="{AE2FE62E-8F82-4EBC-99D1-6F6EED365F02}"/>
</file>

<file path=customXml/itemProps4.xml><?xml version="1.0" encoding="utf-8"?>
<ds:datastoreItem xmlns:ds="http://schemas.openxmlformats.org/officeDocument/2006/customXml" ds:itemID="{87CBC97F-6567-4A9F-9285-656CCEB8A7C5}"/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 творческих способностей</Template>
  <TotalTime>802</TotalTime>
  <Words>288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Ariston</vt:lpstr>
      <vt:lpstr>Calibri</vt:lpstr>
      <vt:lpstr>Times New Roman</vt:lpstr>
      <vt:lpstr>Развитие  творческих способностей</vt:lpstr>
      <vt:lpstr>Развитие творческих способностей у детей дошкольного возраста </vt:lpstr>
      <vt:lpstr>Презентация PowerPoint</vt:lpstr>
      <vt:lpstr>Презентация PowerPoint</vt:lpstr>
      <vt:lpstr>Презентация PowerPoint</vt:lpstr>
      <vt:lpstr>Путь в творчество имеет множество дорог, известных и пока неизвестных. </vt:lpstr>
      <vt:lpstr>Презентация PowerPoint</vt:lpstr>
      <vt:lpstr>Рисование</vt:lpstr>
      <vt:lpstr>лепка</vt:lpstr>
      <vt:lpstr>Аппликация  </vt:lpstr>
      <vt:lpstr>Презентация PowerPoint</vt:lpstr>
      <vt:lpstr>Игры на музыкальных инструментах</vt:lpstr>
      <vt:lpstr>Дидактические и развивающие игры</vt:lpstr>
      <vt:lpstr>Игры в конструктор</vt:lpstr>
      <vt:lpstr>Презентация PowerPoint</vt:lpstr>
      <vt:lpstr>Как стимулировать развитие творческих способностей ребенка: </vt:lpstr>
      <vt:lpstr>  </vt:lpstr>
      <vt:lpstr>Презентация PowerPoint</vt:lpstr>
      <vt:lpstr>Творческий  ребёнок  растёт в  творческой  семье. </vt:lpstr>
      <vt:lpstr>Презентация PowerPoint</vt:lpstr>
      <vt:lpstr>Ребёнок  творит  мир!</vt:lpstr>
      <vt:lpstr>Благодарим за  внимание! Желаем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 дошкольного возраста</dc:title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66</cp:revision>
  <dcterms:created xsi:type="dcterms:W3CDTF">2017-08-14T05:51:01Z</dcterms:created>
  <dcterms:modified xsi:type="dcterms:W3CDTF">2018-04-23T17:02:33Z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1199708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0x010100466FD0A4444FED4BB496490CD564CBCA</vt:lpwstr>
  </property>
  <property fmtid="{D5CDD505-2E9C-101B-9397-08002B2CF9AE}" pid="6" name="_dlc_DocIdItemGuid">
    <vt:lpwstr>33eea9ac-e80b-4852-8464-49d762c889ec</vt:lpwstr>
  </property>
</Properties>
</file>