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-78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75A33-3906-4C28-BCAE-6B766D0BDC9F}" type="datetimeFigureOut">
              <a:rPr lang="ru-RU"/>
              <a:pPr>
                <a:defRPr/>
              </a:pPr>
              <a:t>19.12.2015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A8BA-F52D-4238-82B1-32A3630BA3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042BB-7859-4D51-A119-2721ADFFA73F}" type="datetimeFigureOut">
              <a:rPr lang="ru-RU"/>
              <a:pPr>
                <a:defRPr/>
              </a:pPr>
              <a:t>19.12.2015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D2C81-42F0-49D9-A5BA-31ADB2853A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8C0BF-47A4-4ED2-B114-0C7FE8D95026}" type="datetimeFigureOut">
              <a:rPr lang="ru-RU"/>
              <a:pPr>
                <a:defRPr/>
              </a:pPr>
              <a:t>19.12.2015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2CDEC-3E6D-41D0-9C8E-96261057C7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A6AA3-B256-4E79-B59B-50FBE38ED56C}" type="datetimeFigureOut">
              <a:rPr lang="ru-RU"/>
              <a:pPr>
                <a:defRPr/>
              </a:pPr>
              <a:t>19.12.2015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C5722-731B-4137-AAA5-3E3C394FFF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D30ED-116E-4260-A24B-DEF064167592}" type="datetimeFigureOut">
              <a:rPr lang="ru-RU"/>
              <a:pPr>
                <a:defRPr/>
              </a:pPr>
              <a:t>19.12.2015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65F36-E2E9-4C2A-A3D8-1FC0048D25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97C35-04E0-49E9-A96D-7BB33B4A2703}" type="datetimeFigureOut">
              <a:rPr lang="ru-RU"/>
              <a:pPr>
                <a:defRPr/>
              </a:pPr>
              <a:t>19.12.2015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DB90C4-10C9-4BA4-95BC-4DA9DD0175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1E602-5B3B-4FF0-8BFB-30DE66922A97}" type="datetimeFigureOut">
              <a:rPr lang="ru-RU"/>
              <a:pPr>
                <a:defRPr/>
              </a:pPr>
              <a:t>19.12.2015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A01DC-E436-4772-BFD5-E3D8AB73CA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EC579-C21E-4134-B51B-7D6A6A84096F}" type="datetimeFigureOut">
              <a:rPr lang="ru-RU"/>
              <a:pPr>
                <a:defRPr/>
              </a:pPr>
              <a:t>19.12.2015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8F31D-B758-4265-8D6C-106E63673B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D8B63-18EF-4A50-BE64-839BC0535C8D}" type="datetimeFigureOut">
              <a:rPr lang="ru-RU"/>
              <a:pPr>
                <a:defRPr/>
              </a:pPr>
              <a:t>19.12.2015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E650E-453D-4857-A04A-253956FDEA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37439-25D1-467B-9D93-9B5C99CA48DE}" type="datetimeFigureOut">
              <a:rPr lang="ru-RU"/>
              <a:pPr>
                <a:defRPr/>
              </a:pPr>
              <a:t>19.12.2015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CEC47-CF37-4912-AF3B-3F53F6DE07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6DB93-2038-4BA2-8D5B-AD49C3AF71C5}" type="datetimeFigureOut">
              <a:rPr lang="ru-RU"/>
              <a:pPr>
                <a:defRPr/>
              </a:pPr>
              <a:t>19.12.2015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A3F9A-B165-42CA-BEF6-8B44D74A1B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7A96D8-139C-4D14-A1F5-AD73E9FEE696}" type="datetimeFigureOut">
              <a:rPr lang="ru-RU"/>
              <a:pPr>
                <a:defRPr/>
              </a:pPr>
              <a:t>19.12.2015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E03F87F-1EC1-4FE2-B08A-F0C4EF4B393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6961" y="296130"/>
            <a:ext cx="6858000" cy="58310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проекта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2853" y="1837593"/>
            <a:ext cx="7772400" cy="2365131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«Мой дом – </a:t>
            </a:r>
            <a:b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моя семья»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44562" y="5486400"/>
            <a:ext cx="4167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Воспитатели:</a:t>
            </a:r>
          </a:p>
          <a:p>
            <a:r>
              <a:rPr lang="ru-RU" sz="2000" dirty="0" smtClean="0"/>
              <a:t>Куприянова Галина Геннадьевна</a:t>
            </a:r>
          </a:p>
          <a:p>
            <a:r>
              <a:rPr lang="ru-RU" sz="2000" dirty="0" err="1" smtClean="0"/>
              <a:t>Кучумова</a:t>
            </a:r>
            <a:r>
              <a:rPr lang="ru-RU" sz="2000" dirty="0"/>
              <a:t> </a:t>
            </a:r>
            <a:r>
              <a:rPr lang="ru-RU" sz="2000" dirty="0" smtClean="0"/>
              <a:t>Оксана Вениаминовна</a:t>
            </a:r>
          </a:p>
        </p:txBody>
      </p:sp>
    </p:spTree>
  </p:cSld>
  <p:clrMapOvr>
    <a:masterClrMapping/>
  </p:clrMapOvr>
  <p:transition advClick="0" advTm="2000"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91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151" y="192944"/>
            <a:ext cx="3930364" cy="2947773"/>
          </a:xfrm>
        </p:spPr>
      </p:pic>
      <p:pic>
        <p:nvPicPr>
          <p:cNvPr id="5" name="Рисунок 4" descr="DSC091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2677" y="140677"/>
            <a:ext cx="3968259" cy="2976195"/>
          </a:xfrm>
          <a:prstGeom prst="rect">
            <a:avLst/>
          </a:prstGeom>
        </p:spPr>
      </p:pic>
      <p:pic>
        <p:nvPicPr>
          <p:cNvPr id="6" name="Рисунок 5" descr="DSC091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4977" y="3402623"/>
            <a:ext cx="3974124" cy="2980593"/>
          </a:xfrm>
          <a:prstGeom prst="rect">
            <a:avLst/>
          </a:prstGeom>
        </p:spPr>
      </p:pic>
      <p:pic>
        <p:nvPicPr>
          <p:cNvPr id="7" name="Рисунок 6" descr="DSC091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1469" y="3393831"/>
            <a:ext cx="3974121" cy="29805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611065" y="216632"/>
            <a:ext cx="7886700" cy="6307260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 </a:t>
            </a:r>
            <a:r>
              <a:rPr lang="ru-RU" sz="2000" b="1" u="sng" dirty="0" smtClean="0"/>
              <a:t>Цель проекта:</a:t>
            </a:r>
            <a:endParaRPr lang="ru-RU" sz="2000" b="1" dirty="0" smtClean="0"/>
          </a:p>
          <a:p>
            <a:r>
              <a:rPr lang="ru-RU" sz="2000" b="1" dirty="0" smtClean="0"/>
              <a:t>Расширять представления детей о своей семье, родословной, семейных традициях.</a:t>
            </a:r>
          </a:p>
          <a:p>
            <a:pPr>
              <a:buNone/>
            </a:pPr>
            <a:r>
              <a:rPr lang="ru-RU" sz="2000" b="1" u="sng" dirty="0" smtClean="0"/>
              <a:t>Задачи проекта:</a:t>
            </a:r>
            <a:endParaRPr lang="ru-RU" sz="2000" b="1" dirty="0" smtClean="0"/>
          </a:p>
          <a:p>
            <a:r>
              <a:rPr lang="ru-RU" sz="2000" b="1" dirty="0" smtClean="0"/>
              <a:t>1. Совершенствовать качество работы детского сада при взаимодействии с родителями.</a:t>
            </a:r>
          </a:p>
          <a:p>
            <a:r>
              <a:rPr lang="ru-RU" sz="2000" b="1" dirty="0" smtClean="0"/>
              <a:t>2. Формировать у детей представление о семье, о нравственном отношении к семейным традициям, расширять знания о ближнем окружении, учить разбираться в родственных связях.</a:t>
            </a:r>
          </a:p>
          <a:p>
            <a:r>
              <a:rPr lang="ru-RU" sz="2000" b="1" dirty="0" smtClean="0"/>
              <a:t>3. Развивать творческие способности родителей и детей в процессе совместной деятельности.</a:t>
            </a:r>
          </a:p>
          <a:p>
            <a:r>
              <a:rPr lang="ru-RU" sz="2000" b="1" dirty="0" smtClean="0"/>
              <a:t>4. Воспитывать у детей любовь и уважение к членам семьи, показать ценность семьи для каждого человека и проявлять заботу о родных людях.</a:t>
            </a:r>
          </a:p>
          <a:p>
            <a:pPr>
              <a:buNone/>
            </a:pPr>
            <a:r>
              <a:rPr lang="ru-RU" sz="2000" b="1" u="sng" dirty="0" smtClean="0"/>
              <a:t>Состав проектной группы:</a:t>
            </a:r>
            <a:r>
              <a:rPr lang="ru-RU" sz="2000" b="1" dirty="0" smtClean="0"/>
              <a:t> воспитатели, музыкальный руководитель, руководитель физического воспитания, преподаватель художественно-эстетического цикла воспитанники группы 4-5 лет, родители.</a:t>
            </a:r>
          </a:p>
          <a:p>
            <a:endParaRPr lang="ru-RU" sz="1800" dirty="0" smtClean="0"/>
          </a:p>
          <a:p>
            <a:endParaRPr lang="ru-RU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5-11-18-2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8011" y="374269"/>
            <a:ext cx="3987758" cy="2727050"/>
          </a:xfrm>
        </p:spPr>
      </p:pic>
      <p:pic>
        <p:nvPicPr>
          <p:cNvPr id="5" name="Рисунок 4" descr="2015-11-03-2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3309" y="1960685"/>
            <a:ext cx="3312502" cy="4416669"/>
          </a:xfrm>
          <a:prstGeom prst="rect">
            <a:avLst/>
          </a:prstGeom>
        </p:spPr>
      </p:pic>
      <p:pic>
        <p:nvPicPr>
          <p:cNvPr id="6" name="Рисунок 5" descr="2015-11-03-2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7975" y="3200400"/>
            <a:ext cx="3967794" cy="320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49008" y="334108"/>
            <a:ext cx="29014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Творчество детей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5-11-18-2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093" y="1125415"/>
            <a:ext cx="2571748" cy="4870939"/>
          </a:xfrm>
          <a:prstGeom prst="rect">
            <a:avLst/>
          </a:prstGeom>
        </p:spPr>
      </p:pic>
      <p:pic>
        <p:nvPicPr>
          <p:cNvPr id="6" name="Рисунок 5" descr="2015-11-18-2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96405" y="1099038"/>
            <a:ext cx="2554164" cy="4888523"/>
          </a:xfrm>
          <a:prstGeom prst="rect">
            <a:avLst/>
          </a:prstGeom>
        </p:spPr>
      </p:pic>
      <p:pic>
        <p:nvPicPr>
          <p:cNvPr id="8" name="Рисунок 7" descr="IMG0023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34408" y="1424354"/>
            <a:ext cx="3616569" cy="39741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38754" y="378069"/>
            <a:ext cx="4193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«Древо семьи»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0013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4447" y="219808"/>
            <a:ext cx="3962401" cy="2971800"/>
          </a:xfrm>
        </p:spPr>
      </p:pic>
      <p:pic>
        <p:nvPicPr>
          <p:cNvPr id="5" name="Рисунок 4" descr="IMG0014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7061" y="3314701"/>
            <a:ext cx="5187461" cy="3376246"/>
          </a:xfrm>
          <a:prstGeom prst="rect">
            <a:avLst/>
          </a:prstGeom>
        </p:spPr>
      </p:pic>
      <p:pic>
        <p:nvPicPr>
          <p:cNvPr id="6" name="Рисунок 5" descr="IMG0016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18893" y="202221"/>
            <a:ext cx="3962401" cy="2971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5-11-19-2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8776" y="791308"/>
            <a:ext cx="3949455" cy="2962091"/>
          </a:xfrm>
        </p:spPr>
      </p:pic>
      <p:pic>
        <p:nvPicPr>
          <p:cNvPr id="5" name="Рисунок 4" descr="2015-11-19-2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3838" y="791308"/>
            <a:ext cx="3918439" cy="2938829"/>
          </a:xfrm>
          <a:prstGeom prst="rect">
            <a:avLst/>
          </a:prstGeom>
        </p:spPr>
      </p:pic>
      <p:pic>
        <p:nvPicPr>
          <p:cNvPr id="6" name="Рисунок 5" descr="2015-11-19-2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8269" y="3811816"/>
            <a:ext cx="5196254" cy="29164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15562" y="0"/>
            <a:ext cx="6893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Театрализация по сказкам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5-11-18-2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222" y="141271"/>
            <a:ext cx="4224969" cy="3168727"/>
          </a:xfrm>
        </p:spPr>
      </p:pic>
      <p:pic>
        <p:nvPicPr>
          <p:cNvPr id="5" name="Рисунок 4" descr="2015-11-19-2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2916" y="2136531"/>
            <a:ext cx="4631084" cy="3473313"/>
          </a:xfrm>
          <a:prstGeom prst="rect">
            <a:avLst/>
          </a:prstGeom>
        </p:spPr>
      </p:pic>
      <p:pic>
        <p:nvPicPr>
          <p:cNvPr id="6" name="Рисунок 5" descr="IMG0020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9470" y="3587261"/>
            <a:ext cx="4220307" cy="31652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88523" y="729761"/>
            <a:ext cx="3675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«Тайна имени»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0037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0194" y="1178780"/>
            <a:ext cx="3778037" cy="5037383"/>
          </a:xfrm>
        </p:spPr>
      </p:pic>
      <p:pic>
        <p:nvPicPr>
          <p:cNvPr id="5" name="Рисунок 4" descr="2015-11-18-2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4345" y="1195754"/>
            <a:ext cx="3791684" cy="50555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65031" y="298938"/>
            <a:ext cx="5750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«Мини-музей»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91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330" y="808893"/>
            <a:ext cx="4038600" cy="3028949"/>
          </a:xfrm>
        </p:spPr>
      </p:pic>
      <p:pic>
        <p:nvPicPr>
          <p:cNvPr id="5" name="Рисунок 4" descr="DSC091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5415" y="747346"/>
            <a:ext cx="4091356" cy="3068517"/>
          </a:xfrm>
          <a:prstGeom prst="rect">
            <a:avLst/>
          </a:prstGeom>
        </p:spPr>
      </p:pic>
      <p:pic>
        <p:nvPicPr>
          <p:cNvPr id="6" name="Рисунок 5" descr="DSC091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80492" y="3569677"/>
            <a:ext cx="4492869" cy="32883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04546" y="167054"/>
            <a:ext cx="673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«А ну-ка, мамочки!»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znocvetnyy-gradient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radient01.pot [Режим совместимости]" id="{0ECF2CA0-5544-4BD2-86EF-F8D2E3D6FFDE}" vid="{80881649-E6EB-44D8-944E-2186FE5E378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4c83b0-daba-48ad-8a7d-75e8d548d543">Z7KFWENHHMJR-1336-1780</_dlc_DocId>
    <_dlc_DocIdUrl xmlns="134c83b0-daba-48ad-8a7d-75e8d548d543">
      <Url>http://www.eduportal44.ru/Galich/ds13galich/_layouts/15/DocIdRedir.aspx?ID=Z7KFWENHHMJR-1336-1780</Url>
      <Description>Z7KFWENHHMJR-1336-1780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66FD0A4444FED4BB496490CD564CBCA" ma:contentTypeVersion="1" ma:contentTypeDescription="Создание документа." ma:contentTypeScope="" ma:versionID="2368e3fa2ec5134dcb4fd2c4aa87cb96">
  <xsd:schema xmlns:xsd="http://www.w3.org/2001/XMLSchema" xmlns:xs="http://www.w3.org/2001/XMLSchema" xmlns:p="http://schemas.microsoft.com/office/2006/metadata/properties" xmlns:ns2="134c83b0-daba-48ad-8a7d-75e8d548d543" targetNamespace="http://schemas.microsoft.com/office/2006/metadata/properties" ma:root="true" ma:fieldsID="643cda1be1e5a7ad8304c0b010a3b144" ns2:_="">
    <xsd:import namespace="134c83b0-daba-48ad-8a7d-75e8d548d54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c83b0-daba-48ad-8a7d-75e8d548d54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C7CA59-93A8-4E8C-9EB5-A130EC32DB03}"/>
</file>

<file path=customXml/itemProps2.xml><?xml version="1.0" encoding="utf-8"?>
<ds:datastoreItem xmlns:ds="http://schemas.openxmlformats.org/officeDocument/2006/customXml" ds:itemID="{FA06F00E-AD9E-421B-82DF-39C0A5138726}"/>
</file>

<file path=customXml/itemProps3.xml><?xml version="1.0" encoding="utf-8"?>
<ds:datastoreItem xmlns:ds="http://schemas.openxmlformats.org/officeDocument/2006/customXml" ds:itemID="{7DC3DB9B-81C7-47B8-9AE7-DD150B01C7BD}"/>
</file>

<file path=customXml/itemProps4.xml><?xml version="1.0" encoding="utf-8"?>
<ds:datastoreItem xmlns:ds="http://schemas.openxmlformats.org/officeDocument/2006/customXml" ds:itemID="{BDE0AE32-24CA-41CB-ABFD-BE35A3E04914}"/>
</file>

<file path=docProps/app.xml><?xml version="1.0" encoding="utf-8"?>
<Properties xmlns="http://schemas.openxmlformats.org/officeDocument/2006/extended-properties" xmlns:vt="http://schemas.openxmlformats.org/officeDocument/2006/docPropsVTypes">
  <Template>Raznocvetnyy-gradient</Template>
  <TotalTime>50</TotalTime>
  <Words>36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Raznocvetnyy-gradient</vt:lpstr>
      <vt:lpstr>«Мой дом –  моя семья»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«Мой дом –  моя семья»</dc:title>
  <dc:creator>user</dc:creator>
  <cp:lastModifiedBy>user</cp:lastModifiedBy>
  <cp:revision>6</cp:revision>
  <dcterms:created xsi:type="dcterms:W3CDTF">2015-12-19T15:28:54Z</dcterms:created>
  <dcterms:modified xsi:type="dcterms:W3CDTF">2015-12-19T16:22:53Z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0x010100466FD0A4444FED4BB496490CD564CBCA</vt:lpwstr>
  </property>
  <property fmtid="{D5CDD505-2E9C-101B-9397-08002B2CF9AE}" pid="3" name="_dlc_DocIdItemGuid">
    <vt:lpwstr>bd78fdd8-ee34-409b-aa2d-61c10ee1cdee</vt:lpwstr>
  </property>
</Properties>
</file>