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100" d="100"/>
          <a:sy n="100" d="100"/>
        </p:scale>
        <p:origin x="27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C1A3-9396-4D39-831B-A0F9DD2A6639}" type="datetimeFigureOut">
              <a:rPr lang="ru-RU" smtClean="0"/>
              <a:t>вт 17.10.17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1876-9AA9-4837-8D57-429AB1FEA3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6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E271-2188-4E91-8DBE-2541E0B7D009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6249-92F6-4DE4-9262-50FF44F10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9ABC-80D5-4840-A4AC-1F920C98348C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83F6-A2CA-4BEE-AF71-4756D0518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B676-DF24-4EA0-8512-D760A29058D0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BB81-FC90-4A52-B983-0A8731EE5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D914-163B-48C5-8185-6B74D7344FC4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F5D6E-1E26-4318-9790-077497E11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CD5D-2B5C-4EF0-A1CC-96F798862DE2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63C3-3F71-4A2D-95C0-2F87FC37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C313-62E4-4E56-8782-3A8A2085E891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6506-3F5A-40A2-AD57-E5214925D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8676-817E-430F-BE6E-6DC6550BADAB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BB69-80A2-4CD2-905E-D9317E9D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9C568-E4DA-46B5-A909-A8A64ADC880D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C835-94A1-4158-A59F-228330EB1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F394-5EBA-46A5-8DBE-0A16FD3FCBE7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E85F-D251-43C6-8620-C1E7642FA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6B47-24DF-4CBD-BEF8-DF194EA4BF67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2342-9FAB-4249-A33F-F8A805157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3119-23C7-4B2A-8818-AB34D52BC578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473BD-2075-4A91-AC94-9007029D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456D0-BB6B-49C7-909E-C5FE0D520E5A}" type="datetimeFigureOut">
              <a:rPr lang="ru-RU"/>
              <a:pPr>
                <a:defRPr/>
              </a:pPr>
              <a:t>вт 17.10.17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207434-D59C-4917-BD64-F33AD403C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1%D1%83%D0%BC%D1%87%D0%B0%D1%82%D1%8B%D0%B9_%D0%B2%D0%BE%D0%BB%D0%BA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2%D0%B0%D1%80%D0%BF%D0%B0%D0%B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9A%D0%B2%D0%B0%D0%B3%D0%B3%D0%B0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2%F3%F0%E0%ED%F1%EA%E8%E9_%F2%E8%E3%F0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E%D0%BD%D0%B0%D0%B3%D1%80_(%D0%B4%D0%B8%D0%BA%D0%B8%D0%B9_%D0%BE%D1%81%D1%91%D0%BB)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285860"/>
            <a:ext cx="650085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Их больше нет!</a:t>
            </a: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83439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285750" y="7858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2"/>
              </a:rPr>
              <a:t>Тасманский сумчатый волк</a:t>
            </a:r>
            <a:r>
              <a:rPr lang="ru-RU">
                <a:latin typeface="Calibri" pitchFamily="34" charset="0"/>
              </a:rPr>
              <a:t>. Последний представитель этого животного умер в 1936 году в Зоопарке Хобарта (Тасмания). В природной среде эти животные исчезли благодаря местным фермерам, которые ошибочно обвинили сумчатых волков в гибели овец и объявили ему настоящую войну.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000250"/>
            <a:ext cx="55721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71500" y="5643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Тасманский сумчатый волк в Вашингтонском зоопарке, 1906 год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876"/>
            <a:ext cx="9072626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10 бесценных видов животных,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находящихся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на грани вымирания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28688"/>
            <a:ext cx="65627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23637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868" y="1643050"/>
            <a:ext cx="49131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Горная горилла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42938" y="2857500"/>
            <a:ext cx="8001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Африканская горная горилла (</a:t>
            </a:r>
            <a:r>
              <a:rPr lang="ru-RU" i="1">
                <a:latin typeface="Calibri" pitchFamily="34" charset="0"/>
              </a:rPr>
              <a:t>Gorilla beringei beringei</a:t>
            </a:r>
            <a:r>
              <a:rPr lang="ru-RU">
                <a:latin typeface="Calibri" pitchFamily="34" charset="0"/>
              </a:rPr>
              <a:t>) – самый большой и сильный из всех приматов, не смотря на свои габариты - это очень общительное и мирное животное. Многие из нас впервые познакомились с гориллами при просмотре фильмов «Кинг Конг» и «Тарзан»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Гориллы наш самый близкий родственник. Сходство ДНК человека и гориллы составляет 98%.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Последние оставшиеся 600 особей могут исчезнуть вместе с естественной средой обитания в результате вырубки лесов. Множество животных гибнет от пуль браконьеров и от человеческих болезней, таких как корь. Кроме того, многие цирки стараются заполучить в своё распоряжение одну другую «гориллку».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71450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742950"/>
            <a:ext cx="84296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4643438" y="2357438"/>
            <a:ext cx="450056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Раньше флоридская пантера                  (</a:t>
            </a:r>
            <a:r>
              <a:rPr lang="ru-RU" sz="2000" i="1">
                <a:latin typeface="Calibri" pitchFamily="34" charset="0"/>
              </a:rPr>
              <a:t>Puma concolor coryi</a:t>
            </a:r>
            <a:r>
              <a:rPr lang="ru-RU" sz="2000">
                <a:latin typeface="Calibri" pitchFamily="34" charset="0"/>
              </a:rPr>
              <a:t>) раньше обитала по всему юго-восточному побережью США. Теперь этот вид встречается только во Флориде. Городские свалки, фермы, загрязнённая вода не оставляет шансов выжить этому животному. Чтобы хоть как-то сохранить этот вид, ученые вынуждены скрещивать флоридскую пантеру                       с пантерой Техаса.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714356"/>
            <a:ext cx="435768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Флоридская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пантера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8750"/>
            <a:ext cx="1928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4572000"/>
            <a:ext cx="1119187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4071938"/>
            <a:ext cx="230663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714356"/>
            <a:ext cx="343279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Гигантская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панда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4572000" y="2643188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Гигантская панда (</a:t>
            </a:r>
            <a:r>
              <a:rPr lang="ru-RU" sz="2400" i="1">
                <a:latin typeface="Calibri" pitchFamily="34" charset="0"/>
              </a:rPr>
              <a:t>Ailuropoda melanoleuca</a:t>
            </a:r>
            <a:r>
              <a:rPr lang="ru-RU" sz="2400">
                <a:latin typeface="Calibri" pitchFamily="34" charset="0"/>
              </a:rPr>
              <a:t>) обитает в Китае, в верховьях реки Янцзы. Бурное развитие Китая оставляет этому виду мало шансов на выживание.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14049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857250"/>
            <a:ext cx="16430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1428750"/>
            <a:ext cx="1785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14375"/>
            <a:ext cx="421481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42938"/>
            <a:ext cx="43576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88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714356"/>
            <a:ext cx="22207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Белуга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143375" y="1928813"/>
            <a:ext cx="4786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Белуга (</a:t>
            </a:r>
            <a:r>
              <a:rPr lang="ru-RU" i="1">
                <a:latin typeface="Calibri" pitchFamily="34" charset="0"/>
              </a:rPr>
              <a:t>Huso huso</a:t>
            </a:r>
            <a:r>
              <a:rPr lang="ru-RU">
                <a:latin typeface="Calibri" pitchFamily="34" charset="0"/>
              </a:rPr>
              <a:t>) живёт на Земле уже 200 миллионов лет. Продолжительность жизни этой рыбы составляет 75 лет, максимальный вес две тонны, а длинна до 10 метров.</a:t>
            </a:r>
          </a:p>
          <a:p>
            <a:r>
              <a:rPr lang="ru-RU">
                <a:latin typeface="Calibri" pitchFamily="34" charset="0"/>
              </a:rPr>
              <a:t> В настоящее время особи старше 18 лет и весом более 40 килограмм практически не встречается.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Одной из причин её исчезновения являются плотины ГЭС Волги, которые во время нереста преграждают ей путь в верховья великой русской реки. Другая причина – высокая стоимость чёрной икры. Стоимость одного грамма чёрной икры белуги превышает 500 рублей.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14563"/>
            <a:ext cx="3571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571875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4400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8577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000375"/>
            <a:ext cx="23574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96" y="642918"/>
            <a:ext cx="3823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Голубой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кит</a:t>
            </a:r>
          </a:p>
        </p:txBody>
      </p:sp>
      <p:sp>
        <p:nvSpPr>
          <p:cNvPr id="17413" name="Прямоугольник 3"/>
          <p:cNvSpPr>
            <a:spLocks noChangeArrowheads="1"/>
          </p:cNvSpPr>
          <p:nvPr/>
        </p:nvSpPr>
        <p:spPr bwMode="auto">
          <a:xfrm>
            <a:off x="3643313" y="1500188"/>
            <a:ext cx="52149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Голубой кит (</a:t>
            </a:r>
            <a:r>
              <a:rPr lang="ru-RU" i="1">
                <a:latin typeface="Calibri" pitchFamily="34" charset="0"/>
              </a:rPr>
              <a:t>Balaenoptera musculus</a:t>
            </a:r>
            <a:r>
              <a:rPr lang="ru-RU">
                <a:latin typeface="Calibri" pitchFamily="34" charset="0"/>
              </a:rPr>
              <a:t>) является самым большим животным на планете, его длинна достигает 33 метров. Самое большое наземное животное – слон мог бы без труда разместиться на языке этого кита. Кроме того, голубой гит самое «громогласное» существо на планете, которое может общаться друг с другом на расстоянии многих сотен километров. </a:t>
            </a:r>
          </a:p>
          <a:p>
            <a:r>
              <a:rPr lang="ru-RU">
                <a:latin typeface="Calibri" pitchFamily="34" charset="0"/>
              </a:rPr>
              <a:t>Причиной исчезновения этого исполина является оскудение запасов зоопланктона – основной пищи кита. Уменьшение биомассы зоопланктона учёные связывают с уменьшением озонового слоя, сквозь который проникает всё больше губительных для планктона ультрафиолетовых лучей.</a:t>
            </a: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143000"/>
            <a:ext cx="23272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0" y="-285750"/>
            <a:ext cx="9807575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0562" y="1000108"/>
            <a:ext cx="228594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Казуар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143375" y="2000250"/>
            <a:ext cx="4714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Казуар (</a:t>
            </a:r>
            <a:r>
              <a:rPr lang="ru-RU" sz="2000" i="1">
                <a:latin typeface="Calibri" pitchFamily="34" charset="0"/>
              </a:rPr>
              <a:t>Casuarius casuarius</a:t>
            </a:r>
            <a:r>
              <a:rPr lang="ru-RU" sz="2000">
                <a:latin typeface="Calibri" pitchFamily="34" charset="0"/>
              </a:rPr>
              <a:t>) – древняя бескрылая птица Австралии, питаясь фруктами, она распространяет семена тропических пород деревьев. Причиной исчезновения этой птицы являются одичавшие свиньи, которые нападают и разоряют гнёзда казуаров, не считаясь с их размерами (вес казуаров достигает           60 кг). Благодаря диким свиньям с лица Земли уже исчез австралийский дронт.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2071687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571875"/>
            <a:ext cx="12620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00063"/>
            <a:ext cx="53752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5817" y="928670"/>
            <a:ext cx="62381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Полярный медведь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714750" y="1928813"/>
            <a:ext cx="4572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Полярному медведю (</a:t>
            </a:r>
            <a:r>
              <a:rPr lang="ru-RU" i="1">
                <a:latin typeface="Calibri" pitchFamily="34" charset="0"/>
              </a:rPr>
              <a:t>Ursus maritimus</a:t>
            </a:r>
            <a:r>
              <a:rPr lang="ru-RU">
                <a:latin typeface="Calibri" pitchFamily="34" charset="0"/>
              </a:rPr>
              <a:t>) угрожает глобальное потепление. Шансы выжить этого самого крупного наземного хищника тают вместе с арктическим льдом. Белый медведь вынужден осваивать новую среду обитания – арктическую тундру. На Аляске и в Канаде уже отмечаются случаи появления гибридов бурых и белых медведей. 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Амбициозные планы США по добыче нефти в Чукотском море ускорят исчезновение с лица Земли этого красивого и сильного животного.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00375"/>
            <a:ext cx="9763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2381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2714625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357688"/>
            <a:ext cx="23622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738" y="0"/>
            <a:ext cx="9202738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188" y="0"/>
            <a:ext cx="10306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Каждый час с лица Земли исчезает 3 вида живых организмов. Исчезает безвозвратно. Мы и наши потомки никогда их больше не увидят.  В презентации представлены семь фотографий животных, которых мы не успели застать.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Лишь развивающиеся фото-технологии позапрошлого века успели запечатлеть их для нас в чёрно-белом виде. Каков их истинный окрас, повадки, звуки больше никто из землян никогда не узнает.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C00000"/>
                </a:solidFill>
              </a:rPr>
              <a:t>Последняя фотография Тасманского сумчатого волка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357313"/>
            <a:ext cx="7508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785813"/>
            <a:ext cx="8686800" cy="1143000"/>
          </a:xfrm>
        </p:spPr>
        <p:txBody>
          <a:bodyPr/>
          <a:lstStyle/>
          <a:p>
            <a:pPr eaLnBrk="1" hangingPunct="1"/>
            <a:r>
              <a:rPr lang="ru-RU" sz="2000" smtClean="0">
                <a:hlinkClick r:id="rId2"/>
              </a:rPr>
              <a:t>Тарпан</a:t>
            </a:r>
            <a:r>
              <a:rPr lang="ru-RU" sz="2000" smtClean="0"/>
              <a:t> - предок современных лошадей. В былые времена ареал Тарпанов простирался от Испании до Казахстана. В Европе тарпанов уничтожили уже давно. В естественной среде обитания последний тарпан умер в 1876 году в заповеднике Аксания-Нова Херсонкой области Украины Российской Империи.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000250"/>
            <a:ext cx="5715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2000" smtClean="0"/>
              <a:t/>
            </a:r>
            <a:br>
              <a:rPr lang="ru-RU" sz="2000" smtClean="0"/>
            </a:br>
            <a:r>
              <a:rPr lang="ru-RU" sz="1800" smtClean="0">
                <a:hlinkClick r:id="rId2"/>
              </a:rPr>
              <a:t>Квагга</a:t>
            </a:r>
            <a:r>
              <a:rPr lang="ru-RU" sz="1800" smtClean="0"/>
              <a:t> - подвид Южно-африканской зебры. Квагга стал жертвой безжалостной охоты. Колонисты считали, что это непарнокопытное "претендует" на траву пастбищ, используемых для выпаса домашнего скота. Последний дико-живущий вид этого животного был застрелен в 70-ых годах XIX века. А в неволе последнее животное погибло в 1883 году в Амстердамском зоопарке.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143125"/>
            <a:ext cx="5643563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Яванский тигр </a:t>
            </a:r>
            <a:r>
              <a:rPr lang="ru-RU" sz="2000" smtClean="0"/>
              <a:t>- разновидность тигра, которая встречалась на Индонезийском острове Ява. Яванский тигр исчез с острова в 1980 году. Причина исчезновения - рост численности населения, что в итоге привело к нарушению естественной среды обитания этого животного.</a:t>
            </a: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357812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350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err="1" smtClean="0">
                <a:hlinkClick r:id="rId2"/>
              </a:rPr>
              <a:t>Туранский</a:t>
            </a:r>
            <a:r>
              <a:rPr lang="ru-RU" sz="2200" dirty="0" smtClean="0">
                <a:hlinkClick r:id="rId2"/>
              </a:rPr>
              <a:t> (Каспийский) тигр</a:t>
            </a:r>
            <a:r>
              <a:rPr lang="ru-RU" sz="2200" dirty="0" smtClean="0"/>
              <a:t>. В последний раз в естественной среде обитания Каспийского тигра видели в 1950 году. </a:t>
            </a:r>
            <a:r>
              <a:rPr lang="ru-RU" sz="2200" dirty="0" err="1" smtClean="0"/>
              <a:t>Средне-азиатский</a:t>
            </a:r>
            <a:r>
              <a:rPr lang="ru-RU" sz="2200" dirty="0" smtClean="0"/>
              <a:t> тигр был "помехой" освоению обширных просторов Средней Азии и целенаправленно уничтожался, как потенциально опасное для человека животное.</a:t>
            </a:r>
            <a:endParaRPr lang="ru-RU" sz="2200" dirty="0"/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0" y="0"/>
            <a:ext cx="7699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 </a:t>
            </a:r>
            <a:r>
              <a:rPr lang="ru-RU" sz="12800"/>
              <a:t> </a:t>
            </a:r>
            <a:endParaRPr lang="ru-RU"/>
          </a:p>
        </p:txBody>
      </p:sp>
      <p:pic>
        <p:nvPicPr>
          <p:cNvPr id="8196" name="Picture 2" descr="Каспийский ти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214563"/>
            <a:ext cx="6429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357188" y="785813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  <a:hlinkClick r:id="rId2"/>
              </a:rPr>
              <a:t>Сирийский дикий осёл </a:t>
            </a:r>
            <a:r>
              <a:rPr lang="ru-RU">
                <a:latin typeface="Calibri" pitchFamily="34" charset="0"/>
              </a:rPr>
              <a:t>в дикой природе встречался вплоть до 19 века. Постоянные военные конфликты стали причиной исчезновения этого животного в природе. Последний представитель этого вида животных умер в Венском зоопарке в 1928 году.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14500"/>
            <a:ext cx="4572000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214438" y="578643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Сирийский дикий осёл в Лондонском зоопарке, 1872 год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85813" y="857250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Бубал хартебист - это разновидность антилопы, которая исчезла с лица Земли в 1923 году. Животное обитало в Северной Африке. Причина исчезновения - варварская охота.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00250"/>
            <a:ext cx="4500563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285875" y="5429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Бубал хартебист в Лондонском зоопарке, 1897 год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Z7KFWENHHMJR-1336-3188</_dlc_DocId>
    <_dlc_DocIdUrl xmlns="134c83b0-daba-48ad-8a7d-75e8d548d543">
      <Url>http://www.eduportal44.ru/Galich/ds13galich/_layouts/15/DocIdRedir.aspx?ID=Z7KFWENHHMJR-1336-3188</Url>
      <Description>Z7KFWENHHMJR-1336-3188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CE934A-1C38-432B-8BB8-5F8FE7131B39}"/>
</file>

<file path=customXml/itemProps2.xml><?xml version="1.0" encoding="utf-8"?>
<ds:datastoreItem xmlns:ds="http://schemas.openxmlformats.org/officeDocument/2006/customXml" ds:itemID="{925C5789-733A-4D6D-866F-7A1688F7AF9B}"/>
</file>

<file path=customXml/itemProps3.xml><?xml version="1.0" encoding="utf-8"?>
<ds:datastoreItem xmlns:ds="http://schemas.openxmlformats.org/officeDocument/2006/customXml" ds:itemID="{14EAE215-E6FC-4524-9FE4-18B04D346ADE}"/>
</file>

<file path=customXml/itemProps4.xml><?xml version="1.0" encoding="utf-8"?>
<ds:datastoreItem xmlns:ds="http://schemas.openxmlformats.org/officeDocument/2006/customXml" ds:itemID="{C016D2AD-4941-494B-BBAD-A7B0D897E239}"/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696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Последняя фотография Тасманского сумчатого волка </vt:lpstr>
      <vt:lpstr>Тарпан - предок современных лошадей. В былые времена ареал Тарпанов простирался от Испании до Казахстана. В Европе тарпанов уничтожили уже давно. В естественной среде обитания последний тарпан умер в 1876 году в заповеднике Аксания-Нова Херсонкой области Украины Российской Империи.</vt:lpstr>
      <vt:lpstr> Квагга - подвид Южно-африканской зебры. Квагга стал жертвой безжалостной охоты. Колонисты считали, что это непарнокопытное "претендует" на траву пастбищ, используемых для выпаса домашнего скота. Последний дико-живущий вид этого животного был застрелен в 70-ых годах XIX века. А в неволе последнее животное погибло в 1883 году в Амстердамском зоопарке.</vt:lpstr>
      <vt:lpstr>Яванский тигр - разновидность тигра, которая встречалась на Индонезийском острове Ява. Яванский тигр исчез с острова в 1980 году. Причина исчезновения - рост численности населения, что в итоге привело к нарушению естественной среды обитания этого животного.</vt:lpstr>
      <vt:lpstr> Туранский (Каспийский) тигр. В последний раз в естественной среде обитания Каспийского тигра видели в 1950 году. Средне-азиатский тигр был "помехой" освоению обширных просторов Средней Азии и целенаправленно уничтожался, как потенциально опасное для человека животное.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17</cp:revision>
  <dcterms:modified xsi:type="dcterms:W3CDTF">2017-10-17T11:35:16Z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9328e89c-06e5-4108-9819-3da2942203a8</vt:lpwstr>
  </property>
</Properties>
</file>