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301208"/>
            <a:ext cx="5400600" cy="1170151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Воспитатели: Куприянова Галина Геннадьевна,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Кучумова Оксана Вениаминовна.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178" y="692696"/>
            <a:ext cx="8424936" cy="147002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Мастер-класс «Нетрадиционная техника рисования цветными опилками»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0002" y="2338486"/>
            <a:ext cx="2447029" cy="354779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162721"/>
            <a:ext cx="2461021" cy="292246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52103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9208" y="332656"/>
            <a:ext cx="8229600" cy="4525963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«Могут руки людей сделать чудо любое: И по белому полю можно выткать цветы, И по синему небу вышить солнце златое, Чтобы стало чуть больше на земле красоты. А мы с вами взяли в руки кисти и цветные опилки, И немного фантазии и волшебства, И нарисовали такое, что нам и не снилось, Только чтобы на свете жила красота. ЧТОБЫ ТОЛЬКО СИЯЛИ УЛЫБКАМИ ЛИЦА, ТОЛЬКО ЧТОБЫ НА СВЕТЕ ЖИЛА КРАСОТА»!!!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9956" y="5229200"/>
            <a:ext cx="8521435" cy="74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Желаю В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ам </a:t>
            </a:r>
            <a:r>
              <a:rPr lang="ru-RU" sz="40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творческих успехов!!!</a:t>
            </a:r>
            <a:endParaRPr lang="ru-RU" sz="4000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420888"/>
            <a:ext cx="2490749" cy="223767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2241150"/>
            <a:ext cx="2160240" cy="264526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0635" y="2241176"/>
            <a:ext cx="2189165" cy="26452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92342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404664"/>
            <a:ext cx="6400800" cy="3474720"/>
          </a:xfrm>
        </p:spPr>
        <p:txBody>
          <a:bodyPr/>
          <a:lstStyle/>
          <a:p>
            <a:pPr marL="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«Истоки способностей и дарования детей - на кончиках их пальцев, от них, образно говоря, идут тончайшие ручейки, которые питают источник творческой мысли. Чем больше мастерства в детской руке, тем умнее ребенок». </a:t>
            </a:r>
          </a:p>
          <a:p>
            <a:pPr marL="0" lvl="0" indent="0" algn="r">
              <a:buClr>
                <a:srgbClr val="F14124">
                  <a:lumMod val="75000"/>
                </a:srgbClr>
              </a:buClr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</a:p>
          <a:p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2435" y="2636912"/>
            <a:ext cx="3155949" cy="341894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478" y="2169952"/>
            <a:ext cx="3978844" cy="305924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33685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952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Пошаговый процесс рисования цветными опилками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1772816"/>
            <a:ext cx="6400800" cy="3474720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шаг. Вначале необходимо просеять опилки через сито или дуршлаг (чем мельче опилки, тем картина получится аккуратнее). </a:t>
            </a:r>
          </a:p>
        </p:txBody>
      </p:sp>
      <p:pic>
        <p:nvPicPr>
          <p:cNvPr id="3074" name="Picture 2" descr="http://www.maam.ru/upload/blogs/detsad-401676-15225832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47" t="10454" r="21065" b="22987"/>
          <a:stretch/>
        </p:blipFill>
        <p:spPr bwMode="auto">
          <a:xfrm>
            <a:off x="2540694" y="2636912"/>
            <a:ext cx="4134620" cy="3582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058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908720"/>
            <a:ext cx="6400800" cy="347472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шаг. Затем нужно окрасить опилки в нужные цвета. Для этого гуашевую краску разведем водой </a:t>
            </a:r>
          </a:p>
        </p:txBody>
      </p:sp>
      <p:pic>
        <p:nvPicPr>
          <p:cNvPr id="2050" name="Picture 2" descr="http://www.maam.ru/upload/blogs/detsad-401676-15225832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00" t="3371" r="12950" b="31315"/>
          <a:stretch/>
        </p:blipFill>
        <p:spPr bwMode="auto">
          <a:xfrm>
            <a:off x="1115617" y="1772816"/>
            <a:ext cx="5813838" cy="4472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976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1730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шаг.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Поместим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получившуюся жидкую краску опилки. Будем добавлять опилки до тех пор, пока вода при нажатии на опилки не будет выделяться. Дать пропитаться опилкам 15-20 минут.</a:t>
            </a:r>
          </a:p>
        </p:txBody>
      </p:sp>
      <p:pic>
        <p:nvPicPr>
          <p:cNvPr id="4098" name="Picture 2" descr="http://www.maam.ru/upload/blogs/detsad-401676-15225833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670" r="21534" b="32920"/>
          <a:stretch/>
        </p:blipFill>
        <p:spPr bwMode="auto">
          <a:xfrm>
            <a:off x="975346" y="2636912"/>
            <a:ext cx="3285262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aam.ru/upload/blogs/detsad-401676-15225833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60" t="3417" r="18417" b="37489"/>
          <a:stretch/>
        </p:blipFill>
        <p:spPr bwMode="auto">
          <a:xfrm>
            <a:off x="4431575" y="2708920"/>
            <a:ext cx="4166610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127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05273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шаг. Окрашенные опилки раскладываем на тарелочки или листы бумаги для высыхания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Можно сушить естественным путем на солнце, а можно около батареи, периодически перемешивая.</a:t>
            </a:r>
          </a:p>
          <a:p>
            <a:pPr algn="just">
              <a:buNone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maam.ru/upload/blogs/detsad-401676-15225833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87" r="5814" b="28786"/>
          <a:stretch/>
        </p:blipFill>
        <p:spPr bwMode="auto">
          <a:xfrm>
            <a:off x="1785918" y="2500306"/>
            <a:ext cx="5454938" cy="3421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072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19818" y="1027178"/>
            <a:ext cx="6400800" cy="347472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высыхания раскладываем цветные опилки по контейнерам.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23" t="43134" r="26658"/>
          <a:stretch/>
        </p:blipFill>
        <p:spPr bwMode="auto">
          <a:xfrm>
            <a:off x="1907704" y="2276872"/>
            <a:ext cx="5399441" cy="3780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838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08720"/>
            <a:ext cx="8229600" cy="554461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шаг. На картоне нужно выполнить набросок простым карандашом или взять готовую раскраску.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1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Затем готовим весь необходимый материал для работы: клей ПВА, кисточку для клея (для живописи не подходит, нужна грубая щетина), стеку и окрашенные опилки.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9796" y="1750404"/>
            <a:ext cx="2232249" cy="297633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7724" y="1772816"/>
            <a:ext cx="2232248" cy="297633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71929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7461" y="498824"/>
            <a:ext cx="8229600" cy="552246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шаг. По контуру рисунка, частями, наносится клей ПВА методом «прикладывания кисточки» по форме предмета и тут же посыпаются опилки нужного цвета, держа и растирая их подушечками пальцев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Готовую работу оставляем до полного высыхания, а затем закрепляем лаком для волос. Можно поместить работу под стекло и оформить в рамку.</a:t>
            </a:r>
          </a:p>
          <a:p>
            <a:pPr algn="just"/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916832"/>
            <a:ext cx="2058229" cy="201622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905127"/>
            <a:ext cx="1975027" cy="202792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2240" y="1905127"/>
            <a:ext cx="2040160" cy="202210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25723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Z7KFWENHHMJR-1336-4213</_dlc_DocId>
    <_dlc_DocIdUrl xmlns="134c83b0-daba-48ad-8a7d-75e8d548d543">
      <Url>http://www.eduportal44.ru/Galich/ds13galich/_layouts/15/DocIdRedir.aspx?ID=Z7KFWENHHMJR-1336-4213</Url>
      <Description>Z7KFWENHHMJR-1336-4213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21AB12-5803-4704-B63E-B7775DD92065}"/>
</file>

<file path=customXml/itemProps2.xml><?xml version="1.0" encoding="utf-8"?>
<ds:datastoreItem xmlns:ds="http://schemas.openxmlformats.org/officeDocument/2006/customXml" ds:itemID="{AD0063EB-B482-411D-9415-A056326D42DB}"/>
</file>

<file path=customXml/itemProps3.xml><?xml version="1.0" encoding="utf-8"?>
<ds:datastoreItem xmlns:ds="http://schemas.openxmlformats.org/officeDocument/2006/customXml" ds:itemID="{C1EDA069-54AC-4F53-8EA6-B09404B9F32D}"/>
</file>

<file path=customXml/itemProps4.xml><?xml version="1.0" encoding="utf-8"?>
<ds:datastoreItem xmlns:ds="http://schemas.openxmlformats.org/officeDocument/2006/customXml" ds:itemID="{AB5BF4A9-FE0D-4A86-B71A-5065FAA22F59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612</TotalTime>
  <Words>366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Мастер-класс «Нетрадиционная техника рисования цветными опилками»</vt:lpstr>
      <vt:lpstr>Слайд 2</vt:lpstr>
      <vt:lpstr>Пошаговый процесс рисования цветными опилками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«Нетрадиционная техника рисования цветными опилками»</dc:title>
  <dc:creator>home</dc:creator>
  <cp:lastModifiedBy>ПК</cp:lastModifiedBy>
  <cp:revision>16</cp:revision>
  <dcterms:created xsi:type="dcterms:W3CDTF">2018-05-13T16:04:24Z</dcterms:created>
  <dcterms:modified xsi:type="dcterms:W3CDTF">2018-11-21T07:50:31Z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0x010100466FD0A4444FED4BB496490CD564CBCA</vt:lpwstr>
  </property>
  <property fmtid="{D5CDD505-2E9C-101B-9397-08002B2CF9AE}" pid="3" name="_dlc_DocIdItemGuid">
    <vt:lpwstr>a3642198-e8fb-4c4f-a7db-f64d6f2e5175</vt:lpwstr>
  </property>
</Properties>
</file>