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5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25" r:id="rId3"/>
    <p:sldId id="284" r:id="rId4"/>
    <p:sldId id="285" r:id="rId5"/>
    <p:sldId id="286" r:id="rId6"/>
    <p:sldId id="326" r:id="rId7"/>
    <p:sldId id="256" r:id="rId8"/>
    <p:sldId id="257" r:id="rId9"/>
    <p:sldId id="277" r:id="rId10"/>
    <p:sldId id="274" r:id="rId11"/>
    <p:sldId id="273" r:id="rId12"/>
    <p:sldId id="315" r:id="rId13"/>
    <p:sldId id="316" r:id="rId14"/>
    <p:sldId id="306" r:id="rId15"/>
    <p:sldId id="307" r:id="rId16"/>
    <p:sldId id="309" r:id="rId17"/>
    <p:sldId id="308" r:id="rId18"/>
    <p:sldId id="298" r:id="rId19"/>
    <p:sldId id="302" r:id="rId20"/>
    <p:sldId id="303" r:id="rId21"/>
    <p:sldId id="301" r:id="rId22"/>
    <p:sldId id="300" r:id="rId23"/>
    <p:sldId id="263" r:id="rId24"/>
    <p:sldId id="262" r:id="rId25"/>
    <p:sldId id="261" r:id="rId26"/>
    <p:sldId id="311" r:id="rId27"/>
    <p:sldId id="312" r:id="rId28"/>
    <p:sldId id="314" r:id="rId29"/>
    <p:sldId id="317" r:id="rId30"/>
    <p:sldId id="304" r:id="rId31"/>
    <p:sldId id="258" r:id="rId32"/>
    <p:sldId id="270" r:id="rId33"/>
    <p:sldId id="269" r:id="rId34"/>
    <p:sldId id="267" r:id="rId35"/>
    <p:sldId id="266" r:id="rId36"/>
    <p:sldId id="265" r:id="rId37"/>
    <p:sldId id="264" r:id="rId38"/>
    <p:sldId id="259" r:id="rId39"/>
    <p:sldId id="268" r:id="rId40"/>
    <p:sldId id="260" r:id="rId41"/>
    <p:sldId id="276" r:id="rId42"/>
    <p:sldId id="275" r:id="rId43"/>
    <p:sldId id="282" r:id="rId44"/>
    <p:sldId id="280" r:id="rId45"/>
    <p:sldId id="279" r:id="rId46"/>
    <p:sldId id="278" r:id="rId47"/>
    <p:sldId id="297" r:id="rId48"/>
    <p:sldId id="296" r:id="rId49"/>
    <p:sldId id="295" r:id="rId50"/>
    <p:sldId id="294" r:id="rId51"/>
    <p:sldId id="305" r:id="rId52"/>
    <p:sldId id="288" r:id="rId53"/>
    <p:sldId id="324" r:id="rId54"/>
    <p:sldId id="323" r:id="rId55"/>
    <p:sldId id="322" r:id="rId56"/>
    <p:sldId id="321" r:id="rId57"/>
    <p:sldId id="291" r:id="rId58"/>
    <p:sldId id="290" r:id="rId59"/>
    <p:sldId id="289" r:id="rId60"/>
    <p:sldId id="271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27B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3" autoAdjust="0"/>
    <p:restoredTop sz="91975" autoAdjust="0"/>
  </p:normalViewPr>
  <p:slideViewPr>
    <p:cSldViewPr>
      <p:cViewPr>
        <p:scale>
          <a:sx n="65" d="100"/>
          <a:sy n="65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69" Type="http://schemas.openxmlformats.org/officeDocument/2006/relationships/customXml" Target="../customXml/item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0641-7F0C-48D4-9600-A5F5A7F3444B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3C37-DC3B-4EDC-82A4-C30D008E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87.jpeg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12" Type="http://schemas.openxmlformats.org/officeDocument/2006/relationships/image" Target="../media/image1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11" Type="http://schemas.openxmlformats.org/officeDocument/2006/relationships/image" Target="../media/image142.jpeg"/><Relationship Id="rId5" Type="http://schemas.openxmlformats.org/officeDocument/2006/relationships/image" Target="../media/image136.jpeg"/><Relationship Id="rId10" Type="http://schemas.openxmlformats.org/officeDocument/2006/relationships/image" Target="../media/image141.jpeg"/><Relationship Id="rId4" Type="http://schemas.openxmlformats.org/officeDocument/2006/relationships/image" Target="../media/image135.jpeg"/><Relationship Id="rId9" Type="http://schemas.openxmlformats.org/officeDocument/2006/relationships/image" Target="../media/image1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eg"/><Relationship Id="rId11" Type="http://schemas.openxmlformats.org/officeDocument/2006/relationships/image" Target="../media/image151.jpeg"/><Relationship Id="rId5" Type="http://schemas.openxmlformats.org/officeDocument/2006/relationships/image" Target="../media/image145.jpeg"/><Relationship Id="rId10" Type="http://schemas.openxmlformats.org/officeDocument/2006/relationships/image" Target="../media/image150.jpeg"/><Relationship Id="rId4" Type="http://schemas.openxmlformats.org/officeDocument/2006/relationships/image" Target="../media/image144.jpeg"/><Relationship Id="rId9" Type="http://schemas.openxmlformats.org/officeDocument/2006/relationships/image" Target="../media/image149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Relationship Id="rId9" Type="http://schemas.openxmlformats.org/officeDocument/2006/relationships/image" Target="../media/image15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7" Type="http://schemas.openxmlformats.org/officeDocument/2006/relationships/image" Target="../media/image1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eg"/><Relationship Id="rId11" Type="http://schemas.openxmlformats.org/officeDocument/2006/relationships/image" Target="../media/image180.jpeg"/><Relationship Id="rId5" Type="http://schemas.openxmlformats.org/officeDocument/2006/relationships/image" Target="../media/image174.jpe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14348" y="571480"/>
            <a:ext cx="4000528" cy="2714644"/>
          </a:xfrm>
          <a:prstGeom prst="round2Diag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14348" y="3500438"/>
            <a:ext cx="3929090" cy="2714644"/>
          </a:xfrm>
          <a:prstGeom prst="round2Diag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929190" y="571480"/>
            <a:ext cx="3786214" cy="2714644"/>
          </a:xfrm>
          <a:prstGeom prst="round2Diag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29190" y="3500438"/>
            <a:ext cx="3786214" cy="2714644"/>
          </a:xfrm>
          <a:prstGeom prst="round2Diag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14282" y="214290"/>
            <a:ext cx="3500462" cy="264320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57554" y="1928802"/>
            <a:ext cx="2143140" cy="2571768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2066" y="3714752"/>
            <a:ext cx="3786214" cy="285752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86380" y="214290"/>
            <a:ext cx="3714776" cy="2714644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4282" y="3786190"/>
            <a:ext cx="3714776" cy="2857520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" y="242886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«В здоровом теле – здоровый дух!»</a:t>
            </a:r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857232"/>
            <a:ext cx="3571900" cy="2286016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3500438"/>
            <a:ext cx="3571900" cy="228601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785794"/>
            <a:ext cx="3571900" cy="2357454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3500438"/>
            <a:ext cx="3571900" cy="2357454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264318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80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Флэш-моб</a:t>
            </a:r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500042"/>
            <a:ext cx="3786214" cy="257176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14752"/>
            <a:ext cx="3786214" cy="257176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00042"/>
            <a:ext cx="3786214" cy="257176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714752"/>
            <a:ext cx="3786214" cy="257176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00042"/>
            <a:ext cx="3786214" cy="264320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14752"/>
            <a:ext cx="3786214" cy="264320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00042"/>
            <a:ext cx="3786214" cy="264320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714752"/>
            <a:ext cx="3786214" cy="2643206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242886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80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Флэш</a:t>
            </a:r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</a:t>
            </a:r>
            <a:r>
              <a:rPr lang="ru-RU" sz="80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моб</a:t>
            </a:r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</a:p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(«</a:t>
            </a:r>
            <a:r>
              <a:rPr lang="ru-RU" sz="60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Ювента</a:t>
            </a:r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»)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714356"/>
            <a:ext cx="3714776" cy="242889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786190"/>
            <a:ext cx="3714776" cy="242889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714356"/>
            <a:ext cx="3714776" cy="242889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786190"/>
            <a:ext cx="3714776" cy="242889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757242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«Спорт,</a:t>
            </a:r>
          </a:p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спорт, </a:t>
            </a:r>
          </a:p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спорт!» 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571612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Киностудия  </a:t>
            </a:r>
          </a:p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80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Ромашка-продакшн</a:t>
            </a:r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endParaRPr lang="ru-RU" sz="3600" dirty="0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714356"/>
            <a:ext cx="3500462" cy="242889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643314"/>
            <a:ext cx="3500462" cy="242889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714356"/>
            <a:ext cx="3500462" cy="242889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643314"/>
            <a:ext cx="3500462" cy="242889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250030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«Я - талантлив!»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3929090" cy="2571768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214290"/>
            <a:ext cx="3929090" cy="2571768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071942"/>
            <a:ext cx="3929090" cy="2571768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4071942"/>
            <a:ext cx="3929090" cy="2571768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46" y="2000240"/>
            <a:ext cx="4714908" cy="2714644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3000372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Прогулки</a:t>
            </a:r>
          </a:p>
        </p:txBody>
      </p:sp>
    </p:spTree>
  </p:cSld>
  <p:clrMapOvr>
    <a:masterClrMapping/>
  </p:clrMapOvr>
  <p:transition spd="slow" advTm="3000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авильный пятиугольник 5"/>
          <p:cNvSpPr/>
          <p:nvPr/>
        </p:nvSpPr>
        <p:spPr>
          <a:xfrm>
            <a:off x="428596" y="428604"/>
            <a:ext cx="5357850" cy="3786214"/>
          </a:xfrm>
          <a:prstGeom prst="pentagon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571868" y="2857496"/>
            <a:ext cx="5214974" cy="3643338"/>
          </a:xfrm>
          <a:prstGeom prst="pentagon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714356"/>
            <a:ext cx="4143404" cy="257176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714752"/>
            <a:ext cx="2286016" cy="257176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714356"/>
            <a:ext cx="4143404" cy="2571768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3714752"/>
            <a:ext cx="2357454" cy="2571768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714752"/>
            <a:ext cx="2357454" cy="257176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35743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День дошкольного работника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876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42918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571876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34" y="571480"/>
            <a:ext cx="3643338" cy="228601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214818"/>
            <a:ext cx="3643338" cy="228601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571480"/>
            <a:ext cx="3643338" cy="228601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4214818"/>
            <a:ext cx="3643338" cy="2286016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71736" y="1928802"/>
            <a:ext cx="4143404" cy="2786082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35743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День дошкольного работника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876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42918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571876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1472" y="642918"/>
            <a:ext cx="3714776" cy="257176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714752"/>
            <a:ext cx="3714776" cy="250033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642918"/>
            <a:ext cx="3643338" cy="257176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3714752"/>
            <a:ext cx="3643338" cy="242889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35743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День дошкольного работника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876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42918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571876"/>
            <a:ext cx="4143404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8596" y="500042"/>
            <a:ext cx="3286148" cy="242889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57852" y="571480"/>
            <a:ext cx="3071866" cy="2357454"/>
          </a:xfrm>
          <a:prstGeom prst="rect">
            <a:avLst/>
          </a:prstGeom>
          <a:noFill/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000504"/>
            <a:ext cx="3286148" cy="242889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4071942"/>
            <a:ext cx="3286148" cy="242889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214290"/>
            <a:ext cx="1285884" cy="207170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4572008"/>
            <a:ext cx="1285884" cy="2071702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500042"/>
            <a:ext cx="3286148" cy="2428892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00298" y="2143116"/>
            <a:ext cx="4500594" cy="2571768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3286148" cy="200026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2500306"/>
            <a:ext cx="3286148" cy="200026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572008"/>
            <a:ext cx="3286148" cy="200026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85728"/>
            <a:ext cx="3286148" cy="200026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572008"/>
            <a:ext cx="3286148" cy="200026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57166"/>
            <a:ext cx="1428760" cy="200026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2500306"/>
            <a:ext cx="1428760" cy="2000264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4572008"/>
            <a:ext cx="1428760" cy="2000264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428868"/>
            <a:ext cx="3286148" cy="2000264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00042"/>
            <a:ext cx="4000528" cy="271464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643314"/>
            <a:ext cx="4000528" cy="271464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00042"/>
            <a:ext cx="4000528" cy="271464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643314"/>
            <a:ext cx="4000528" cy="271464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1" y="428604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Главные сценаристы,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режиссёры и постановщики:</a:t>
            </a:r>
          </a:p>
          <a:p>
            <a:pPr algn="ctr"/>
            <a:endParaRPr lang="ru-RU" sz="44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Светлана Кудрявцева,</a:t>
            </a:r>
            <a:endParaRPr lang="ru-RU" sz="4400" dirty="0" smtClean="0"/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Елена </a:t>
            </a:r>
            <a:r>
              <a:rPr lang="ru-RU" sz="4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Свирко</a:t>
            </a:r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algn="ctr"/>
            <a:endParaRPr lang="ru-RU" sz="44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 участии режиссёра</a:t>
            </a:r>
          </a:p>
          <a:p>
            <a:pPr algn="ctr"/>
            <a:endParaRPr lang="ru-RU" sz="44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Анны </a:t>
            </a:r>
            <a:r>
              <a:rPr lang="ru-RU" sz="4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Вакориной</a:t>
            </a:r>
            <a:endParaRPr lang="ru-RU" sz="44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928670"/>
            <a:ext cx="86439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День дошкольного работника</a:t>
            </a:r>
          </a:p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</a:t>
            </a:r>
          </a:p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День мудрости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ru-RU" sz="72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00034" y="571480"/>
            <a:ext cx="4000528" cy="264320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4876" y="571480"/>
            <a:ext cx="4000528" cy="264320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285720" y="3571876"/>
            <a:ext cx="2143140" cy="2857520"/>
          </a:xfrm>
          <a:prstGeom prst="hexagon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71736" y="3143248"/>
            <a:ext cx="4000528" cy="264320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786578" y="3571876"/>
            <a:ext cx="2143140" cy="2857520"/>
          </a:xfrm>
          <a:prstGeom prst="hexagon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1" y="92867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Изучаем</a:t>
            </a:r>
          </a:p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правила </a:t>
            </a:r>
          </a:p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дорожного</a:t>
            </a:r>
          </a:p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движения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4000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071546"/>
            <a:ext cx="3714776" cy="25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071546"/>
            <a:ext cx="3714776" cy="250033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857628"/>
            <a:ext cx="3714776" cy="2500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786190"/>
            <a:ext cx="3714776" cy="2500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786058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Экскурсия </a:t>
            </a:r>
          </a:p>
          <a:p>
            <a:pPr algn="ctr"/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школьный музей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500042"/>
            <a:ext cx="3929090" cy="2786082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714752"/>
            <a:ext cx="3929090" cy="2786082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500042"/>
            <a:ext cx="3929090" cy="2786082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3714752"/>
            <a:ext cx="3929090" cy="2786082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Юбилей </a:t>
            </a:r>
          </a:p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детского сада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3286148" cy="207170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00042"/>
            <a:ext cx="3286148" cy="207170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14818"/>
            <a:ext cx="3286148" cy="207170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4286256"/>
            <a:ext cx="3286148" cy="207170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4612" y="1643050"/>
            <a:ext cx="4000528" cy="2928958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2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643174" y="1785926"/>
            <a:ext cx="4286280" cy="300039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8596" y="285728"/>
            <a:ext cx="3857652" cy="250033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4071942"/>
            <a:ext cx="3857652" cy="250033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628" y="4143380"/>
            <a:ext cx="3714776" cy="2428892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29190" y="285728"/>
            <a:ext cx="3786214" cy="2571768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2000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215370" cy="621510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8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255755">
            <a:off x="-435681" y="2936228"/>
            <a:ext cx="100855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представляет</a:t>
            </a:r>
          </a:p>
        </p:txBody>
      </p:sp>
    </p:spTree>
  </p:cSld>
  <p:clrMapOvr>
    <a:masterClrMapping/>
  </p:clrMapOvr>
  <p:transition spd="slow" advTm="4000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5717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Интеллектуальная игра</a:t>
            </a:r>
          </a:p>
          <a:p>
            <a:pPr algn="ctr"/>
            <a:r>
              <a:rPr lang="ru-RU" sz="4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«Умницы и умники: первые шаги»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214422"/>
            <a:ext cx="3786214" cy="235745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214422"/>
            <a:ext cx="3786214" cy="235745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71942"/>
            <a:ext cx="3786214" cy="235745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071942"/>
            <a:ext cx="3786214" cy="235745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2428892" cy="321471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357166"/>
            <a:ext cx="2357454" cy="321471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57166"/>
            <a:ext cx="2428892" cy="321471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786190"/>
            <a:ext cx="3786214" cy="250033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786190"/>
            <a:ext cx="3786214" cy="250033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2643206" cy="2000264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428868"/>
            <a:ext cx="2714644" cy="2071702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285728"/>
            <a:ext cx="1714512" cy="2286016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214290"/>
            <a:ext cx="2857520" cy="2071702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2000" y="4357694"/>
            <a:ext cx="1714512" cy="2286016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2500306"/>
            <a:ext cx="2714644" cy="2000264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3357554" y="1142984"/>
            <a:ext cx="3857652" cy="2714644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4643446"/>
            <a:ext cx="2643206" cy="2000264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4714884"/>
            <a:ext cx="2714644" cy="1928826"/>
          </a:xfrm>
          <a:prstGeom prst="round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14612" y="3429000"/>
            <a:ext cx="1785950" cy="2357454"/>
          </a:xfrm>
          <a:prstGeom prst="ellipse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307181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«Вифлеемская звезда»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143504" y="4071942"/>
            <a:ext cx="3429024" cy="250033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071942"/>
            <a:ext cx="3429024" cy="250033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214290"/>
            <a:ext cx="5500726" cy="3714776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0003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Экскурсия в пожарную часть</a:t>
            </a:r>
            <a:endParaRPr lang="ru-RU" dirty="0"/>
          </a:p>
        </p:txBody>
      </p:sp>
    </p:spTree>
  </p:cSld>
  <p:clrMapOvr>
    <a:masterClrMapping/>
  </p:clrMapOvr>
  <p:transition spd="slow" advTm="3000">
    <p:wheel spokes="2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28" y="142852"/>
            <a:ext cx="3286148" cy="2071702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357430"/>
            <a:ext cx="3286148" cy="2071702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52" y="2357430"/>
            <a:ext cx="3286148" cy="2071702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4643446"/>
            <a:ext cx="3286148" cy="2071702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4643446"/>
            <a:ext cx="3286148" cy="2071702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142852"/>
            <a:ext cx="3286148" cy="2071702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868" y="2285992"/>
            <a:ext cx="2143140" cy="2143140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2000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928802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Экскурсия </a:t>
            </a:r>
          </a:p>
          <a:p>
            <a:pPr algn="ctr"/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краеведческий музей</a:t>
            </a:r>
            <a:endParaRPr lang="ru-RU" sz="6600" dirty="0"/>
          </a:p>
        </p:txBody>
      </p:sp>
    </p:spTree>
  </p:cSld>
  <p:clrMapOvr>
    <a:masterClrMapping/>
  </p:clrMapOvr>
  <p:transition spd="slow" advTm="3000"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3286148" cy="221457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714884"/>
            <a:ext cx="3286148" cy="200026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42852"/>
            <a:ext cx="3357586" cy="221457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714884"/>
            <a:ext cx="3214710" cy="1928826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500306"/>
            <a:ext cx="3214710" cy="2071702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142852"/>
            <a:ext cx="1500198" cy="2214578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500306"/>
            <a:ext cx="1500198" cy="2071702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4714884"/>
            <a:ext cx="1500198" cy="2000264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2500306"/>
            <a:ext cx="1428760" cy="2071702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2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841226">
            <a:off x="-435681" y="1766678"/>
            <a:ext cx="10085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познавательно-развлекательный фильм</a:t>
            </a:r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643182"/>
            <a:ext cx="8572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Выставки</a:t>
            </a:r>
            <a:endParaRPr lang="ru-RU" sz="8000" dirty="0"/>
          </a:p>
        </p:txBody>
      </p:sp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86116" y="4714884"/>
            <a:ext cx="2643206" cy="192882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4714884"/>
            <a:ext cx="2714644" cy="192882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428868"/>
            <a:ext cx="2786082" cy="200026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2428868"/>
            <a:ext cx="2643206" cy="200026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428868"/>
            <a:ext cx="2786082" cy="200026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214290"/>
            <a:ext cx="2643206" cy="200026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214290"/>
            <a:ext cx="2786082" cy="2000264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14290"/>
            <a:ext cx="2786082" cy="2000264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714884"/>
            <a:ext cx="2786082" cy="1928826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6000">
    <p:pull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429256" y="4500570"/>
            <a:ext cx="3357586" cy="214311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428868"/>
            <a:ext cx="2857520" cy="200026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357430"/>
            <a:ext cx="2928958" cy="207170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3504" y="214290"/>
            <a:ext cx="3071834" cy="2357454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14678" y="1785926"/>
            <a:ext cx="2714644" cy="3714776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8662" y="214290"/>
            <a:ext cx="3143272" cy="2286016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596" y="4572008"/>
            <a:ext cx="3286148" cy="2071678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6000"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00042"/>
            <a:ext cx="4143404" cy="264320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876"/>
            <a:ext cx="4143404" cy="264320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571876"/>
            <a:ext cx="4143404" cy="264320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00042"/>
            <a:ext cx="4143404" cy="2643206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6000"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92880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«Осеннее вдохновение» 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785786" y="571480"/>
            <a:ext cx="4429156" cy="3143272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4" y="3214686"/>
            <a:ext cx="4286280" cy="300039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29322" y="571480"/>
            <a:ext cx="2571768" cy="2286016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1472" y="4143380"/>
            <a:ext cx="2786082" cy="2286016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8000">
    <p:pull dir="l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57818" y="4286256"/>
            <a:ext cx="3357586" cy="2286016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286256"/>
            <a:ext cx="3214710" cy="2214578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357166"/>
            <a:ext cx="3000396" cy="3286148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357166"/>
            <a:ext cx="2857520" cy="3286148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3240" y="1928802"/>
            <a:ext cx="3143272" cy="2857520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9000">
    <p:pull dir="l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92880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«Хлеб – </a:t>
            </a:r>
          </a:p>
          <a:p>
            <a:pPr algn="ctr"/>
            <a:r>
              <a:rPr lang="ru-RU" sz="8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всему голова!»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2857520" cy="185738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571744"/>
            <a:ext cx="2857520" cy="185738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57166"/>
            <a:ext cx="2857520" cy="185738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714884"/>
            <a:ext cx="2857520" cy="185738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714884"/>
            <a:ext cx="2857520" cy="1857388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357166"/>
            <a:ext cx="1500198" cy="185738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2571744"/>
            <a:ext cx="1500198" cy="185738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9058" y="4714884"/>
            <a:ext cx="1500198" cy="1857388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16" y="2571744"/>
            <a:ext cx="1500198" cy="1857388"/>
          </a:xfrm>
          <a:prstGeom prst="round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2000">
    <p:pull dir="l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3929090" cy="278608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643314"/>
            <a:ext cx="3929090" cy="278608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8604"/>
            <a:ext cx="3929090" cy="278608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643314"/>
            <a:ext cx="3929090" cy="278608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B01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5000">
    <p:newsfla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496"/>
            <a:ext cx="8549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 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214290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     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i="1" dirty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развития ребёнка – детский сад №13»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i="1" dirty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– город Галич Костромской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86439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«Осенний калейдоскоп»</a:t>
            </a:r>
            <a:endParaRPr lang="ru-RU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542926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Кудрявцева Светлана Владимировна – воспитатель,</a:t>
            </a:r>
          </a:p>
          <a:p>
            <a:pPr algn="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Свирко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Валерьевна – воспитатель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60722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2015год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3000372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День знаний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Гав\Мои документы\DSCN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2000232" y="214290"/>
            <a:ext cx="1500198" cy="2000264"/>
          </a:xfrm>
          <a:prstGeom prst="snip1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 rot="613472">
            <a:off x="165619" y="2403257"/>
            <a:ext cx="1500198" cy="2000264"/>
          </a:xfrm>
          <a:prstGeom prst="snip2Diag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286644" y="214290"/>
            <a:ext cx="1500198" cy="2000264"/>
          </a:xfrm>
          <a:prstGeom prst="round2Diag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5572132" y="214290"/>
            <a:ext cx="1500198" cy="2000264"/>
          </a:xfrm>
          <a:prstGeom prst="snip1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500306"/>
            <a:ext cx="1500198" cy="200026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>
            <a:off x="2000232" y="4643446"/>
            <a:ext cx="1500198" cy="2000264"/>
          </a:xfrm>
          <a:prstGeom prst="teardrop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2428868"/>
            <a:ext cx="1500198" cy="2000264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 rot="21255832">
            <a:off x="7286644" y="2428868"/>
            <a:ext cx="1500198" cy="2000264"/>
          </a:xfrm>
          <a:prstGeom prst="snip2Diag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5572132" y="4643446"/>
            <a:ext cx="1500198" cy="2000264"/>
          </a:xfrm>
          <a:prstGeom prst="snip2Same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43306" y="2214554"/>
            <a:ext cx="1785950" cy="2357454"/>
          </a:xfrm>
          <a:prstGeom prst="ellipse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85720" y="4643446"/>
            <a:ext cx="1500198" cy="2000264"/>
          </a:xfrm>
          <a:prstGeom prst="round2DiagRec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286644" y="4643446"/>
            <a:ext cx="1500198" cy="2000264"/>
          </a:xfrm>
          <a:prstGeom prst="round2Diag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5720" y="214290"/>
            <a:ext cx="1500198" cy="2000264"/>
          </a:xfrm>
          <a:prstGeom prst="round2DiagRect">
            <a:avLst/>
          </a:prstGeom>
          <a:blipFill>
            <a:blip r:embed="rId15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20786389">
            <a:off x="3569228" y="549279"/>
            <a:ext cx="1975325" cy="1643074"/>
          </a:xfrm>
          <a:prstGeom prst="roundRect">
            <a:avLst/>
          </a:prstGeom>
          <a:blipFill>
            <a:blip r:embed="rId16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21103538">
            <a:off x="3341370" y="4731138"/>
            <a:ext cx="2242929" cy="1725834"/>
          </a:xfrm>
          <a:prstGeom prst="roundRect">
            <a:avLst/>
          </a:prstGeom>
          <a:blipFill>
            <a:blip r:embed="rId17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Z7KFWENHHMJR-1336-2030</_dlc_DocId>
    <_dlc_DocIdUrl xmlns="134c83b0-daba-48ad-8a7d-75e8d548d543">
      <Url>http://www.eduportal44.ru/Galich/ds13galich/_layouts/15/DocIdRedir.aspx?ID=Z7KFWENHHMJR-1336-2030</Url>
      <Description>Z7KFWENHHMJR-1336-2030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1BAD9E-98F5-4DB0-BA99-E22BB2936AB5}"/>
</file>

<file path=customXml/itemProps2.xml><?xml version="1.0" encoding="utf-8"?>
<ds:datastoreItem xmlns:ds="http://schemas.openxmlformats.org/officeDocument/2006/customXml" ds:itemID="{C16307F1-70EF-4925-89E9-5A26F035776D}"/>
</file>

<file path=customXml/itemProps3.xml><?xml version="1.0" encoding="utf-8"?>
<ds:datastoreItem xmlns:ds="http://schemas.openxmlformats.org/officeDocument/2006/customXml" ds:itemID="{10810FFE-9590-48E6-9629-1CF79318E943}"/>
</file>

<file path=customXml/itemProps4.xml><?xml version="1.0" encoding="utf-8"?>
<ds:datastoreItem xmlns:ds="http://schemas.openxmlformats.org/officeDocument/2006/customXml" ds:itemID="{11F1F8ED-B4FC-4386-B84C-C91206316FA2}"/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163</Words>
  <Application>Microsoft Office PowerPoint</Application>
  <PresentationFormat>Экран (4:3)</PresentationFormat>
  <Paragraphs>55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130</cp:revision>
  <dcterms:created xsi:type="dcterms:W3CDTF">2015-11-11T05:28:19Z</dcterms:created>
  <dcterms:modified xsi:type="dcterms:W3CDTF">2016-06-15T16:14:09Z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46a3e492-becf-4d0d-bb31-2b56d6263190</vt:lpwstr>
  </property>
</Properties>
</file>