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4.xml" ContentType="application/vnd.openxmlformats-officedocument.presentationml.tag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6600FF"/>
    <a:srgbClr val="0099FF"/>
    <a:srgbClr val="03DF03"/>
    <a:srgbClr val="FF33CC"/>
    <a:srgbClr val="9933FF"/>
    <a:srgbClr val="66FFFF"/>
    <a:srgbClr val="66FF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F8CD-5593-446A-9CC8-FB70E7E5C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556F5-CC7D-4869-804B-8A8C10D2B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CC916-54EF-4B35-887F-AC4EC0FB2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BDF79-2B0C-46CD-9132-90821ED90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DDB41-0AC1-46CB-B69F-6F9F0D3F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FDD4D-250A-420E-933F-B8C45B8D7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18C7-798D-4F46-9B86-03097FB07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F7DF-383A-40DF-B7AA-BFA83F17B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1AF2-1A23-4F2C-AEF9-BC005BC9A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E392A-AF82-48FC-91D7-CE0B23FAE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05D67-52B9-4406-B420-05721A560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20277E1-F01B-4547-8F18-65B9B229FCFF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1B024A-E760-44C3-8FA4-FC951303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80422-2488-4E59-AE2E-A5015B753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        </a:t>
            </a:r>
          </a:p>
          <a:p>
            <a:pPr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«Центр развития ребёнка – детский сад №13»</a:t>
            </a: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городского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округа – город Галич Костромской области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340768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Выставка творческих работ</a:t>
            </a:r>
            <a:br>
              <a:rPr lang="ru-RU" sz="24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детей и родителей</a:t>
            </a:r>
            <a:endParaRPr lang="ru-RU" sz="2400" b="1" i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780928"/>
            <a:ext cx="8316416" cy="110799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sz="6600" b="1" dirty="0" smtClean="0">
                <a:ln w="11430"/>
                <a:solidFill>
                  <a:srgbClr val="6600FF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«Осенние фантазии»</a:t>
            </a:r>
            <a:endParaRPr lang="ru-RU" sz="6600" b="1" dirty="0">
              <a:ln w="11430"/>
              <a:solidFill>
                <a:srgbClr val="6600FF"/>
              </a:solidFill>
              <a:effectLst>
                <a:glow rad="101600">
                  <a:srgbClr val="00B0F0">
                    <a:alpha val="6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5157192"/>
            <a:ext cx="579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Cambria" pitchFamily="18" charset="0"/>
              </a:rPr>
              <a:t>                    Воспитатели: </a:t>
            </a:r>
            <a:r>
              <a:rPr lang="ru-RU" b="1" i="1" dirty="0" err="1" smtClean="0">
                <a:latin typeface="Cambria" pitchFamily="18" charset="0"/>
              </a:rPr>
              <a:t>Свирко</a:t>
            </a:r>
            <a:r>
              <a:rPr lang="ru-RU" b="1" i="1" dirty="0" smtClean="0">
                <a:latin typeface="Cambria" pitchFamily="18" charset="0"/>
              </a:rPr>
              <a:t> Елена Валерьевна</a:t>
            </a:r>
          </a:p>
          <a:p>
            <a:r>
              <a:rPr lang="ru-RU" b="1" i="1" dirty="0" smtClean="0">
                <a:latin typeface="Cambria" pitchFamily="18" charset="0"/>
              </a:rPr>
              <a:t>                          Кудрявцева Светлана Владимировна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23928" y="638132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2014год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  <p:bldP spid="7" grpId="0" build="allAtOnce"/>
      <p:bldP spid="8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«Благодаря  восприятию  прекрасного  в  природе  и  искусстве  человек  открывает  прекрасное  в самом  себе ». </a:t>
            </a:r>
          </a:p>
          <a:p>
            <a:pPr algn="ctr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(В.А. Сухомлинский)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5085184"/>
            <a:ext cx="6408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Pictures\картинки для дс\ппп\uhenik39b99550_xl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52120" y="3212976"/>
            <a:ext cx="3096344" cy="188252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62880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b="1" i="1" dirty="0" smtClean="0"/>
              <a:t>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Природа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самый лучший художник. Она очаровывает и обогащает, наполняя душу ребёнка реальными чувствами и представлениями, воспитывает у своих зрителей подлинно художественный вкус. Поделки из природного материала, изготовленные своими руками, всегда уникальны и несут в себе частичку природного тепла. Каждый год в нашей группе проходит выставка поделок из природного материала «Осенние фантазии», в которой принимают участие  воспитанники и их родители.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5536" y="732473"/>
            <a:ext cx="792088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mbol" pitchFamily="18" charset="2"/>
                <a:cs typeface="Times New Roman" pitchFamily="18" charset="0"/>
              </a:rPr>
              <a:t>         </a:t>
            </a:r>
            <a:r>
              <a:rPr lang="ru-RU" sz="2400" dirty="0">
                <a:latin typeface="Times New Roman" pitchFamily="18" charset="0"/>
                <a:ea typeface="Symbol" pitchFamily="18" charset="2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ривлекать родителей  воспитанников к совместной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детьми творческой деятельности по изготовлению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композиций из природного материала.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Задачами являются: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mbol" pitchFamily="18" charset="2"/>
                <a:cs typeface="Times New Roman" pitchFamily="18" charset="0"/>
              </a:rPr>
              <a:t>     - </a:t>
            </a:r>
            <a:r>
              <a:rPr lang="ru-RU" sz="2400" dirty="0">
                <a:latin typeface="Times New Roman" pitchFamily="18" charset="0"/>
                <a:ea typeface="Symbol" pitchFamily="18" charset="2"/>
                <a:cs typeface="Times New Roman" pitchFamily="18" charset="0"/>
              </a:rPr>
              <a:t>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одействие укреплению партнерских отношений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ДОУ и семьи;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mbol" pitchFamily="18" charset="2"/>
                <a:cs typeface="Times New Roman" pitchFamily="18" charset="0"/>
              </a:rPr>
              <a:t>     </a:t>
            </a:r>
            <a:r>
              <a:rPr lang="ru-RU" sz="2400" dirty="0" smtClean="0">
                <a:latin typeface="Times New Roman" pitchFamily="18" charset="0"/>
                <a:ea typeface="Symbol" pitchFamily="18" charset="2"/>
                <a:cs typeface="Times New Roman" pitchFamily="18" charset="0"/>
              </a:rPr>
              <a:t>- 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риобщение детей к художественному творчеству;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mbol" pitchFamily="18" charset="2"/>
                <a:cs typeface="Times New Roman" pitchFamily="18" charset="0"/>
              </a:rPr>
              <a:t>     </a:t>
            </a:r>
            <a:r>
              <a:rPr lang="ru-RU" sz="2400" dirty="0" smtClean="0">
                <a:latin typeface="Times New Roman" pitchFamily="18" charset="0"/>
                <a:ea typeface="Symbol" pitchFamily="18" charset="2"/>
                <a:cs typeface="Times New Roman" pitchFamily="18" charset="0"/>
              </a:rPr>
              <a:t>- 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тимулирование образного мышления и творческого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воображения у детей в процессе работы над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выставочным материалом;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mbol" pitchFamily="18" charset="2"/>
                <a:cs typeface="Times New Roman" pitchFamily="18" charset="0"/>
              </a:rPr>
              <a:t>     </a:t>
            </a:r>
            <a:r>
              <a:rPr lang="ru-RU" sz="2400" dirty="0" smtClean="0">
                <a:latin typeface="Times New Roman" pitchFamily="18" charset="0"/>
                <a:ea typeface="Symbol" pitchFamily="18" charset="2"/>
                <a:cs typeface="Times New Roman" pitchFamily="18" charset="0"/>
              </a:rPr>
              <a:t>- 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азвивать творческий потенциал родителей.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4248472" cy="295232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FF33CC"/>
            </a:solidFill>
          </a:ln>
          <a:effectLst>
            <a:glow rad="228600">
              <a:srgbClr val="FF33CC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3429000"/>
            <a:ext cx="4248472" cy="2952328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FF33CC"/>
            </a:solidFill>
          </a:ln>
          <a:effectLst>
            <a:glow rad="228600">
              <a:srgbClr val="FF33CC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6136" y="836712"/>
            <a:ext cx="2304256" cy="156966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«Нынче праздник в огороде!»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4437112"/>
            <a:ext cx="2520280" cy="1077218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«Запасаюсь на зиму»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build="allAtOnce" animBg="1"/>
      <p:bldP spid="6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4248472" cy="295232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03DF03"/>
            </a:solidFill>
          </a:ln>
          <a:effectLst>
            <a:glow rad="228600">
              <a:srgbClr val="66FF6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3573016"/>
            <a:ext cx="4248472" cy="2952328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03DF03"/>
            </a:solidFill>
          </a:ln>
          <a:effectLst>
            <a:glow rad="228600">
              <a:srgbClr val="66FF6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508104" y="1124744"/>
            <a:ext cx="2736304" cy="1077218"/>
          </a:xfrm>
          <a:prstGeom prst="rect">
            <a:avLst/>
          </a:prstGeom>
          <a:noFill/>
          <a:ln>
            <a:solidFill>
              <a:srgbClr val="03DF0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«На летней полянке»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4797152"/>
            <a:ext cx="2880320" cy="584775"/>
          </a:xfrm>
          <a:prstGeom prst="rect">
            <a:avLst/>
          </a:prstGeom>
          <a:noFill/>
          <a:ln>
            <a:solidFill>
              <a:srgbClr val="03DF0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«Угощайтесь!»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build="allAtOnce" animBg="1"/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4248472" cy="295232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00B0F0"/>
            </a:solidFill>
          </a:ln>
          <a:effectLst>
            <a:glow rad="228600">
              <a:srgbClr val="66FF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3501008"/>
            <a:ext cx="4248472" cy="2952328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00B0F0"/>
            </a:solidFill>
          </a:ln>
          <a:effectLst>
            <a:glow rad="228600">
              <a:srgbClr val="66FF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76056" y="1124744"/>
            <a:ext cx="3888432" cy="584775"/>
          </a:xfrm>
          <a:prstGeom prst="rect">
            <a:avLst/>
          </a:prstGeom>
          <a:noFill/>
          <a:ln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«Дружная семейка»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365104"/>
            <a:ext cx="3240360" cy="1077218"/>
          </a:xfrm>
          <a:prstGeom prst="rect">
            <a:avLst/>
          </a:prstGeom>
          <a:noFill/>
          <a:ln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 Африканский паровозик»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build="allAtOnce" animBg="1"/>
      <p:bldP spid="5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4248472" cy="295232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6600FF"/>
            </a:solidFill>
          </a:ln>
          <a:effectLst>
            <a:glow rad="228600">
              <a:srgbClr val="9933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3501008"/>
            <a:ext cx="4248472" cy="2952328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6600FF"/>
            </a:solidFill>
          </a:ln>
          <a:effectLst>
            <a:glow rad="228600">
              <a:srgbClr val="9933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99592" y="4509120"/>
            <a:ext cx="2664296" cy="584775"/>
          </a:xfrm>
          <a:prstGeom prst="rect">
            <a:avLst/>
          </a:prstGeom>
          <a:noFill/>
          <a:ln>
            <a:solidFill>
              <a:srgbClr val="66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«Золушка»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8"/>
            <a:ext cx="3600400" cy="4680520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0000FF"/>
            </a:solidFill>
          </a:ln>
          <a:effectLst>
            <a:glow rad="228600">
              <a:srgbClr val="0099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1916832"/>
            <a:ext cx="3600400" cy="4680520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0000FF"/>
            </a:solidFill>
          </a:ln>
          <a:effectLst>
            <a:glow rad="228600">
              <a:srgbClr val="0099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75656" y="5517232"/>
            <a:ext cx="2376264" cy="58477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«Туфельки»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476672"/>
            <a:ext cx="2448272" cy="107721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«Осенний букет»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build="allAtOnce" animBg="1"/>
      <p:bldP spid="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3600400" cy="4680520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 w="9525">
            <a:solidFill>
              <a:srgbClr val="FF0000"/>
            </a:solidFill>
          </a:ln>
          <a:effectLst>
            <a:glow rad="228600">
              <a:srgbClr val="FF33CC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3068960"/>
            <a:ext cx="4392488" cy="3168352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  <a:ln w="9525">
            <a:solidFill>
              <a:srgbClr val="FF0000"/>
            </a:solidFill>
          </a:ln>
          <a:effectLst>
            <a:glow rad="228600">
              <a:srgbClr val="FF33CC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71600" y="5517232"/>
            <a:ext cx="216024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«Чемпион»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1052736"/>
            <a:ext cx="324036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 На летней полянке»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build="allAtOnce" animBg="1"/>
      <p:bldP spid="5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zywy zolty">
  <a:themeElements>
    <a:clrScheme name="Тема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Z7KFWENHHMJR-1336-2029</_dlc_DocId>
    <_dlc_DocIdUrl xmlns="134c83b0-daba-48ad-8a7d-75e8d548d543">
      <Url>http://www.eduportal44.ru/Galich/ds13galich/_layouts/15/DocIdRedir.aspx?ID=Z7KFWENHHMJR-1336-2029</Url>
      <Description>Z7KFWENHHMJR-1336-2029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66FD0A4444FED4BB496490CD564CBCA" ma:contentTypeVersion="1" ma:contentTypeDescription="Создание документа." ma:contentTypeScope="" ma:versionID="2368e3fa2ec5134dcb4fd2c4aa87cb96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643cda1be1e5a7ad8304c0b010a3b144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318C4F-2A4A-4815-A70C-4739562554F1}"/>
</file>

<file path=customXml/itemProps2.xml><?xml version="1.0" encoding="utf-8"?>
<ds:datastoreItem xmlns:ds="http://schemas.openxmlformats.org/officeDocument/2006/customXml" ds:itemID="{BBDF24CE-75D0-4777-B2D0-D051EC094494}"/>
</file>

<file path=customXml/itemProps3.xml><?xml version="1.0" encoding="utf-8"?>
<ds:datastoreItem xmlns:ds="http://schemas.openxmlformats.org/officeDocument/2006/customXml" ds:itemID="{A31E83D2-C05A-41C0-AED1-585FC57746A2}"/>
</file>

<file path=customXml/itemProps4.xml><?xml version="1.0" encoding="utf-8"?>
<ds:datastoreItem xmlns:ds="http://schemas.openxmlformats.org/officeDocument/2006/customXml" ds:itemID="{2CEA00BF-219A-4C26-BA7E-AB6B4CECAC13}"/>
</file>

<file path=docProps/app.xml><?xml version="1.0" encoding="utf-8"?>
<Properties xmlns="http://schemas.openxmlformats.org/officeDocument/2006/extended-properties" xmlns:vt="http://schemas.openxmlformats.org/officeDocument/2006/docPropsVTypes">
  <Template>02</Template>
  <TotalTime>168</TotalTime>
  <Words>105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zywy zolty</vt:lpstr>
      <vt:lpstr>1_Default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19</cp:revision>
  <dcterms:created xsi:type="dcterms:W3CDTF">2014-11-15T06:53:30Z</dcterms:created>
  <dcterms:modified xsi:type="dcterms:W3CDTF">2016-06-15T16:13:20Z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0x010100466FD0A4444FED4BB496490CD564CBCA</vt:lpwstr>
  </property>
  <property fmtid="{D5CDD505-2E9C-101B-9397-08002B2CF9AE}" pid="3" name="_dlc_DocIdItemGuid">
    <vt:lpwstr>b9cf8c36-f61a-41e6-810a-ffd00d35c8f3</vt:lpwstr>
  </property>
</Properties>
</file>