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2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4" r:id="rId3"/>
    <p:sldId id="280" r:id="rId4"/>
    <p:sldId id="256" r:id="rId5"/>
    <p:sldId id="260" r:id="rId6"/>
    <p:sldId id="259" r:id="rId7"/>
    <p:sldId id="281" r:id="rId8"/>
    <p:sldId id="261" r:id="rId9"/>
    <p:sldId id="262" r:id="rId10"/>
    <p:sldId id="275" r:id="rId11"/>
    <p:sldId id="263" r:id="rId12"/>
    <p:sldId id="265" r:id="rId13"/>
    <p:sldId id="273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4" r:id="rId22"/>
    <p:sldId id="276" r:id="rId23"/>
    <p:sldId id="283" r:id="rId24"/>
    <p:sldId id="284" r:id="rId25"/>
    <p:sldId id="278" r:id="rId26"/>
    <p:sldId id="279" r:id="rId27"/>
    <p:sldId id="285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46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6B3D9-B099-4243-AC5A-5D7C28449C2B}" type="datetimeFigureOut">
              <a:rPr lang="ru-RU" smtClean="0"/>
              <a:pPr/>
              <a:t>01.12.2017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76FC1-23E5-4BDE-A4D7-6DBACFD8BE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6B3D9-B099-4243-AC5A-5D7C28449C2B}" type="datetimeFigureOut">
              <a:rPr lang="ru-RU" smtClean="0"/>
              <a:pPr/>
              <a:t>01.12.2017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76FC1-23E5-4BDE-A4D7-6DBACFD8BE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6B3D9-B099-4243-AC5A-5D7C28449C2B}" type="datetimeFigureOut">
              <a:rPr lang="ru-RU" smtClean="0"/>
              <a:pPr/>
              <a:t>01.12.2017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76FC1-23E5-4BDE-A4D7-6DBACFD8BE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6B3D9-B099-4243-AC5A-5D7C28449C2B}" type="datetimeFigureOut">
              <a:rPr lang="ru-RU" smtClean="0"/>
              <a:pPr/>
              <a:t>01.12.2017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76FC1-23E5-4BDE-A4D7-6DBACFD8BE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6B3D9-B099-4243-AC5A-5D7C28449C2B}" type="datetimeFigureOut">
              <a:rPr lang="ru-RU" smtClean="0"/>
              <a:pPr/>
              <a:t>01.12.2017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76FC1-23E5-4BDE-A4D7-6DBACFD8BE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6B3D9-B099-4243-AC5A-5D7C28449C2B}" type="datetimeFigureOut">
              <a:rPr lang="ru-RU" smtClean="0"/>
              <a:pPr/>
              <a:t>01.12.2017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76FC1-23E5-4BDE-A4D7-6DBACFD8BE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6B3D9-B099-4243-AC5A-5D7C28449C2B}" type="datetimeFigureOut">
              <a:rPr lang="ru-RU" smtClean="0"/>
              <a:pPr/>
              <a:t>01.12.2017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76FC1-23E5-4BDE-A4D7-6DBACFD8BE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6B3D9-B099-4243-AC5A-5D7C28449C2B}" type="datetimeFigureOut">
              <a:rPr lang="ru-RU" smtClean="0"/>
              <a:pPr/>
              <a:t>01.12.2017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76FC1-23E5-4BDE-A4D7-6DBACFD8BE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6B3D9-B099-4243-AC5A-5D7C28449C2B}" type="datetimeFigureOut">
              <a:rPr lang="ru-RU" smtClean="0"/>
              <a:pPr/>
              <a:t>01.12.2017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76FC1-23E5-4BDE-A4D7-6DBACFD8BE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6B3D9-B099-4243-AC5A-5D7C28449C2B}" type="datetimeFigureOut">
              <a:rPr lang="ru-RU" smtClean="0"/>
              <a:pPr/>
              <a:t>01.12.2017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76FC1-23E5-4BDE-A4D7-6DBACFD8BE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6B3D9-B099-4243-AC5A-5D7C28449C2B}" type="datetimeFigureOut">
              <a:rPr lang="ru-RU" smtClean="0"/>
              <a:pPr/>
              <a:t>01.12.2017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76FC1-23E5-4BDE-A4D7-6DBACFD8BE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6B3D9-B099-4243-AC5A-5D7C28449C2B}" type="datetimeFigureOut">
              <a:rPr lang="ru-RU" smtClean="0"/>
              <a:pPr/>
              <a:t>01.12.2017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76FC1-23E5-4BDE-A4D7-6DBACFD8BEB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ownloads\2102953_635309112435095000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ownloads\321Dy5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6539" cy="6858000"/>
          </a:xfrm>
          <a:prstGeom prst="rect">
            <a:avLst/>
          </a:prstGeom>
          <a:noFill/>
        </p:spPr>
      </p:pic>
      <p:pic>
        <p:nvPicPr>
          <p:cNvPr id="3074" name="Picture 2" descr="C:\Users\USER\Documents\IMG_20171026_1713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32656"/>
            <a:ext cx="4698522" cy="62646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5000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ownloads\321Dy5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6539" cy="6858000"/>
          </a:xfrm>
          <a:prstGeom prst="rect">
            <a:avLst/>
          </a:prstGeom>
          <a:noFill/>
        </p:spPr>
      </p:pic>
      <p:pic>
        <p:nvPicPr>
          <p:cNvPr id="4098" name="Picture 2" descr="https://i.mycdn.me/image?id=860644835475&amp;t=3&amp;plc=WEB&amp;tkn=*auMdt6CeUQ5cCPPrlm7axN268K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60648"/>
            <a:ext cx="4027384" cy="64087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17" name="Picture 1" descr="C:\Users\USER\Documents\IMG_20171016_1728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04664"/>
            <a:ext cx="4428492" cy="619268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ownloads\321Dy5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6539" cy="6858000"/>
          </a:xfrm>
          <a:prstGeom prst="rect">
            <a:avLst/>
          </a:prstGeom>
          <a:noFill/>
        </p:spPr>
      </p:pic>
      <p:sp>
        <p:nvSpPr>
          <p:cNvPr id="8194" name="AutoShape 2" descr="https://apf.mail.ru/cgi-bin/readmsg/Screenshot_2017-10-17-08-38-05-462_com.viber.voip.png?id=15082189000000000644%3B0%3B1&amp;x-email=dira_d30%40mail.ru&amp;exif=1&amp;bs=2736&amp;bl=830561&amp;ct=image%2Fpng&amp;cn=Screenshot_2017%252d10%252d17%252d08%252d38%252d05%252d462_com.viber.voip.pn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5" name="Picture 3" descr="C:\Users\USER\Downloads\P_20170308_131242_B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548680"/>
            <a:ext cx="4500500" cy="60486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6" name="Picture 4" descr="C:\Users\USER\Documents\IMG_20171016_1729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855001" y="1583193"/>
            <a:ext cx="6173481" cy="396044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ownloads\321Dy5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6539" cy="6858000"/>
          </a:xfrm>
          <a:prstGeom prst="rect">
            <a:avLst/>
          </a:prstGeom>
          <a:noFill/>
        </p:spPr>
      </p:pic>
      <p:pic>
        <p:nvPicPr>
          <p:cNvPr id="5122" name="Picture 2" descr="C:\Users\USER\Documents\IMG_20171024_1714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88640"/>
            <a:ext cx="4392488" cy="63367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5000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ownloads\321Dy5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6539" cy="6858000"/>
          </a:xfrm>
          <a:prstGeom prst="rect">
            <a:avLst/>
          </a:prstGeom>
          <a:noFill/>
        </p:spPr>
      </p:pic>
      <p:pic>
        <p:nvPicPr>
          <p:cNvPr id="7169" name="Picture 1" descr="C:\Users\USER\Downloads\Screenshot_2017-10-17-08-38-05-462_com.viber.voi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60648"/>
            <a:ext cx="3939840" cy="63640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0" name="Picture 2" descr="C:\Users\USER\Documents\IMG_20171016_1729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780595" y="1292764"/>
            <a:ext cx="6240693" cy="432048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ownloads\321Dy5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6539" cy="6858000"/>
          </a:xfrm>
          <a:prstGeom prst="rect">
            <a:avLst/>
          </a:prstGeom>
          <a:noFill/>
        </p:spPr>
      </p:pic>
      <p:pic>
        <p:nvPicPr>
          <p:cNvPr id="6145" name="Picture 1" descr="D:\перенос 221016\Users\Вика\Desktop\родители\P10505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88640"/>
            <a:ext cx="3672408" cy="64727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 descr="C:\Users\USER\Documents\IMG_20171024_1714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76672"/>
            <a:ext cx="4482498" cy="597666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ownloads\321Dy5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6539" cy="6858000"/>
          </a:xfrm>
          <a:prstGeom prst="rect">
            <a:avLst/>
          </a:prstGeom>
          <a:noFill/>
        </p:spPr>
      </p:pic>
      <p:pic>
        <p:nvPicPr>
          <p:cNvPr id="5121" name="Picture 1" descr="D:\перенос 221016\Users\Вика\Desktop\родители\P10505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04664"/>
            <a:ext cx="4392488" cy="5328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2" name="Picture 2" descr="C:\Users\USER\Documents\IMG_20171016_1728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04664"/>
            <a:ext cx="4248472" cy="626469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ownloads\321Dy5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6539" cy="6858000"/>
          </a:xfrm>
          <a:prstGeom prst="rect">
            <a:avLst/>
          </a:prstGeom>
          <a:noFill/>
        </p:spPr>
      </p:pic>
      <p:pic>
        <p:nvPicPr>
          <p:cNvPr id="4097" name="Picture 1" descr="C:\Users\USER\Documents\IMG_20171018_1822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32656"/>
            <a:ext cx="4590510" cy="61206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6000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ownloads\321Dy5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6539" cy="6858000"/>
          </a:xfrm>
          <a:prstGeom prst="rect">
            <a:avLst/>
          </a:prstGeom>
          <a:noFill/>
        </p:spPr>
      </p:pic>
      <p:pic>
        <p:nvPicPr>
          <p:cNvPr id="4" name="Picture 2" descr="C:\Users\USER\Downloads\IMG_20171019_2204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60648"/>
            <a:ext cx="4299942" cy="6309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USER\Documents\IMG_20171016_1727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04664"/>
            <a:ext cx="4348307" cy="619268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ownloads\321Dy5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6539" cy="6858000"/>
          </a:xfrm>
          <a:prstGeom prst="rect">
            <a:avLst/>
          </a:prstGeom>
          <a:noFill/>
        </p:spPr>
      </p:pic>
      <p:pic>
        <p:nvPicPr>
          <p:cNvPr id="4" name="Picture 2" descr="C:\Users\USER\Downloads\UlBnQZ44CF0.jpg"/>
          <p:cNvPicPr>
            <a:picLocks noChangeAspect="1" noChangeArrowheads="1"/>
          </p:cNvPicPr>
          <p:nvPr/>
        </p:nvPicPr>
        <p:blipFill>
          <a:blip r:embed="rId3" cstate="print"/>
          <a:srcRect l="1481" t="33333" r="15556"/>
          <a:stretch>
            <a:fillRect/>
          </a:stretch>
        </p:blipFill>
        <p:spPr bwMode="auto">
          <a:xfrm>
            <a:off x="4355976" y="332656"/>
            <a:ext cx="4536504" cy="61206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USER\Documents\IMG_20171016_1726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04664"/>
            <a:ext cx="4050450" cy="604867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Картинки по запросу фон для презентации нашим мамам посвящаетс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0"/>
            <a:ext cx="9143998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000"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ownloads\321Dy5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6539" cy="6858000"/>
          </a:xfrm>
          <a:prstGeom prst="rect">
            <a:avLst/>
          </a:prstGeom>
          <a:noFill/>
        </p:spPr>
      </p:pic>
      <p:pic>
        <p:nvPicPr>
          <p:cNvPr id="2050" name="Picture 2" descr="C:\Users\USER\Documents\IMG_20171024_1712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188640"/>
            <a:ext cx="4752528" cy="63367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5000"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ownloads\321Dy5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6539" cy="6858000"/>
          </a:xfrm>
          <a:prstGeom prst="rect">
            <a:avLst/>
          </a:prstGeom>
          <a:noFill/>
        </p:spPr>
      </p:pic>
      <p:pic>
        <p:nvPicPr>
          <p:cNvPr id="6146" name="Picture 2" descr="C:\Users\USER\Documents\IMG_20171026_1721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60648"/>
            <a:ext cx="4536504" cy="64087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5000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ownloads\321Dy5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6539" cy="6858000"/>
          </a:xfrm>
          <a:prstGeom prst="rect">
            <a:avLst/>
          </a:prstGeom>
          <a:noFill/>
        </p:spPr>
      </p:pic>
      <p:pic>
        <p:nvPicPr>
          <p:cNvPr id="9218" name="Picture 2" descr="C:\Users\USER\Documents\IMG_20171016_1728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4664"/>
            <a:ext cx="4176464" cy="6192688"/>
          </a:xfrm>
          <a:prstGeom prst="rect">
            <a:avLst/>
          </a:prstGeom>
          <a:noFill/>
        </p:spPr>
      </p:pic>
      <p:pic>
        <p:nvPicPr>
          <p:cNvPr id="4" name="Picture 2" descr="C:\Users\USER\Downloads\20171109_174648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1" y="404664"/>
            <a:ext cx="4572000" cy="62646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ownloads\321Dy5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2539" y="0"/>
            <a:ext cx="9196539" cy="6858000"/>
          </a:xfrm>
          <a:prstGeom prst="rect">
            <a:avLst/>
          </a:prstGeom>
          <a:noFill/>
        </p:spPr>
      </p:pic>
      <p:pic>
        <p:nvPicPr>
          <p:cNvPr id="2050" name="Picture 2" descr="C:\Users\USER\Downloads\IMG_20170731_1141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88640"/>
            <a:ext cx="4266474" cy="64807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Users\USER\Downloads\IMG_20171109_1603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4248472" cy="648072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ownloads\321Dy5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6539" cy="6858000"/>
          </a:xfrm>
          <a:prstGeom prst="rect">
            <a:avLst/>
          </a:prstGeom>
          <a:noFill/>
        </p:spPr>
      </p:pic>
      <p:pic>
        <p:nvPicPr>
          <p:cNvPr id="4" name="Picture 2" descr="C:\Users\USER\Documents\IMG_20171121_1634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88640"/>
            <a:ext cx="4392488" cy="6309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5000"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ownloads\321Dy5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6539" cy="6858000"/>
          </a:xfrm>
          <a:prstGeom prst="rect">
            <a:avLst/>
          </a:prstGeom>
          <a:noFill/>
        </p:spPr>
      </p:pic>
      <p:pic>
        <p:nvPicPr>
          <p:cNvPr id="30722" name="Picture 2" descr="C:\Users\USER\Documents\IMG_20171011_1020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16632"/>
            <a:ext cx="9036496" cy="658873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ownloads\321Dy5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6539" cy="6858000"/>
          </a:xfrm>
          <a:prstGeom prst="rect">
            <a:avLst/>
          </a:prstGeom>
          <a:noFill/>
        </p:spPr>
      </p:pic>
      <p:pic>
        <p:nvPicPr>
          <p:cNvPr id="29698" name="Picture 2" descr="C:\Users\USER\Downloads\detsadovskaja_pesenka_nastupaet_prazdnik_nashih_ma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8856984" cy="633670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ownloads\321Dy5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6539" cy="6858000"/>
          </a:xfrm>
          <a:prstGeom prst="rect">
            <a:avLst/>
          </a:prstGeom>
          <a:noFill/>
        </p:spPr>
      </p:pic>
      <p:pic>
        <p:nvPicPr>
          <p:cNvPr id="11266" name="Picture 2" descr="Картинки по запросу картинки ко дню матер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916832"/>
            <a:ext cx="8892480" cy="3600400"/>
          </a:xfrm>
          <a:prstGeom prst="rect">
            <a:avLst/>
          </a:prstGeom>
          <a:noFill/>
        </p:spPr>
      </p:pic>
      <p:pic>
        <p:nvPicPr>
          <p:cNvPr id="7" name="Picture 2" descr="http://www.playcast.ru/uploads/2014/11/30/1086549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03" y="260648"/>
            <a:ext cx="9111897" cy="623154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ownloads\321Dy5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6539" cy="6858000"/>
          </a:xfrm>
          <a:prstGeom prst="rect">
            <a:avLst/>
          </a:prstGeom>
          <a:noFill/>
        </p:spPr>
      </p:pic>
      <p:pic>
        <p:nvPicPr>
          <p:cNvPr id="10242" name="Picture 2" descr="C:\Users\USER\Documents\IMG_20171011_1021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16632"/>
            <a:ext cx="8832981" cy="662473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ownloads\321Dy5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6539" cy="6858000"/>
          </a:xfrm>
          <a:prstGeom prst="rect">
            <a:avLst/>
          </a:prstGeom>
          <a:noFill/>
        </p:spPr>
      </p:pic>
      <p:sp>
        <p:nvSpPr>
          <p:cNvPr id="1028" name="AutoShape 4" descr="https://apf.mail.ru/cgi-bin/readmsg/DSC_6205.jpg?id=15071391050000000774%3B0%3B4&amp;x-email=dira_d30%40mail.ru&amp;exif=1&amp;bs=3390&amp;bl=6474725&amp;ct=image%2Fjpeg&amp;cn=DSC_6205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apf.mail.ru/cgi-bin/readmsg/DSC_6205.jpg?id=15071391050000000774%3B0%3B4&amp;x-email=dira_d30%40mail.ru&amp;exif=1&amp;bs=3390&amp;bl=6474725&amp;ct=image%2Fjpeg&amp;cn=DSC_6205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apf.mail.ru/cgi-bin/readmsg/DSC_6205.jpg?id=15071391050000000774%3B0%3B4&amp;x-email=dira_d30%40mail.ru&amp;exif=1&amp;bs=3390&amp;bl=6474725&amp;ct=image%2Fjpeg&amp;cn=DSC_6205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apf.mail.ru/cgi-bin/readmsg/DSC_6205.jpg?id=15071391050000000774%3B0%3B4&amp;x-email=dira_d30%40mail.ru&amp;exif=1&amp;bs=3390&amp;bl=6474725&amp;ct=image%2Fjpeg&amp;cn=DSC_6205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 descr="C:\Users\USER\Downloads\DSC_62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60648"/>
            <a:ext cx="4182272" cy="63144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4" name="Picture 2" descr="C:\Users\USER\Documents\IMG_20171024_1714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32656"/>
            <a:ext cx="4407954" cy="623731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ownloads\321Dy5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6539" cy="6858000"/>
          </a:xfrm>
          <a:prstGeom prst="rect">
            <a:avLst/>
          </a:prstGeom>
          <a:noFill/>
        </p:spPr>
      </p:pic>
      <p:sp>
        <p:nvSpPr>
          <p:cNvPr id="7170" name="AutoShape 2" descr="https://apf.mail.ru/cgi-bin/readmsg/IMG_0287.JPG?id=15071796730000000800%3B0%3B1&amp;x-email=dira_d30%40mail.ru&amp;exif=1&amp;bs=3390&amp;bl=1804900&amp;ct=image%2Fjpeg&amp;cn=IMG_0287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1" name="Picture 3" descr="C:\Users\USER\Downloads\IMG_0287.JPG"/>
          <p:cNvPicPr>
            <a:picLocks noChangeAspect="1" noChangeArrowheads="1"/>
          </p:cNvPicPr>
          <p:nvPr/>
        </p:nvPicPr>
        <p:blipFill>
          <a:blip r:embed="rId3" cstate="print"/>
          <a:srcRect r="-512"/>
          <a:stretch>
            <a:fillRect/>
          </a:stretch>
        </p:blipFill>
        <p:spPr bwMode="auto">
          <a:xfrm>
            <a:off x="4644008" y="404664"/>
            <a:ext cx="4032448" cy="61206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13" name="Picture 1" descr="C:\Users\USER\Documents\IMG_20171016_1729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692696"/>
            <a:ext cx="4158462" cy="590465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ownloads\321Dy5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6539" cy="6858000"/>
          </a:xfrm>
          <a:prstGeom prst="rect">
            <a:avLst/>
          </a:prstGeom>
          <a:noFill/>
        </p:spPr>
      </p:pic>
      <p:pic>
        <p:nvPicPr>
          <p:cNvPr id="8193" name="Picture 1" descr="C:\Users\USER\Downloads\Даня2.jpg"/>
          <p:cNvPicPr>
            <a:picLocks noChangeAspect="1" noChangeArrowheads="1"/>
          </p:cNvPicPr>
          <p:nvPr/>
        </p:nvPicPr>
        <p:blipFill>
          <a:blip r:embed="rId3" cstate="print"/>
          <a:srcRect l="9091" r="6061"/>
          <a:stretch>
            <a:fillRect/>
          </a:stretch>
        </p:blipFill>
        <p:spPr bwMode="auto">
          <a:xfrm>
            <a:off x="4932040" y="332656"/>
            <a:ext cx="4032448" cy="63367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89" name="Picture 1" descr="C:\Users\USER\Documents\IMG_20171016_1727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76672"/>
            <a:ext cx="4296247" cy="612068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ownloads\321Dy5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6539" cy="6858000"/>
          </a:xfrm>
          <a:prstGeom prst="rect">
            <a:avLst/>
          </a:prstGeom>
          <a:noFill/>
        </p:spPr>
      </p:pic>
      <p:pic>
        <p:nvPicPr>
          <p:cNvPr id="7170" name="Picture 2" descr="C:\Users\USER\Documents\IMG_20171024_1716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32656"/>
            <a:ext cx="4464496" cy="62646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6000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ownloads\321Dy5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6539" cy="6858000"/>
          </a:xfrm>
          <a:prstGeom prst="rect">
            <a:avLst/>
          </a:prstGeom>
          <a:noFill/>
        </p:spPr>
      </p:pic>
      <p:pic>
        <p:nvPicPr>
          <p:cNvPr id="6146" name="Picture 2" descr="https://i.mycdn.me/image?id=861800828729&amp;t=3&amp;plc=WEB&amp;tkn=*4eSHMpIrDRa4tpyzsJIHwfXz42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1198" y="260648"/>
            <a:ext cx="4352484" cy="61206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5" name="Picture 1" descr="C:\Users\USER\Documents\IMG_20171016_1728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76672"/>
            <a:ext cx="4148508" cy="597666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ownloads\321Dy5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6539" cy="6858000"/>
          </a:xfrm>
          <a:prstGeom prst="rect">
            <a:avLst/>
          </a:prstGeom>
          <a:noFill/>
        </p:spPr>
      </p:pic>
      <p:pic>
        <p:nvPicPr>
          <p:cNvPr id="5121" name="Picture 1" descr="C:\Users\USER\Downloads\image (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2626" y="332656"/>
            <a:ext cx="5397964" cy="3600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1" name="Picture 1" descr="C:\Users\USER\Documents\IMG_20171016_1727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692696"/>
            <a:ext cx="4320480" cy="576064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34c83b0-daba-48ad-8a7d-75e8d548d543">Z7KFWENHHMJR-1336-3250</_dlc_DocId>
    <_dlc_DocIdUrl xmlns="134c83b0-daba-48ad-8a7d-75e8d548d543">
      <Url>http://www.eduportal44.ru/Galich/ds13galich/_layouts/15/DocIdRedir.aspx?ID=Z7KFWENHHMJR-1336-3250</Url>
      <Description>Z7KFWENHHMJR-1336-3250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466FD0A4444FED4BB496490CD564CBCA" ma:contentTypeVersion="1" ma:contentTypeDescription="Создание документа." ma:contentTypeScope="" ma:versionID="2368e3fa2ec5134dcb4fd2c4aa87cb96">
  <xsd:schema xmlns:xsd="http://www.w3.org/2001/XMLSchema" xmlns:xs="http://www.w3.org/2001/XMLSchema" xmlns:p="http://schemas.microsoft.com/office/2006/metadata/properties" xmlns:ns2="134c83b0-daba-48ad-8a7d-75e8d548d543" targetNamespace="http://schemas.microsoft.com/office/2006/metadata/properties" ma:root="true" ma:fieldsID="643cda1be1e5a7ad8304c0b010a3b144" ns2:_="">
    <xsd:import namespace="134c83b0-daba-48ad-8a7d-75e8d548d54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4c83b0-daba-48ad-8a7d-75e8d548d54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  <xsd:element name="SharedWithUsers" ma:index="11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E628FB5-8EEC-4E07-B612-E8B070A082E9}"/>
</file>

<file path=customXml/itemProps2.xml><?xml version="1.0" encoding="utf-8"?>
<ds:datastoreItem xmlns:ds="http://schemas.openxmlformats.org/officeDocument/2006/customXml" ds:itemID="{F9D1CDB8-3720-43D1-A977-E89DAC7B6E62}"/>
</file>

<file path=customXml/itemProps3.xml><?xml version="1.0" encoding="utf-8"?>
<ds:datastoreItem xmlns:ds="http://schemas.openxmlformats.org/officeDocument/2006/customXml" ds:itemID="{73A753A6-05D7-4E8E-B42B-50CE617E6A09}"/>
</file>

<file path=customXml/itemProps4.xml><?xml version="1.0" encoding="utf-8"?>
<ds:datastoreItem xmlns:ds="http://schemas.openxmlformats.org/officeDocument/2006/customXml" ds:itemID="{E790F343-8CD2-470D-BAA7-A4A4EC0837F5}"/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0</Words>
  <Application>Microsoft Office PowerPoint</Application>
  <PresentationFormat>Экран (4:3)</PresentationFormat>
  <Paragraphs>0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23</cp:revision>
  <dcterms:created xsi:type="dcterms:W3CDTF">2017-10-15T09:26:09Z</dcterms:created>
  <dcterms:modified xsi:type="dcterms:W3CDTF">2017-12-01T17:44:09Z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0x010100466FD0A4444FED4BB496490CD564CBCA</vt:lpwstr>
  </property>
  <property fmtid="{D5CDD505-2E9C-101B-9397-08002B2CF9AE}" pid="3" name="_dlc_DocIdItemGuid">
    <vt:lpwstr>63172a06-69d4-4fb9-833f-7444de46424d</vt:lpwstr>
  </property>
</Properties>
</file>