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28670"/>
            <a:ext cx="7772400" cy="3857651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chemeClr val="tx2"/>
                </a:solidFill>
              </a:rPr>
              <a:t>Предметно – развивающая среда старшей группы </a:t>
            </a:r>
            <a:r>
              <a:rPr lang="ru-RU" sz="6000" b="1" smtClean="0">
                <a:solidFill>
                  <a:schemeClr val="tx2"/>
                </a:solidFill>
              </a:rPr>
              <a:t>«Кузнечик»</a:t>
            </a:r>
            <a:r>
              <a:rPr lang="ru-RU" sz="6000" b="1" dirty="0" smtClean="0">
                <a:solidFill>
                  <a:schemeClr val="tx2"/>
                </a:solidFill>
              </a:rPr>
              <a:t/>
            </a:r>
            <a:br>
              <a:rPr lang="ru-RU" sz="6000" b="1" dirty="0" smtClean="0">
                <a:solidFill>
                  <a:schemeClr val="tx2"/>
                </a:solidFill>
              </a:rPr>
            </a:br>
            <a:r>
              <a:rPr lang="ru-RU" sz="6000" b="1" dirty="0" smtClean="0">
                <a:solidFill>
                  <a:schemeClr val="tx2"/>
                </a:solidFill>
              </a:rPr>
              <a:t>в соответствии с ФГОС</a:t>
            </a:r>
            <a:endParaRPr lang="ru-RU" sz="6000" b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</a:rPr>
              <a:t>Мини - музей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21506" name="Picture 2" descr="D:\фото с телефона\музей\из нито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571612"/>
            <a:ext cx="3394472" cy="4525963"/>
          </a:xfrm>
          <a:prstGeom prst="rect">
            <a:avLst/>
          </a:prstGeom>
          <a:noFill/>
        </p:spPr>
      </p:pic>
      <p:pic>
        <p:nvPicPr>
          <p:cNvPr id="21507" name="Picture 3" descr="C:\Documents and Settings\Администратор\Рабочий стол\IMG_20160115_1115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571612"/>
            <a:ext cx="3429024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C:\Documents and Settings\Администратор\Рабочий стол\IMG_20160212_0848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4071942"/>
            <a:ext cx="3670389" cy="25717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</a:rPr>
              <a:t>Уголок природы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22530" name="Picture 2" descr="D:\фото с телефона\IMG_20150114_15535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357298"/>
            <a:ext cx="3394472" cy="4525963"/>
          </a:xfrm>
          <a:prstGeom prst="rect">
            <a:avLst/>
          </a:prstGeom>
          <a:noFill/>
        </p:spPr>
      </p:pic>
      <p:pic>
        <p:nvPicPr>
          <p:cNvPr id="22532" name="Picture 4" descr="C:\Documents and Settings\Администратор\Рабочий стол\уголок природы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1285860"/>
            <a:ext cx="3929090" cy="2946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</a:rPr>
              <a:t>Уголок экспериментирования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23554" name="Picture 2" descr="D:\фото с телефона\IMG_20160128_0948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428736"/>
            <a:ext cx="3394472" cy="4525963"/>
          </a:xfrm>
          <a:prstGeom prst="rect">
            <a:avLst/>
          </a:prstGeom>
          <a:noFill/>
        </p:spPr>
      </p:pic>
      <p:pic>
        <p:nvPicPr>
          <p:cNvPr id="23555" name="Picture 3" descr="C:\Documents and Settings\Администратор\Рабочий стол\Эксперимент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214554"/>
            <a:ext cx="4500594" cy="33754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C000"/>
                </a:solidFill>
              </a:rPr>
              <a:t>5.Речевое развитие</a:t>
            </a:r>
            <a:r>
              <a:rPr lang="ru-RU" sz="3600" b="1" dirty="0" smtClean="0">
                <a:solidFill>
                  <a:srgbClr val="00B0F0"/>
                </a:solidFill>
              </a:rPr>
              <a:t/>
            </a:r>
            <a:br>
              <a:rPr lang="ru-RU" sz="3600" b="1" dirty="0" smtClean="0">
                <a:solidFill>
                  <a:srgbClr val="00B0F0"/>
                </a:solidFill>
              </a:rPr>
            </a:br>
            <a:r>
              <a:rPr lang="ru-RU" b="1" dirty="0" smtClean="0">
                <a:solidFill>
                  <a:srgbClr val="FFC000"/>
                </a:solidFill>
              </a:rPr>
              <a:t>Речевой уголок и книжный уголок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24578" name="Picture 2" descr="D:\фото с телефона\IMG_20160212_0847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71612"/>
            <a:ext cx="3394472" cy="4525963"/>
          </a:xfrm>
          <a:prstGeom prst="rect">
            <a:avLst/>
          </a:prstGeom>
          <a:noFill/>
        </p:spPr>
      </p:pic>
      <p:pic>
        <p:nvPicPr>
          <p:cNvPr id="24579" name="Picture 3" descr="C:\Documents and Settings\Администратор\Рабочий стол\IMG_20160212_0758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428868"/>
            <a:ext cx="4552952" cy="3414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Патриотическое воспитание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Уголок символики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5602" name="Picture 2" descr="D:\фото с телефона\оформление\символи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1.Социально – коммуникативное развитие</a:t>
            </a:r>
            <a:br>
              <a:rPr lang="ru-RU" sz="3200" b="1" dirty="0" smtClean="0">
                <a:solidFill>
                  <a:srgbClr val="7030A0"/>
                </a:solidFill>
              </a:rPr>
            </a:br>
            <a:r>
              <a:rPr lang="ru-RU" sz="3200" b="1" dirty="0" smtClean="0">
                <a:solidFill>
                  <a:srgbClr val="7030A0"/>
                </a:solidFill>
              </a:rPr>
              <a:t>УГОЛОК СЮЖЕТНО – РОЛЕВЫХ ИГР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14338" name="Picture 2" descr="D:\фото с телефона\IMG_20150114_1547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643050"/>
            <a:ext cx="3415914" cy="4554552"/>
          </a:xfrm>
          <a:prstGeom prst="rect">
            <a:avLst/>
          </a:prstGeom>
          <a:noFill/>
        </p:spPr>
      </p:pic>
      <p:pic>
        <p:nvPicPr>
          <p:cNvPr id="14341" name="Picture 5" descr="C:\Documents and Settings\Администратор\Рабочий стол\IMG_20150114_1550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714488"/>
            <a:ext cx="3357586" cy="44767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Уголок дежурства                  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5362" name="Picture 2" descr="D:\фото с телефона\IMG_20160215_1534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643050"/>
            <a:ext cx="3608786" cy="4525963"/>
          </a:xfrm>
          <a:prstGeom prst="rect">
            <a:avLst/>
          </a:prstGeom>
          <a:noFill/>
        </p:spPr>
      </p:pic>
      <p:pic>
        <p:nvPicPr>
          <p:cNvPr id="1026" name="Picture 2" descr="C:\Documents and Settings\Администратор\Рабочий стол\IMG_20160216_0738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714488"/>
            <a:ext cx="3571900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Уголок дорожной безопасности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" name="Picture 4" descr="C:\Documents and Settings\Администратор\Рабочий стол\уголок ПДД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5860"/>
            <a:ext cx="4267200" cy="3200400"/>
          </a:xfrm>
          <a:prstGeom prst="rect">
            <a:avLst/>
          </a:prstGeom>
          <a:noFill/>
        </p:spPr>
      </p:pic>
      <p:pic>
        <p:nvPicPr>
          <p:cNvPr id="2051" name="Picture 3" descr="C:\Documents and Settings\Администратор\Рабочий стол\МАКЕТ по ПДД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286124"/>
            <a:ext cx="4267200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2.Физическое развитие</a:t>
            </a:r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Уголок «Здоровья»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16386" name="Picture 2" descr="D:\фото с телефона\IMG_20150525_1418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643050"/>
            <a:ext cx="3394472" cy="4525963"/>
          </a:xfrm>
          <a:prstGeom prst="rect">
            <a:avLst/>
          </a:prstGeom>
          <a:noFill/>
        </p:spPr>
      </p:pic>
      <p:pic>
        <p:nvPicPr>
          <p:cNvPr id="3075" name="Picture 3" descr="C:\Documents and Settings\Администратор\Рабочий стол\IMG_20160216_0743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643049"/>
            <a:ext cx="3429024" cy="45720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3.Художественно – эстетическое развитие </a:t>
            </a:r>
            <a:r>
              <a:rPr lang="ru-RU" b="1" dirty="0" smtClean="0">
                <a:solidFill>
                  <a:srgbClr val="FF0000"/>
                </a:solidFill>
              </a:rPr>
              <a:t>Театрально – музыкальный уголок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7410" name="Picture 2" descr="D:\фото с телефона\IMG_20160212_0719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678351"/>
            <a:ext cx="4357718" cy="2990728"/>
          </a:xfrm>
          <a:prstGeom prst="rect">
            <a:avLst/>
          </a:prstGeom>
          <a:noFill/>
        </p:spPr>
      </p:pic>
      <p:pic>
        <p:nvPicPr>
          <p:cNvPr id="17412" name="Picture 4" descr="C:\Documents and Settings\Администратор\Рабочий стол\IMG_20150303_1021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928802"/>
            <a:ext cx="3357586" cy="4429156"/>
          </a:xfrm>
          <a:prstGeom prst="rect">
            <a:avLst/>
          </a:prstGeom>
          <a:noFill/>
        </p:spPr>
      </p:pic>
      <p:pic>
        <p:nvPicPr>
          <p:cNvPr id="4098" name="Picture 2" descr="C:\Documents and Settings\Администратор\Рабочий стол\IMG_20150312_17020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571612"/>
            <a:ext cx="3929090" cy="2946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Уголок творчества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8434" name="Picture 2" descr="D:\фото с телефона\оформление\IMG_20141119_0738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500174"/>
            <a:ext cx="3394472" cy="4525963"/>
          </a:xfrm>
          <a:prstGeom prst="rect">
            <a:avLst/>
          </a:prstGeom>
          <a:noFill/>
        </p:spPr>
      </p:pic>
      <p:pic>
        <p:nvPicPr>
          <p:cNvPr id="18436" name="Picture 4" descr="C:\Documents and Settings\Администратор\Рабочий стол\IMG_20160115_1116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500174"/>
            <a:ext cx="3429024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B0F0"/>
                </a:solidFill>
              </a:rPr>
              <a:t>4.Познавательное развитие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00B0F0"/>
                </a:solidFill>
              </a:rPr>
              <a:t> Уголок математики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19458" name="Picture 2" descr="D:\фото с телефона\IMG_20160212_0708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</a:rPr>
              <a:t>Тема недели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20482" name="Picture 2" descr="D:\фото с телефона\стенгазеты\23 ФЕВРАЛ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500174"/>
            <a:ext cx="6215106" cy="4864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34c83b0-daba-48ad-8a7d-75e8d548d543">Z7KFWENHHMJR-1336-1024</_dlc_DocId>
    <_dlc_DocIdUrl xmlns="134c83b0-daba-48ad-8a7d-75e8d548d543">
      <Url>http://www.eduportal44.ru/Galich/ds13galich/_layouts/15/DocIdRedir.aspx?ID=Z7KFWENHHMJR-1336-1024</Url>
      <Description>Z7KFWENHHMJR-1336-1024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66FD0A4444FED4BB496490CD564CBCA" ma:contentTypeVersion="1" ma:contentTypeDescription="Создание документа." ma:contentTypeScope="" ma:versionID="2368e3fa2ec5134dcb4fd2c4aa87cb96">
  <xsd:schema xmlns:xsd="http://www.w3.org/2001/XMLSchema" xmlns:xs="http://www.w3.org/2001/XMLSchema" xmlns:p="http://schemas.microsoft.com/office/2006/metadata/properties" xmlns:ns2="134c83b0-daba-48ad-8a7d-75e8d548d543" targetNamespace="http://schemas.microsoft.com/office/2006/metadata/properties" ma:root="true" ma:fieldsID="643cda1be1e5a7ad8304c0b010a3b144" ns2:_="">
    <xsd:import namespace="134c83b0-daba-48ad-8a7d-75e8d548d54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4c83b0-daba-48ad-8a7d-75e8d548d54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6212608-A71B-4939-9C01-4545CABFFFFE}"/>
</file>

<file path=customXml/itemProps2.xml><?xml version="1.0" encoding="utf-8"?>
<ds:datastoreItem xmlns:ds="http://schemas.openxmlformats.org/officeDocument/2006/customXml" ds:itemID="{08264323-E58C-4B8B-B993-244A062AA18A}"/>
</file>

<file path=customXml/itemProps3.xml><?xml version="1.0" encoding="utf-8"?>
<ds:datastoreItem xmlns:ds="http://schemas.openxmlformats.org/officeDocument/2006/customXml" ds:itemID="{0EF2FEF0-5701-4F52-94AD-8BE4393C3F4F}"/>
</file>

<file path=customXml/itemProps4.xml><?xml version="1.0" encoding="utf-8"?>
<ds:datastoreItem xmlns:ds="http://schemas.openxmlformats.org/officeDocument/2006/customXml" ds:itemID="{E22EEDF6-2D32-45DE-922B-0466A094DCD7}"/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45</Words>
  <PresentationFormat>Экран (4:3)</PresentationFormat>
  <Paragraphs>20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Предметно – развивающая среда старшей группы «Кузнечик» в соответствии с ФГОС</vt:lpstr>
      <vt:lpstr>1.Социально – коммуникативное развитие УГОЛОК СЮЖЕТНО – РОЛЕВЫХ ИГР</vt:lpstr>
      <vt:lpstr>Уголок дежурства                  </vt:lpstr>
      <vt:lpstr>Уголок дорожной безопасности</vt:lpstr>
      <vt:lpstr>2.Физическое развитие Уголок «Здоровья»</vt:lpstr>
      <vt:lpstr>3.Художественно – эстетическое развитие Театрально – музыкальный уголок</vt:lpstr>
      <vt:lpstr>Уголок творчества</vt:lpstr>
      <vt:lpstr>4.Познавательное развитие  Уголок математики</vt:lpstr>
      <vt:lpstr>Тема недели</vt:lpstr>
      <vt:lpstr>Мини - музей</vt:lpstr>
      <vt:lpstr>Уголок природы</vt:lpstr>
      <vt:lpstr>Уголок экспериментирования</vt:lpstr>
      <vt:lpstr>5.Речевое развитие Речевой уголок и книжный уголок</vt:lpstr>
      <vt:lpstr>Патриотическое воспитание Уголок символики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Предметно – развивающая среда старшей группы в соответствии с ФГОС</dc:title>
  <cp:lastModifiedBy>Admin</cp:lastModifiedBy>
  <cp:revision>28</cp:revision>
  <dcterms:modified xsi:type="dcterms:W3CDTF">2016-02-25T18:16:28Z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0x010100466FD0A4444FED4BB496490CD564CBCA</vt:lpwstr>
  </property>
  <property fmtid="{D5CDD505-2E9C-101B-9397-08002B2CF9AE}" pid="3" name="_dlc_DocIdItemGuid">
    <vt:lpwstr>e3a5ef66-579f-464e-af8a-b9adf6359d0e</vt:lpwstr>
  </property>
</Properties>
</file>