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71" r:id="rId3"/>
    <p:sldId id="279" r:id="rId4"/>
    <p:sldId id="272" r:id="rId5"/>
    <p:sldId id="273" r:id="rId6"/>
    <p:sldId id="274" r:id="rId7"/>
    <p:sldId id="275" r:id="rId8"/>
    <p:sldId id="276" r:id="rId9"/>
    <p:sldId id="277" r:id="rId10"/>
    <p:sldId id="280" r:id="rId11"/>
    <p:sldId id="281" r:id="rId12"/>
    <p:sldId id="282" r:id="rId13"/>
    <p:sldId id="28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3EB"/>
    <a:srgbClr val="FFF7E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0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2DB-971D-4ADF-957A-897E7D20DD47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B0F8-968F-4ABC-A283-1ADEE7448A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369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2DB-971D-4ADF-957A-897E7D20DD47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B0F8-968F-4ABC-A283-1ADEE7448A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4765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2DB-971D-4ADF-957A-897E7D20DD47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B0F8-968F-4ABC-A283-1ADEE7448A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9829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2DB-971D-4ADF-957A-897E7D20DD47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B0F8-968F-4ABC-A283-1ADEE7448A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3725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2DB-971D-4ADF-957A-897E7D20DD47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B0F8-968F-4ABC-A283-1ADEE7448A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9108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2DB-971D-4ADF-957A-897E7D20DD47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B0F8-968F-4ABC-A283-1ADEE7448A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0268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2DB-971D-4ADF-957A-897E7D20DD47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B0F8-968F-4ABC-A283-1ADEE7448A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0040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2DB-971D-4ADF-957A-897E7D20DD47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B0F8-968F-4ABC-A283-1ADEE7448A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850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2DB-971D-4ADF-957A-897E7D20DD47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B0F8-968F-4ABC-A283-1ADEE7448A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9605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2DB-971D-4ADF-957A-897E7D20DD47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B0F8-968F-4ABC-A283-1ADEE7448A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5343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2DB-971D-4ADF-957A-897E7D20DD47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B0F8-968F-4ABC-A283-1ADEE7448A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0264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82DB-971D-4ADF-957A-897E7D20DD47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FB0F8-968F-4ABC-A283-1ADEE7448A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2940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esktop\дымка\рам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5585" y="0"/>
            <a:ext cx="9525000" cy="71628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8806" y="2137273"/>
            <a:ext cx="6895869" cy="655103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Дымковская</a:t>
            </a:r>
            <a:r>
              <a:rPr lang="ru-RU" sz="5400" b="1" dirty="0" smtClean="0"/>
              <a:t> </a:t>
            </a:r>
            <a:br>
              <a:rPr lang="ru-RU" sz="5400" b="1" dirty="0" smtClean="0"/>
            </a:br>
            <a:r>
              <a:rPr lang="ru-RU" sz="5400" b="1" dirty="0" smtClean="0"/>
              <a:t>                          </a:t>
            </a:r>
            <a:r>
              <a:rPr lang="ru-RU" sz="5400" b="1" dirty="0" smtClean="0">
                <a:solidFill>
                  <a:srgbClr val="FF0000"/>
                </a:solidFill>
              </a:rPr>
              <a:t>игрушка</a:t>
            </a:r>
            <a:r>
              <a:rPr lang="ru-RU" sz="5400" dirty="0" smtClean="0">
                <a:solidFill>
                  <a:srgbClr val="FF0000"/>
                </a:solidFill>
              </a:rPr>
              <a:t/>
            </a:r>
            <a:br>
              <a:rPr lang="ru-RU" sz="5400" dirty="0" smtClean="0">
                <a:solidFill>
                  <a:srgbClr val="FF0000"/>
                </a:solidFill>
              </a:rPr>
            </a:b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s://souvenir-s.net/image/cache/catalog/data/prods/6/42-500x500.jpg"/>
          <p:cNvPicPr/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11621" y="2159578"/>
            <a:ext cx="2310618" cy="3993071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pic="http://schemas.openxmlformats.org/drawingml/2006/picture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i.pinimg.com/736x/df/d4/e0/dfd4e0a0787968ad56016f2dc458fd62--clay-dolls-russian-style.jpg"/>
          <p:cNvPicPr/>
          <p:nvPr/>
        </p:nvPicPr>
        <p:blipFill rotWithShape="1">
          <a:blip r:embed="rId4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817640" y="3470012"/>
            <a:ext cx="1673096" cy="22315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=""/>
            </a:ext>
          </a:extLst>
        </p:spPr>
      </p:pic>
      <p:pic>
        <p:nvPicPr>
          <p:cNvPr id="6" name="Рисунок 5" descr="https://avatars.mds.yandex.net/get-pdb/1569924/36d91fc7-cf73-400b-ab06-69a6efa0f3ac/s1200"/>
          <p:cNvPicPr/>
          <p:nvPr/>
        </p:nvPicPr>
        <p:blipFill rotWithShape="1">
          <a:blip r:embed="rId5" cstate="email">
            <a:clrChange>
              <a:clrFrom>
                <a:srgbClr val="F5F6F8"/>
              </a:clrFrom>
              <a:clrTo>
                <a:srgbClr val="F5F6F8">
                  <a:alpha val="0"/>
                </a:srgbClr>
              </a:clrTo>
            </a:clrChange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524093" y="2857141"/>
            <a:ext cx="1985645" cy="1738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PC\Desktop\сухая гли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8643998" cy="5610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sueveriya.ru/wp-content/uploads/2019/06/post_5d112e29c8181-768x63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1552"/>
            <a:ext cx="8858312" cy="6756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глина ремесленник гонча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98784"/>
            <a:ext cx="4429156" cy="6162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Сказки, добытые из-под земл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95195"/>
            <a:ext cx="7670526" cy="58627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esktop\дымка\рам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0" y="-152400"/>
            <a:ext cx="9525000" cy="7162800"/>
          </a:xfrm>
          <a:prstGeom prst="rect">
            <a:avLst/>
          </a:prstGeom>
          <a:noFill/>
        </p:spPr>
      </p:pic>
      <p:pic>
        <p:nvPicPr>
          <p:cNvPr id="4" name="Объект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35586" y="859316"/>
            <a:ext cx="7017744" cy="4968607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PC\Desktop\дымка\рам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0" y="-152400"/>
            <a:ext cx="9525000" cy="7162800"/>
          </a:xfrm>
          <a:prstGeom prst="rect">
            <a:avLst/>
          </a:prstGeom>
          <a:noFill/>
        </p:spPr>
      </p:pic>
      <p:pic>
        <p:nvPicPr>
          <p:cNvPr id="29700" name="Picture 4" descr="http://www.gtrk-vyatka.ru/uploads/posts/2016-02/1455264305_1237819780_dymka_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154" y="846763"/>
            <a:ext cx="7027817" cy="51719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PC\Desktop\дымка\рам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000" cy="7162800"/>
          </a:xfrm>
          <a:prstGeom prst="rect">
            <a:avLst/>
          </a:prstGeom>
          <a:noFill/>
        </p:spPr>
      </p:pic>
      <p:pic>
        <p:nvPicPr>
          <p:cNvPr id="3076" name="Picture 4" descr="C:\Users\PC\Desktop\дымка\свин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3258" y="1000489"/>
            <a:ext cx="3097628" cy="2666082"/>
          </a:xfrm>
          <a:prstGeom prst="rect">
            <a:avLst/>
          </a:prstGeom>
          <a:noFill/>
        </p:spPr>
      </p:pic>
      <p:pic>
        <p:nvPicPr>
          <p:cNvPr id="3078" name="Picture 6" descr="C:\Users\PC\Desktop\дымка\индюк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08938" y="3029639"/>
            <a:ext cx="3722358" cy="2860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C\Desktop\дымка\рам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0" y="-152400"/>
            <a:ext cx="9525000" cy="7162800"/>
          </a:xfrm>
          <a:prstGeom prst="rect">
            <a:avLst/>
          </a:prstGeom>
          <a:noFill/>
        </p:spPr>
      </p:pic>
      <p:pic>
        <p:nvPicPr>
          <p:cNvPr id="4099" name="Picture 3" descr="C:\Users\PC\Desktop\дымка\бор муж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2535" y="901578"/>
            <a:ext cx="3591500" cy="4111149"/>
          </a:xfrm>
          <a:prstGeom prst="rect">
            <a:avLst/>
          </a:prstGeom>
          <a:noFill/>
        </p:spPr>
      </p:pic>
      <p:pic>
        <p:nvPicPr>
          <p:cNvPr id="4100" name="Picture 4" descr="C:\Users\PC\Desktop\дымка\козлик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566" y="2247440"/>
            <a:ext cx="4384713" cy="3288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C\Desktop\дымка\рам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0" y="-152400"/>
            <a:ext cx="9525000" cy="7162800"/>
          </a:xfrm>
          <a:prstGeom prst="rect">
            <a:avLst/>
          </a:prstGeom>
          <a:noFill/>
        </p:spPr>
      </p:pic>
      <p:pic>
        <p:nvPicPr>
          <p:cNvPr id="5123" name="Picture 3" descr="C:\Users\PC\Desktop\дымка\нянька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036" y="1049787"/>
            <a:ext cx="3122727" cy="4615838"/>
          </a:xfrm>
          <a:prstGeom prst="rect">
            <a:avLst/>
          </a:prstGeom>
          <a:noFill/>
        </p:spPr>
      </p:pic>
      <p:pic>
        <p:nvPicPr>
          <p:cNvPr id="5124" name="Picture 4" descr="C:\Users\PC\Desktop\дымка\барышн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90010" y="1116375"/>
            <a:ext cx="2677729" cy="4523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C\Desktop\дымка\рам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0" y="-152400"/>
            <a:ext cx="9525000" cy="7162800"/>
          </a:xfrm>
          <a:prstGeom prst="rect">
            <a:avLst/>
          </a:prstGeom>
          <a:noFill/>
        </p:spPr>
      </p:pic>
      <p:pic>
        <p:nvPicPr>
          <p:cNvPr id="6148" name="Picture 4" descr="C:\Users\PC\Desktop\дымка\кавалеры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6272" y="947450"/>
            <a:ext cx="4240341" cy="2666083"/>
          </a:xfrm>
          <a:prstGeom prst="rect">
            <a:avLst/>
          </a:prstGeom>
          <a:noFill/>
        </p:spPr>
      </p:pic>
      <p:pic>
        <p:nvPicPr>
          <p:cNvPr id="6149" name="Picture 5" descr="C:\Users\PC\Desktop\дымка\img_76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48701" y="2273147"/>
            <a:ext cx="2541587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C\Desktop\дымка\рам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0" y="-152400"/>
            <a:ext cx="9525000" cy="7162800"/>
          </a:xfrm>
          <a:prstGeom prst="rect">
            <a:avLst/>
          </a:prstGeom>
          <a:noFill/>
        </p:spPr>
      </p:pic>
      <p:pic>
        <p:nvPicPr>
          <p:cNvPr id="7171" name="Picture 3" descr="C:\Users\PC\Desktop\дымка\олеше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1687" y="959227"/>
            <a:ext cx="3222147" cy="4835644"/>
          </a:xfrm>
          <a:prstGeom prst="rect">
            <a:avLst/>
          </a:prstGeom>
          <a:noFill/>
        </p:spPr>
      </p:pic>
      <p:pic>
        <p:nvPicPr>
          <p:cNvPr id="7176" name="Picture 8" descr="https://www.present.ru/upload/iblock/812/8124f88061b61dbdf2608d9719ff4a9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8612" y="1098971"/>
            <a:ext cx="3693366" cy="43653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PC\Desktop\дымка\рам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0" y="-152400"/>
            <a:ext cx="9525000" cy="7162800"/>
          </a:xfrm>
          <a:prstGeom prst="rect">
            <a:avLst/>
          </a:prstGeom>
          <a:noFill/>
        </p:spPr>
      </p:pic>
      <p:pic>
        <p:nvPicPr>
          <p:cNvPr id="28676" name="Picture 4" descr="https://ru.all.biz/img/ru/catalog/32165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1828" y="896712"/>
            <a:ext cx="7119638" cy="50193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A3A62F2B2AF8143A57AB60721559623" ma:contentTypeVersion="0" ma:contentTypeDescription="Создание документа." ma:contentTypeScope="" ma:versionID="0d04457561d0d2796588b858d9690670">
  <xsd:schema xmlns:xsd="http://www.w3.org/2001/XMLSchema" xmlns:xs="http://www.w3.org/2001/XMLSchema" xmlns:p="http://schemas.microsoft.com/office/2006/metadata/properties" xmlns:ns2="134c83b0-daba-48ad-8a7d-75e8d548d543" targetNamespace="http://schemas.microsoft.com/office/2006/metadata/properties" ma:root="true" ma:fieldsID="3da4cfaa006ea0a3e56682f758542541" ns2:_="">
    <xsd:import namespace="134c83b0-daba-48ad-8a7d-75e8d548d54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4c83b0-daba-48ad-8a7d-75e8d548d54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34c83b0-daba-48ad-8a7d-75e8d548d543">Z7KFWENHHMJR-1317-2560</_dlc_DocId>
    <_dlc_DocIdUrl xmlns="134c83b0-daba-48ad-8a7d-75e8d548d543">
      <Url>https://www.eduportal44.ru/Galich/ds12galich/_layouts/15/DocIdRedir.aspx?ID=Z7KFWENHHMJR-1317-2560</Url>
      <Description>Z7KFWENHHMJR-1317-2560</Description>
    </_dlc_DocIdUrl>
  </documentManagement>
</p:properties>
</file>

<file path=customXml/itemProps1.xml><?xml version="1.0" encoding="utf-8"?>
<ds:datastoreItem xmlns:ds="http://schemas.openxmlformats.org/officeDocument/2006/customXml" ds:itemID="{2D256F24-B242-4F3B-87C8-83F1E2A869B2}"/>
</file>

<file path=customXml/itemProps2.xml><?xml version="1.0" encoding="utf-8"?>
<ds:datastoreItem xmlns:ds="http://schemas.openxmlformats.org/officeDocument/2006/customXml" ds:itemID="{46D9C55C-8A9C-4054-B84A-BC853FDA7CB6}"/>
</file>

<file path=customXml/itemProps3.xml><?xml version="1.0" encoding="utf-8"?>
<ds:datastoreItem xmlns:ds="http://schemas.openxmlformats.org/officeDocument/2006/customXml" ds:itemID="{7C0CECFD-3EA9-47F1-8537-867A9233F6F9}"/>
</file>

<file path=customXml/itemProps4.xml><?xml version="1.0" encoding="utf-8"?>
<ds:datastoreItem xmlns:ds="http://schemas.openxmlformats.org/officeDocument/2006/customXml" ds:itemID="{0FA6E406-F5F2-4205-98AA-F62574D7578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305</TotalTime>
  <Words>1</Words>
  <Application>Microsoft Office PowerPoint</Application>
  <PresentationFormat>Экран (4:3)</PresentationFormat>
  <Paragraphs>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Дымковская                            игрушка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PC</cp:lastModifiedBy>
  <cp:revision>47</cp:revision>
  <dcterms:created xsi:type="dcterms:W3CDTF">2019-12-06T17:38:32Z</dcterms:created>
  <dcterms:modified xsi:type="dcterms:W3CDTF">2020-02-19T01:29:49Z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0x0101004A3A62F2B2AF8143A57AB60721559623</vt:lpwstr>
  </property>
  <property fmtid="{D5CDD505-2E9C-101B-9397-08002B2CF9AE}" pid="3" name="_dlc_DocIdItemGuid">
    <vt:lpwstr>90be3fc3-756e-44ae-944e-7b2b85e5d435</vt:lpwstr>
  </property>
</Properties>
</file>