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91" r:id="rId4"/>
    <p:sldId id="284" r:id="rId5"/>
    <p:sldId id="268" r:id="rId6"/>
    <p:sldId id="261" r:id="rId7"/>
    <p:sldId id="266" r:id="rId8"/>
    <p:sldId id="269" r:id="rId9"/>
    <p:sldId id="265" r:id="rId10"/>
    <p:sldId id="292" r:id="rId11"/>
    <p:sldId id="285" r:id="rId12"/>
    <p:sldId id="276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7" r:id="rId21"/>
    <p:sldId id="290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0000"/>
    <a:srgbClr val="6699FF"/>
    <a:srgbClr val="00FF00"/>
    <a:srgbClr val="FF00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31" autoAdjust="0"/>
    <p:restoredTop sz="89326" autoAdjust="0"/>
  </p:normalViewPr>
  <p:slideViewPr>
    <p:cSldViewPr>
      <p:cViewPr varScale="1">
        <p:scale>
          <a:sx n="76" d="100"/>
          <a:sy n="76" d="100"/>
        </p:scale>
        <p:origin x="-15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984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FA36D-A06B-4711-BCC5-479AAC3627F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679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859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971600" y="186606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Наша 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Родина 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–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Россия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За ясные зори, умытые росами, 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За русское поле с колосьями рослыми. 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За реки разливные в пламени синем 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Тебя по-славянски назвали Россия. </a:t>
            </a:r>
            <a:r>
              <a:rPr lang="ru-RU">
                <a:solidFill>
                  <a:srgbClr val="FFC000"/>
                </a:solidFill>
              </a:rPr>
              <a:t/>
            </a:r>
            <a:br>
              <a:rPr lang="ru-RU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                                         С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Комратова</a:t>
            </a:r>
            <a:r>
              <a:rPr lang="ru-RU" dirty="0">
                <a:solidFill>
                  <a:srgbClr val="FFC000"/>
                </a:solidFill>
              </a:rPr>
              <a:t> 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презентацию подготовила воспитатель Ёлшина Е.А.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308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8460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620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НАРОДНО-ДЕКОРАТИВНОЕ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(загадки)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волшебно расписные,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Белоснежны, как березки,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 –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Простой, казалось бы узор,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взор. </a:t>
            </a:r>
          </a:p>
        </p:txBody>
      </p:sp>
      <p:pic>
        <p:nvPicPr>
          <p:cNvPr id="4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896544" cy="608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6136" y="5373216"/>
            <a:ext cx="29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этой молодице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Прячутся сестрицы.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Каждая сестрица –	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меньшей – темница.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goldengrail.ru/i/big/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6164"/>
            <a:ext cx="7350511" cy="650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15816" y="5733256"/>
            <a:ext cx="1533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Снежно – белая посуда, расскажи-ка: ты откуда?</a:t>
            </a:r>
          </a:p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Голубыми, синими, нежными, красивыми. </a:t>
            </a:r>
          </a:p>
        </p:txBody>
      </p:sp>
      <p:pic>
        <p:nvPicPr>
          <p:cNvPr id="4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632848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732240" y="5589240"/>
            <a:ext cx="1002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 -  роспись - как ее нам не знать.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и жаркие кони, молодецкая стать.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букеты, что нельзя описать.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сюжеты, что ни в сказке сказать.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Желтый вечер, черный конь,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купавки, как огонь,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Птицы смотрят из ларца –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Чудо-роспись ……Городца!</a:t>
            </a:r>
          </a:p>
          <a:p>
            <a:endParaRPr lang="ru-RU" dirty="0" smtClean="0"/>
          </a:p>
        </p:txBody>
      </p:sp>
      <p:pic>
        <p:nvPicPr>
          <p:cNvPr id="4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2" cstate="print"/>
          <a:srcRect l="8894" t="8435" r="9789" b="6866"/>
          <a:stretch>
            <a:fillRect/>
          </a:stretch>
        </p:blipFill>
        <p:spPr bwMode="auto">
          <a:xfrm>
            <a:off x="395536" y="0"/>
            <a:ext cx="4670449" cy="685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– это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многонациональная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страна!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национальности в ней проживают? (русские, татары,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армяне, башкиры, чуваши, чеченцы, якуты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 др. национальности).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403648" y="1844824"/>
            <a:ext cx="6408712" cy="483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0555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пословицы о дружбе вы знаете?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40687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друзей наживай, а старых не забывай.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,гроза, грозись, а мы – друг за друга держись.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имей сто рублей, а имей сто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84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44016" y="2492896"/>
            <a:ext cx="8892480" cy="417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dirty="0">
                <a:solidFill>
                  <a:srgbClr val="0000FF"/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 на поезде надо ехать 7 дней – неделю, а на самолете лететь почти </a:t>
            </a:r>
            <a:r>
              <a:rPr lang="ru-RU" sz="2000" dirty="0" smtClean="0">
                <a:solidFill>
                  <a:srgbClr val="0000FF"/>
                </a:solidFill>
              </a:rPr>
              <a:t>сутки.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птицы в вышине,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рыбы в глубине,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Дружит с небом океан,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разных стран.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солнце и весна,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звезды и луна,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в море корабли,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всей Земли.  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(В.Викторов)</a:t>
            </a:r>
          </a:p>
          <a:p>
            <a:pPr algn="ctr">
              <a:buNone/>
            </a:pP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много слов на свете,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снежинок  у зимы,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возьмем, к примеру, эти 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«Я» и слово «Мы».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«Я» на свете одиноко,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«Я» не очень много прока.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Одному или одной трудно справиться с бедой.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«Мы» сильней, чем «Я».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Семья, и мы – Друзья!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Народ, и мы – Едины,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Вместе мы непобедимы !!!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В. Орлов)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65104"/>
            <a:ext cx="690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РОССИЯНЕ!!!</a:t>
            </a:r>
            <a:endParaRPr lang="ru-RU" sz="5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ДОМ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карте мира не найдешь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Тот дом, в котором ты живешь,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даже улицы родной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не найдем на карте той.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Свою страну – наш общий дом.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(В.Степанов)</a:t>
            </a:r>
          </a:p>
          <a:p>
            <a:pPr>
              <a:buNone/>
            </a:pPr>
            <a:endParaRPr lang="ru-RU" sz="5400" dirty="0" smtClean="0"/>
          </a:p>
          <a:p>
            <a:pPr marL="0" indent="0" algn="ctr">
              <a:buNone/>
            </a:pP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427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45259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одна!</a:t>
            </a:r>
          </a:p>
          <a:p>
            <a:pPr algn="ctr" eaLnBrk="1" hangingPunct="1">
              <a:buFontTx/>
              <a:buNone/>
            </a:pPr>
            <a:endParaRPr lang="ru-RU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 называется столица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600" y="54868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5113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</a:t>
            </a:r>
            <a:r>
              <a:rPr lang="ru-RU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тебя.</a:t>
            </a:r>
            <a:endParaRPr lang="ru-RU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3A62F2B2AF8143A57AB60721559623" ma:contentTypeVersion="0" ma:contentTypeDescription="Создание документа." ma:contentTypeScope="" ma:versionID="0d04457561d0d2796588b858d969067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Z7KFWENHHMJR-1317-2558</_dlc_DocId>
    <_dlc_DocIdUrl xmlns="134c83b0-daba-48ad-8a7d-75e8d548d543">
      <Url>https://www.eduportal44.ru/Galich/ds12galich/_layouts/15/DocIdRedir.aspx?ID=Z7KFWENHHMJR-1317-2558</Url>
      <Description>Z7KFWENHHMJR-1317-2558</Description>
    </_dlc_DocIdUrl>
  </documentManagement>
</p:properties>
</file>

<file path=customXml/itemProps1.xml><?xml version="1.0" encoding="utf-8"?>
<ds:datastoreItem xmlns:ds="http://schemas.openxmlformats.org/officeDocument/2006/customXml" ds:itemID="{E1CEA0C5-4D6B-432E-A251-B1C02B1D0179}"/>
</file>

<file path=customXml/itemProps2.xml><?xml version="1.0" encoding="utf-8"?>
<ds:datastoreItem xmlns:ds="http://schemas.openxmlformats.org/officeDocument/2006/customXml" ds:itemID="{5EACDEEF-3247-4B52-ADE3-6598C5330EA8}"/>
</file>

<file path=customXml/itemProps3.xml><?xml version="1.0" encoding="utf-8"?>
<ds:datastoreItem xmlns:ds="http://schemas.openxmlformats.org/officeDocument/2006/customXml" ds:itemID="{A36B7969-8F4F-46F8-B221-20377970E5CA}"/>
</file>

<file path=customXml/itemProps4.xml><?xml version="1.0" encoding="utf-8"?>
<ds:datastoreItem xmlns:ds="http://schemas.openxmlformats.org/officeDocument/2006/customXml" ds:itemID="{2FA2AFD1-4EDE-4478-84F4-DDC46596305F}"/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549</Words>
  <Application>Microsoft Office PowerPoint</Application>
  <PresentationFormat>Экран (4:3)</PresentationFormat>
  <Paragraphs>97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Символы России</vt:lpstr>
      <vt:lpstr>Слайд 8</vt:lpstr>
      <vt:lpstr>Президент России В.В.Путин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Россия – это многонациональная страна!   Какие национальности в ней проживают? (русские, татары, армяне, башкиры, чуваши, чеченцы, якуты и  др. национальности). </vt:lpstr>
      <vt:lpstr>Какие пословицы о дружбе вы знаете?</vt:lpstr>
      <vt:lpstr>Слайд 20</vt:lpstr>
      <vt:lpstr>Слайд 21</vt:lpstr>
      <vt:lpstr>Слайд 22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HP_02</cp:lastModifiedBy>
  <cp:revision>42</cp:revision>
  <dcterms:created xsi:type="dcterms:W3CDTF">2013-02-05T20:37:06Z</dcterms:created>
  <dcterms:modified xsi:type="dcterms:W3CDTF">2024-10-29T05:09:18Z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0x0101004A3A62F2B2AF8143A57AB60721559623</vt:lpwstr>
  </property>
  <property fmtid="{D5CDD505-2E9C-101B-9397-08002B2CF9AE}" pid="3" name="_dlc_DocIdItemGuid">
    <vt:lpwstr>1fca5e3c-67bc-445a-942f-6b729ad30cca</vt:lpwstr>
  </property>
</Properties>
</file>