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C08-94A6-41E9-8119-235C9E65BE5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F256-99CB-4224-9CF4-1B70DA72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3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C08-94A6-41E9-8119-235C9E65BE5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F256-99CB-4224-9CF4-1B70DA72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3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C08-94A6-41E9-8119-235C9E65BE5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F256-99CB-4224-9CF4-1B70DA72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1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C08-94A6-41E9-8119-235C9E65BE5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F256-99CB-4224-9CF4-1B70DA72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8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C08-94A6-41E9-8119-235C9E65BE5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F256-99CB-4224-9CF4-1B70DA72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2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C08-94A6-41E9-8119-235C9E65BE5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F256-99CB-4224-9CF4-1B70DA72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7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C08-94A6-41E9-8119-235C9E65BE5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F256-99CB-4224-9CF4-1B70DA72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6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C08-94A6-41E9-8119-235C9E65BE5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F256-99CB-4224-9CF4-1B70DA72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0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C08-94A6-41E9-8119-235C9E65BE5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F256-99CB-4224-9CF4-1B70DA72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5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C08-94A6-41E9-8119-235C9E65BE5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F256-99CB-4224-9CF4-1B70DA72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9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C08-94A6-41E9-8119-235C9E65BE5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F256-99CB-4224-9CF4-1B70DA72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4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3C08-94A6-41E9-8119-235C9E65BE5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F256-99CB-4224-9CF4-1B70DA722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4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5974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3" y="0"/>
            <a:ext cx="8950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9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09" y="0"/>
            <a:ext cx="9726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7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0"/>
            <a:ext cx="9864436" cy="68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8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19" y="1"/>
            <a:ext cx="9824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8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4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3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0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6327"/>
            <a:ext cx="12191999" cy="76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409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17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28"/>
            <a:ext cx="12192000" cy="75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6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0"/>
            <a:ext cx="1101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0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Z7KFWENHHMJR-1317-2002</_dlc_DocId>
    <_dlc_DocIdUrl xmlns="134c83b0-daba-48ad-8a7d-75e8d548d543">
      <Url>http://www.eduportal44.ru/Galich/ds12galich/_layouts/15/DocIdRedir.aspx?ID=Z7KFWENHHMJR-1317-2002</Url>
      <Description>Z7KFWENHHMJR-1317-2002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A3A62F2B2AF8143A57AB60721559623" ma:contentTypeVersion="0" ma:contentTypeDescription="Создание документа." ma:contentTypeScope="" ma:versionID="0d04457561d0d2796588b858d9690670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3da4cfaa006ea0a3e56682f758542541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96E13-F81C-4B38-9F0A-FE70E43ED821}"/>
</file>

<file path=customXml/itemProps2.xml><?xml version="1.0" encoding="utf-8"?>
<ds:datastoreItem xmlns:ds="http://schemas.openxmlformats.org/officeDocument/2006/customXml" ds:itemID="{1DAF71E8-9BC2-4726-8218-8A319B19321C}"/>
</file>

<file path=customXml/itemProps3.xml><?xml version="1.0" encoding="utf-8"?>
<ds:datastoreItem xmlns:ds="http://schemas.openxmlformats.org/officeDocument/2006/customXml" ds:itemID="{EAE924C5-B2C4-419C-93C8-5C7961694C93}"/>
</file>

<file path=customXml/itemProps4.xml><?xml version="1.0" encoding="utf-8"?>
<ds:datastoreItem xmlns:ds="http://schemas.openxmlformats.org/officeDocument/2006/customXml" ds:itemID="{9F3E6AF1-580C-4B7F-8B22-CFDAFA70E9F8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2020-07-22T17:46:21Z</dcterms:created>
  <dcterms:modified xsi:type="dcterms:W3CDTF">2020-07-22T18:11:37Z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0x0101004A3A62F2B2AF8143A57AB60721559623</vt:lpwstr>
  </property>
  <property fmtid="{D5CDD505-2E9C-101B-9397-08002B2CF9AE}" pid="3" name="_dlc_DocIdItemGuid">
    <vt:lpwstr>e144fea9-8866-468d-90f4-25b385980dad</vt:lpwstr>
  </property>
</Properties>
</file>