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615" autoAdjust="0"/>
    <p:restoredTop sz="86369" autoAdjust="0"/>
  </p:normalViewPr>
  <p:slideViewPr>
    <p:cSldViewPr>
      <p:cViewPr varScale="1">
        <p:scale>
          <a:sx n="78" d="100"/>
          <a:sy n="78" d="100"/>
        </p:scale>
        <p:origin x="-16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85728"/>
            <a:ext cx="678661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Дымковские игрушки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Рисунок 2" descr="87302_dymkovskaya-igrushka-kon-kartinki.jpg"/>
          <p:cNvPicPr>
            <a:picLocks noChangeAspect="1"/>
          </p:cNvPicPr>
          <p:nvPr/>
        </p:nvPicPr>
        <p:blipFill>
          <a:blip r:embed="rId2"/>
          <a:srcRect l="15749" t="1981" r="26288"/>
          <a:stretch>
            <a:fillRect/>
          </a:stretch>
        </p:blipFill>
        <p:spPr>
          <a:xfrm>
            <a:off x="285720" y="3143247"/>
            <a:ext cx="1995936" cy="3240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 (5).jpg"/>
          <p:cNvPicPr>
            <a:picLocks noChangeAspect="1"/>
          </p:cNvPicPr>
          <p:nvPr/>
        </p:nvPicPr>
        <p:blipFill>
          <a:blip r:embed="rId3"/>
          <a:srcRect l="22199" r="25475"/>
          <a:stretch>
            <a:fillRect/>
          </a:stretch>
        </p:blipFill>
        <p:spPr>
          <a:xfrm flipH="1">
            <a:off x="6689402" y="2714620"/>
            <a:ext cx="2097439" cy="4033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19981"/>
            <a:ext cx="2000264" cy="2780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ivotnie-126_b.jpg"/>
          <p:cNvPicPr>
            <a:picLocks noChangeAspect="1"/>
          </p:cNvPicPr>
          <p:nvPr/>
        </p:nvPicPr>
        <p:blipFill>
          <a:blip r:embed="rId5"/>
          <a:srcRect l="17000" t="9693" r="18500" b="8253"/>
          <a:stretch>
            <a:fillRect/>
          </a:stretch>
        </p:blipFill>
        <p:spPr>
          <a:xfrm>
            <a:off x="2928926" y="2285992"/>
            <a:ext cx="3071834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426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14348" y="1071546"/>
            <a:ext cx="3830457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f06b7a8s-9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3000372"/>
            <a:ext cx="5917925" cy="3322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loboda-1_b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0628" y="1071546"/>
            <a:ext cx="3429024" cy="176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71604" y="142852"/>
            <a:ext cx="6198428" cy="92333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Село Дымково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0-012-Izgotovlenie-dymkovskoj-igrushki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1214422"/>
            <a:ext cx="4396185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237819831_dymka_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57752" y="1214422"/>
            <a:ext cx="3727964" cy="2857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rocess-vysyhanija-igrushek-80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274202" y="3869541"/>
            <a:ext cx="2428893" cy="3262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214290"/>
            <a:ext cx="83997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Этапы изготовления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2).jpg"/>
          <p:cNvPicPr>
            <a:picLocks noChangeAspect="1"/>
          </p:cNvPicPr>
          <p:nvPr/>
        </p:nvPicPr>
        <p:blipFill>
          <a:blip r:embed="rId2"/>
          <a:srcRect t="15000" r="33125" b="5000"/>
          <a:stretch>
            <a:fillRect/>
          </a:stretch>
        </p:blipFill>
        <p:spPr>
          <a:xfrm>
            <a:off x="714348" y="1357298"/>
            <a:ext cx="4810132" cy="4315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00100" y="214290"/>
            <a:ext cx="77867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Элементы росписи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6446" y="1428736"/>
            <a:ext cx="2928958" cy="3782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Круги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Точки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Волнистые линии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Клетка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Черточки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Кольца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Тонкие линии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Змейки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Полоски </a:t>
            </a:r>
            <a:endParaRPr lang="ru-RU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42852"/>
            <a:ext cx="72510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Основные цвета росписи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Рисунок 2" descr="img8.jpg"/>
          <p:cNvPicPr>
            <a:picLocks noChangeAspect="1"/>
          </p:cNvPicPr>
          <p:nvPr/>
        </p:nvPicPr>
        <p:blipFill>
          <a:blip r:embed="rId2"/>
          <a:srcRect l="8593" t="26041" r="4687"/>
          <a:stretch>
            <a:fillRect/>
          </a:stretch>
        </p:blipFill>
        <p:spPr>
          <a:xfrm>
            <a:off x="642910" y="1214422"/>
            <a:ext cx="7929618" cy="507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14290"/>
            <a:ext cx="76538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Дымковские игрушки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Рисунок 2" descr="3e.jpg"/>
          <p:cNvPicPr>
            <a:picLocks noChangeAspect="1"/>
          </p:cNvPicPr>
          <p:nvPr/>
        </p:nvPicPr>
        <p:blipFill>
          <a:blip r:embed="rId2" cstate="screen"/>
          <a:srcRect l="6887" r="7906" b="4776"/>
          <a:stretch>
            <a:fillRect/>
          </a:stretch>
        </p:blipFill>
        <p:spPr>
          <a:xfrm>
            <a:off x="6429388" y="1214421"/>
            <a:ext cx="1906132" cy="2375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 (3).jpg"/>
          <p:cNvPicPr>
            <a:picLocks noChangeAspect="1"/>
          </p:cNvPicPr>
          <p:nvPr/>
        </p:nvPicPr>
        <p:blipFill>
          <a:blip r:embed="rId3" cstate="screen"/>
          <a:srcRect l="14609" t="2500" r="14610" b="6250"/>
          <a:stretch>
            <a:fillRect/>
          </a:stretch>
        </p:blipFill>
        <p:spPr>
          <a:xfrm>
            <a:off x="3571868" y="1928802"/>
            <a:ext cx="2076595" cy="2915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4"/>
          <a:srcRect t="2857"/>
          <a:stretch>
            <a:fillRect/>
          </a:stretch>
        </p:blipFill>
        <p:spPr>
          <a:xfrm>
            <a:off x="785786" y="1142984"/>
            <a:ext cx="1928826" cy="2604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ivotnie-126_b.jpg"/>
          <p:cNvPicPr>
            <a:picLocks noChangeAspect="1"/>
          </p:cNvPicPr>
          <p:nvPr/>
        </p:nvPicPr>
        <p:blipFill>
          <a:blip r:embed="rId5"/>
          <a:srcRect l="18500" t="12572" r="21500" b="9693"/>
          <a:stretch>
            <a:fillRect/>
          </a:stretch>
        </p:blipFill>
        <p:spPr>
          <a:xfrm>
            <a:off x="714349" y="3771880"/>
            <a:ext cx="2071702" cy="2796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givotnie-24_b.jpg"/>
          <p:cNvPicPr>
            <a:picLocks noChangeAspect="1"/>
          </p:cNvPicPr>
          <p:nvPr/>
        </p:nvPicPr>
        <p:blipFill>
          <a:blip r:embed="rId6"/>
          <a:srcRect l="30500" t="17187" r="27500" b="18750"/>
          <a:stretch>
            <a:fillRect/>
          </a:stretch>
        </p:blipFill>
        <p:spPr>
          <a:xfrm flipH="1">
            <a:off x="6357950" y="3643314"/>
            <a:ext cx="200026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142852"/>
            <a:ext cx="53578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 ярмарке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14546" y="4286256"/>
            <a:ext cx="5443233" cy="2365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kakie-podarki-darili-v-starinu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857232"/>
            <a:ext cx="2940283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43636" y="857232"/>
            <a:ext cx="282854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86116" y="2285992"/>
            <a:ext cx="2786082" cy="1855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Z7KFWENHHMJR-1962-50</_dlc_DocId>
    <_dlc_DocIdUrl xmlns="134c83b0-daba-48ad-8a7d-75e8d548d543">
      <Url>http://www.eduportal44.ru/Galich/ds12galich/_layouts/15/DocIdRedir.aspx?ID=Z7KFWENHHMJR-1962-50</Url>
      <Description>Z7KFWENHHMJR-1962-50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0D4824BAF972848BC8390D6B7596D41" ma:contentTypeVersion="1" ma:contentTypeDescription="Создание документа." ma:contentTypeScope="" ma:versionID="c5cf1d79cbb84c362b6757d5956a7aa8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a2f2ab80eb441aec93e1bfc7e6bf8f37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FC3C8AA-0BCF-416F-B760-4FE1D7994D73}"/>
</file>

<file path=customXml/itemProps2.xml><?xml version="1.0" encoding="utf-8"?>
<ds:datastoreItem xmlns:ds="http://schemas.openxmlformats.org/officeDocument/2006/customXml" ds:itemID="{5CEFCFF6-5095-456A-A470-451836993AD4}"/>
</file>

<file path=customXml/itemProps3.xml><?xml version="1.0" encoding="utf-8"?>
<ds:datastoreItem xmlns:ds="http://schemas.openxmlformats.org/officeDocument/2006/customXml" ds:itemID="{74C8A38D-62FB-4352-8808-3959F4105973}"/>
</file>

<file path=customXml/itemProps4.xml><?xml version="1.0" encoding="utf-8"?>
<ds:datastoreItem xmlns:ds="http://schemas.openxmlformats.org/officeDocument/2006/customXml" ds:itemID="{1E4D31E6-274B-464E-A9F6-DDA763FFD262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</TotalTime>
  <Words>27</Words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User</cp:lastModifiedBy>
  <cp:revision>8</cp:revision>
  <dcterms:created xsi:type="dcterms:W3CDTF">2017-02-25T16:18:29Z</dcterms:created>
  <dcterms:modified xsi:type="dcterms:W3CDTF">2018-02-02T10:56:18Z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0x010100D0D4824BAF972848BC8390D6B7596D41</vt:lpwstr>
  </property>
  <property fmtid="{D5CDD505-2E9C-101B-9397-08002B2CF9AE}" pid="3" name="_dlc_DocIdItemGuid">
    <vt:lpwstr>f6c1d960-2207-4566-9d4f-0120185ea67e</vt:lpwstr>
  </property>
</Properties>
</file>