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9" r:id="rId21"/>
    <p:sldId id="273" r:id="rId22"/>
    <p:sldId id="272" r:id="rId23"/>
    <p:sldId id="271" r:id="rId24"/>
    <p:sldId id="280" r:id="rId25"/>
    <p:sldId id="281" r:id="rId26"/>
    <p:sldId id="282" r:id="rId27"/>
    <p:sldId id="283" r:id="rId2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7517F0B-0E1F-4BB9-84B1-60F50BAEE5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5224E-9563-4493-8328-390FE581FF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BA61A-E6F7-4037-92EA-AD73760F8620}" type="slidenum">
              <a:rPr lang="ru-RU"/>
              <a:pPr/>
              <a:t>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9CD43-D0CC-4BF8-8FAD-DCED3359A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B4BB9-3CC2-4124-BE76-147CF53D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6F75EB-762E-4E6E-A804-12C8A41DF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7122E-68DF-4916-9053-8BF45DD56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062599-CE98-481D-8FB1-0F5887511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3D0EC-EBD0-4424-8140-77848531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B07C6-EA5F-4BAF-B90A-9D5354D6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33487-DFD0-4722-8683-2F1AC267B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174C01-F4D7-40B5-ACF1-C8A334F09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0C88C-C45E-4F71-BA46-B826B334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8F99B-5FC3-494A-949C-CD1C6238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8A25D7-62C5-45B1-8729-F473DADED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52975" y="4140200"/>
            <a:ext cx="5111750" cy="12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079500" y="1259557"/>
            <a:ext cx="7417196" cy="5904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Животный мир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Арктики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Антарктики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Тюле́ни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это млекопитающие.  Известно около 20 видов этих животных.   Известно несколько видов тюленей. Длина тюленей составляет от 170 до 180 см, а </a:t>
            </a:r>
            <a:r>
              <a:rPr lang="ru-RU" dirty="0" smtClean="0">
                <a:latin typeface="Times New Roman" pitchFamily="18" charset="0"/>
              </a:rPr>
              <a:t>вес - </a:t>
            </a:r>
            <a:r>
              <a:rPr lang="ru-RU" dirty="0">
                <a:latin typeface="Times New Roman" pitchFamily="18" charset="0"/>
              </a:rPr>
              <a:t>от 120 до 140 кг.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</a:rPr>
              <a:t>сбиваются в колонии, в которых может состоять до десяти тысяч особей. Распространены широко; особенно многочисленны в приполярных широтах. Большинство видов образует на льдах залёжки. Питаются тюлени рыбой и ракообразными. Охотясь на них, тюлени ныряют на глубину до 200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работы\2f52b6877eb5b196dd1587671f950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6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6" name="Picture 6" descr="Po_Peterburgu_progulyalsya_severnii_ol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28343" y="3851845"/>
            <a:ext cx="4943773" cy="370783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3928" y="0"/>
            <a:ext cx="686957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СЕВЕРНЫЕ ОЛЕНИ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b="1" dirty="0">
                <a:latin typeface="Times New Roman" pitchFamily="18" charset="0"/>
              </a:rPr>
              <a:t>Северный олень- </a:t>
            </a:r>
            <a:r>
              <a:rPr lang="ru-RU" dirty="0">
                <a:latin typeface="Times New Roman" pitchFamily="18" charset="0"/>
              </a:rPr>
              <a:t>парнокопытное млекопитающее.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Ест не только траву и лишайники, но и мелких млекопитающих и птиц.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Широкие копыта позволяют перемещаться по рыхлому снегу и раскапывать его в поисках пищи. Жажду этот олень 9 месяцев в году утоляет снегом. Люди одомашнили северных оленей,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используют их в качестве ездовых животных.</a:t>
            </a:r>
          </a:p>
          <a:p>
            <a:pPr>
              <a:lnSpc>
                <a:spcPct val="83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18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9362"/>
            <a:ext cx="6588125" cy="5040313"/>
          </a:xfrm>
          <a:effectLst>
            <a:softEdge rad="127000"/>
          </a:effectLst>
        </p:spPr>
      </p:pic>
      <p:pic>
        <p:nvPicPr>
          <p:cNvPr id="9218" name="Picture 2" descr="C:\Users\1\Desktop\Для работы\f213187242e87b75b0315ae020b713b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0"/>
            <a:ext cx="4330700" cy="4330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9952" y="0"/>
            <a:ext cx="632891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ПОЛЯРНАЯ СОВА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Для работы\Lemmin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85" y="4686935"/>
            <a:ext cx="4320540" cy="28727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3" name="Picture 3" descr="C:\Users\1\Desktop\Для работы\lemm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5022215"/>
            <a:ext cx="3429000" cy="25374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11188"/>
            <a:ext cx="9069387" cy="525688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Белая сова </a:t>
            </a:r>
            <a:r>
              <a:rPr lang="ru-RU" dirty="0">
                <a:latin typeface="Times New Roman" pitchFamily="18" charset="0"/>
              </a:rPr>
              <a:t>или полярная — самая крупная птица в тундре . Основу её питания составляют мышевидные грызуны, в первую очередь лемминги. За год одна сова съедает более 1600 леммингов. Ловит также зайцев, мелких хищников (горностай), птиц (белых куропаток, гусей, уток),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064" y="5724053"/>
            <a:ext cx="417614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ЛЕММИНГИ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2361505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0261" y="3275781"/>
            <a:ext cx="5490363" cy="4392290"/>
          </a:xfrm>
          <a:effectLst>
            <a:softEdge rad="317500"/>
          </a:effectLst>
        </p:spPr>
      </p:pic>
      <p:pic>
        <p:nvPicPr>
          <p:cNvPr id="11266" name="Picture 2" descr="C:\Users\1\Desktop\Для работы\pesec-30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822" y="827509"/>
            <a:ext cx="4908901" cy="3436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00152" y="0"/>
            <a:ext cx="2613216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Песе́ц</a:t>
            </a:r>
            <a:r>
              <a:rPr lang="ru-RU" dirty="0">
                <a:latin typeface="Times New Roman" pitchFamily="18" charset="0"/>
              </a:rPr>
              <a:t> или полярная лисица—небольшое хищное животное, напоминающее лисицу. Основу  питания составляют мелкие грызуны, особенно лемминги, а также птицы. Питается как выброшенной на берег, так и добытой рыбой, а также растительной пищей: ягодами (черникой, морошкой), травами, водорослями (морской капустой). У песца хорошо развиты слух и обоняние; несколько слабее — зрение. Голос представляет тявкающий лай.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68" y="0"/>
            <a:ext cx="643272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ПОЛЯРНЫЙ ВОЛК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Для работ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1187549"/>
            <a:ext cx="7595195" cy="59534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67469"/>
            <a:ext cx="928903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Поля́рный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волк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подвид волка. Обитает на всей территории Арктики и в тундре. Длина без хвоста: 130—150 см. Высота в холке: 80—93 см. Масса: до 85 кг, самки меньше. Продолжительность жизни: около 17 лет.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выжить, волк приспособился есть любой корм, который только попадается.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работы\arctic-h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373"/>
            <a:ext cx="5266308" cy="43815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1880" y="0"/>
            <a:ext cx="793800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АРКТИЧЕСКИЙ БЕЛЯК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Для работы\mountain_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459" y="3635821"/>
            <a:ext cx="6278166" cy="39238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ля работы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323453"/>
            <a:ext cx="6345754" cy="4749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9992" y="5436021"/>
            <a:ext cx="604867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84" y="323453"/>
            <a:ext cx="9433048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Арктический беляк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заяц, в основном приспособленный к обитанию в полярных и гористых местностях.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среднем достигает в длину 55 — 70 см, весит около 4 — 5,5 кг. Как и другие зайцы, имеет маленький пушистый хвост (5 см) и длинные, мощные задние лапы, которые позволяют ему прыгать по снегу на большой скорости. Его уши — относительно короткие, это уменьшает отдачу тепла. Обладает мехом, позволяющим ему хорошо переносить холод. На дальнем севере он белый круглый год, лишь с чёрными кончиками ушей.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травоядное животное. Арктический беляк в основном питается деревянистыми растениями. Он употребляет в пищу почки, ягоды, листья и траву.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2990" y="1136631"/>
            <a:ext cx="5994101" cy="4000528"/>
          </a:xfrm>
          <a:effectLst>
            <a:softEdge rad="1270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61988"/>
            <a:ext cx="3384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сугробы, стужа, лёд,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пурга снега метёт,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хозяин в шубе снежной.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 снегам безбрежным.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он белый от зимы,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метельной кутерьмы.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давно живёт он здесь,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и белый весь.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черны глаза и нос: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Пощадил их злой мороз.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056" y="0"/>
            <a:ext cx="340965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14337" grpId="1" build="allAtOnce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0032" y="2123653"/>
            <a:ext cx="5687714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в холодном океане,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Словно в теплой пенной ванне,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плавать и нырять,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Стаи льдинок разгонять?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Да! Такие виражи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Могут делать лишь...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Для работы\mor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74" y="708003"/>
            <a:ext cx="7544224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6016" y="1907629"/>
            <a:ext cx="5038725" cy="3698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Ходит медленно, степенно,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черном фраке непременно,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важный господин?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Птица странная -...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Для работы\4288x2848_671280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2" y="611485"/>
            <a:ext cx="7061673" cy="6518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024" y="1043533"/>
            <a:ext cx="5038725" cy="5244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хищник за такой,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шерстью бело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Хвост пушистый, мех густой,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норы ходит на постой.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Птицы, яйца, грызуны 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него всегда вкусны.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лису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пахож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немного,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Тоже псовая порода.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Для работы\Pesec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539477"/>
            <a:ext cx="8117159" cy="608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016" y="1259557"/>
            <a:ext cx="5760640" cy="472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 птица, тоже хищник,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тундре северной живёт.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Любит зайцем подкрепиться,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шумлив её полёт.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Чисто – белым опереньем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Сплошь покрыта, с головой.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 учебниках зовётся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Она 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Для работы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683493"/>
            <a:ext cx="906878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2051645"/>
            <a:ext cx="583173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Словно царскую корону,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Ест лишайник, мох зелёный.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Любит снежные луга.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Для работы\Severny_olen`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239838"/>
            <a:ext cx="7620000" cy="508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625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азовите животных, чьи контуры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изображены ниже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1\Desktop\Для работы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597"/>
            <a:ext cx="2505483" cy="23644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19" name="Picture 3" descr="C:\Users\1\Desktop\Для работы\169677_17646-5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199" y="1331565"/>
            <a:ext cx="3090426" cy="22138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C:\Users\1\Desktop\Для работы\im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08" y="1907629"/>
            <a:ext cx="2381250" cy="4114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Users\1\Desktop\Для работы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36021"/>
            <a:ext cx="2505075" cy="18192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2" name="Picture 6" descr="C:\Users\1\Desktop\Для работы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936" y="3347789"/>
            <a:ext cx="2362200" cy="19431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3" name="Picture 7" descr="C:\Users\1\Desktop\Для работы\скачанные файлы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576" y="4571925"/>
            <a:ext cx="2286000" cy="20002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5b7532cccdcf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43533"/>
            <a:ext cx="5961874" cy="4752304"/>
          </a:xfrm>
          <a:effectLst>
            <a:softEdge rad="127000"/>
          </a:effectLst>
        </p:spPr>
      </p:pic>
      <p:pic>
        <p:nvPicPr>
          <p:cNvPr id="1026" name="Picture 2" descr="C:\Users\1\Desktop\Для работы\national_geographic_20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81" y="3887267"/>
            <a:ext cx="4896544" cy="36724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8184" y="395461"/>
            <a:ext cx="425148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ПИНГВИНЫ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sz="2800" dirty="0" err="1">
                <a:latin typeface="Times New Roman" pitchFamily="18" charset="0"/>
              </a:rPr>
              <a:t>Пингви́ны</a:t>
            </a:r>
            <a:r>
              <a:rPr lang="ru-RU" sz="2800" dirty="0">
                <a:latin typeface="Times New Roman" pitchFamily="18" charset="0"/>
              </a:rPr>
              <a:t>— относятся к нелетающим морским птицам. Самым большим из современных представителей является императорский пингвин (рост — 110—120 см, вес до 46 кг), самые мелкие — малый пингвин (рост 30—45 см, вес 1—2,5 кг). 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Пингвины </a:t>
            </a:r>
            <a:r>
              <a:rPr lang="ru-RU" sz="2800" dirty="0">
                <a:latin typeface="Times New Roman" pitchFamily="18" charset="0"/>
              </a:rPr>
              <a:t>питаются рыбой. Под водой пингвины почти не издают звуков, а на суше они общаются посредством криков, напоминающих звуки трубы и трещотки. Пингвины гнездятся большими колониями.  В насиживании яиц и выкармливании птенцов принимают участие оба родителя попеременно. Кормом птенцам служит полупереваренные и отрыгнутые родителями рыба и ракообразные. Детеныши находят убежище от холода в нижних складках родительского живота.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e8a6e8fa3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6336" y="4283893"/>
            <a:ext cx="4957940" cy="3275782"/>
          </a:xfrm>
          <a:effectLst>
            <a:softEdge rad="127000"/>
          </a:effectLst>
        </p:spPr>
      </p:pic>
      <p:pic>
        <p:nvPicPr>
          <p:cNvPr id="2051" name="Picture 3" descr="C:\Users\1\Desktop\Для работы\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533"/>
            <a:ext cx="5472360" cy="41042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24088" y="323453"/>
            <a:ext cx="644920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БЕЛЫЕ МЕДВЕДИ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ля работы\139830769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3521075"/>
            <a:ext cx="6667500" cy="4038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72625" cy="507598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</a:rPr>
              <a:t>Белый медведь </a:t>
            </a:r>
            <a:r>
              <a:rPr lang="ru-RU" sz="2800" dirty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самый крупный из млекопитающих </a:t>
            </a:r>
            <a:r>
              <a:rPr lang="ru-RU" sz="2800" dirty="0" smtClean="0">
                <a:latin typeface="Times New Roman" pitchFamily="18" charset="0"/>
              </a:rPr>
              <a:t>отряда хищных</a:t>
            </a:r>
            <a:r>
              <a:rPr lang="ru-RU" sz="2800" dirty="0">
                <a:latin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</a:rPr>
              <a:t>Обычно </a:t>
            </a:r>
            <a:r>
              <a:rPr lang="ru-RU" sz="2800" dirty="0">
                <a:latin typeface="Times New Roman" pitchFamily="18" charset="0"/>
              </a:rPr>
              <a:t>самцы весят </a:t>
            </a:r>
            <a:r>
              <a:rPr lang="ru-RU" sz="2800" dirty="0" smtClean="0">
                <a:latin typeface="Times New Roman" pitchFamily="18" charset="0"/>
              </a:rPr>
              <a:t>400-450 </a:t>
            </a:r>
            <a:r>
              <a:rPr lang="ru-RU" sz="2800" dirty="0">
                <a:latin typeface="Times New Roman" pitchFamily="18" charset="0"/>
              </a:rPr>
              <a:t>кг, длина тела </a:t>
            </a:r>
            <a:r>
              <a:rPr lang="ru-RU" sz="2800" dirty="0" smtClean="0">
                <a:latin typeface="Times New Roman" pitchFamily="18" charset="0"/>
              </a:rPr>
              <a:t>200-250 </a:t>
            </a:r>
            <a:r>
              <a:rPr lang="ru-RU" sz="2800" dirty="0">
                <a:latin typeface="Times New Roman" pitchFamily="18" charset="0"/>
              </a:rPr>
              <a:t>см, высота в холке до </a:t>
            </a:r>
            <a:r>
              <a:rPr lang="ru-RU" sz="2800" dirty="0" smtClean="0">
                <a:latin typeface="Times New Roman" pitchFamily="18" charset="0"/>
              </a:rPr>
              <a:t>130-150 </a:t>
            </a:r>
            <a:r>
              <a:rPr lang="ru-RU" sz="2800" dirty="0">
                <a:latin typeface="Times New Roman" pitchFamily="18" charset="0"/>
              </a:rPr>
              <a:t>см. Самки заметно мельче (</a:t>
            </a:r>
            <a:r>
              <a:rPr lang="ru-RU" sz="2800" dirty="0" smtClean="0">
                <a:latin typeface="Times New Roman" pitchFamily="18" charset="0"/>
              </a:rPr>
              <a:t>200-300 </a:t>
            </a:r>
            <a:r>
              <a:rPr lang="ru-RU" sz="2800" dirty="0">
                <a:latin typeface="Times New Roman" pitchFamily="18" charset="0"/>
              </a:rPr>
              <a:t>кг). 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Охотится на </a:t>
            </a:r>
            <a:r>
              <a:rPr lang="ru-RU" sz="2800" dirty="0">
                <a:latin typeface="Times New Roman" pitchFamily="18" charset="0"/>
              </a:rPr>
              <a:t>нерпу, морского зайца, моржа и др. морских животных.</a:t>
            </a:r>
          </a:p>
          <a:p>
            <a:r>
              <a:rPr lang="ru-RU" sz="2800" dirty="0">
                <a:latin typeface="Times New Roman" pitchFamily="18" charset="0"/>
              </a:rPr>
              <a:t>Несмотря на кажущуюся неповоротливость, белые медведи даже на суше быстры и ловки, а в воде легко плавают и ныряют. Очень густая, плотная шерсть защищает тело медведя от холода и намокания в ледяной воде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oaa-walrus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67469"/>
            <a:ext cx="6481762" cy="4752975"/>
          </a:xfrm>
          <a:effectLst>
            <a:softEdge rad="127000"/>
          </a:effectLst>
        </p:spPr>
      </p:pic>
      <p:pic>
        <p:nvPicPr>
          <p:cNvPr id="4098" name="Picture 2" descr="C:\Users\1\Desktop\Для работы\Q8_763Aq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649" y="3874643"/>
            <a:ext cx="5522976" cy="3685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16376" y="539477"/>
            <a:ext cx="237808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МОРЖ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крупное животное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Длина тела у </a:t>
            </a:r>
            <a:r>
              <a:rPr lang="ru-RU" sz="2800" dirty="0" smtClean="0">
                <a:latin typeface="Times New Roman" pitchFamily="18" charset="0"/>
              </a:rPr>
              <a:t>некоторых особей может достигать 5 метров, а масса доходить до полутора тонн. Средняя длина самца составляет 3,5 метра, вес колеблется в пределах тонны. Самки помельче. Их обычная длина, как правило, 2,8-2,9 метра, масса составляет порядка 700-800 кг. Все взрослые моржи имеют клыки, торчащие у них изо рта. Их длина достигает 60-80 см, а весит каждый не менее 3-х кг.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Морж </a:t>
            </a:r>
            <a:r>
              <a:rPr lang="ru-RU" sz="2800" dirty="0">
                <a:latin typeface="Times New Roman" pitchFamily="18" charset="0"/>
              </a:rPr>
              <a:t>- крупный морской зверь с очень толстой кожей. Эти громадные, неуклюжие на суше животные, населяют  Крайний Север, живут преимущественно у берегов.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Пища моржа состоит главным образом из моллюсков и других донных беспозвоночных, иногда моржи едят рыбу. В отдельных случаях моржи могут нападать на тюленей .</a:t>
            </a:r>
          </a:p>
          <a:p>
            <a:pPr>
              <a:lnSpc>
                <a:spcPct val="73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тюл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1525"/>
            <a:ext cx="7129463" cy="50403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4128" y="395461"/>
            <a:ext cx="324249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ТЮЛЕНИ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1\Desktop\Для работ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312" y="3995861"/>
            <a:ext cx="5355459" cy="35638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Z7KFWENHHMJR-1300-1700</_dlc_DocId>
    <_dlc_DocIdUrl xmlns="134c83b0-daba-48ad-8a7d-75e8d548d543">
      <Url>http://www.eduportal44.ru/Galich/ds11galich/_layouts/15/DocIdRedir.aspx?ID=Z7KFWENHHMJR-1300-1700</Url>
      <Description>Z7KFWENHHMJR-1300-1700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D17394-47DF-4200-97DC-49DC5774DB36}"/>
</file>

<file path=customXml/itemProps2.xml><?xml version="1.0" encoding="utf-8"?>
<ds:datastoreItem xmlns:ds="http://schemas.openxmlformats.org/officeDocument/2006/customXml" ds:itemID="{50815EBD-84FC-4E4B-AEFB-50660857DE26}"/>
</file>

<file path=customXml/itemProps3.xml><?xml version="1.0" encoding="utf-8"?>
<ds:datastoreItem xmlns:ds="http://schemas.openxmlformats.org/officeDocument/2006/customXml" ds:itemID="{034FA58B-D491-4CBD-B252-869DFBA32D9A}"/>
</file>

<file path=customXml/itemProps4.xml><?xml version="1.0" encoding="utf-8"?>
<ds:datastoreItem xmlns:ds="http://schemas.openxmlformats.org/officeDocument/2006/customXml" ds:itemID="{A0EA79AD-D51C-4069-A9E5-4F69F82310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736</Words>
  <Application>Microsoft Office PowerPoint</Application>
  <PresentationFormat>Произвольный</PresentationFormat>
  <Paragraphs>69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43</cp:revision>
  <cp:lastPrinted>1601-01-01T00:00:00Z</cp:lastPrinted>
  <dcterms:created xsi:type="dcterms:W3CDTF">2010-11-20T10:03:10Z</dcterms:created>
  <dcterms:modified xsi:type="dcterms:W3CDTF">2020-05-15T13:34:36Z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0x010100C73500549BBCDC4DB4508C2A7E2EE690</vt:lpwstr>
  </property>
  <property fmtid="{D5CDD505-2E9C-101B-9397-08002B2CF9AE}" pid="3" name="_dlc_DocIdItemGuid">
    <vt:lpwstr>6e8b2e9f-1aef-40ac-93fc-36b7fa3e9d07</vt:lpwstr>
  </property>
</Properties>
</file>