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3" r:id="rId3"/>
    <p:sldId id="260" r:id="rId4"/>
    <p:sldId id="261" r:id="rId5"/>
    <p:sldId id="279" r:id="rId6"/>
    <p:sldId id="285" r:id="rId7"/>
    <p:sldId id="286" r:id="rId8"/>
    <p:sldId id="289" r:id="rId9"/>
    <p:sldId id="291" r:id="rId10"/>
    <p:sldId id="290" r:id="rId11"/>
    <p:sldId id="287" r:id="rId12"/>
    <p:sldId id="288" r:id="rId13"/>
    <p:sldId id="274" r:id="rId14"/>
    <p:sldId id="281" r:id="rId15"/>
    <p:sldId id="282" r:id="rId16"/>
    <p:sldId id="292" r:id="rId17"/>
    <p:sldId id="29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Прямоугольник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703256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28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4400" dirty="0">
                <a:solidFill>
                  <a:srgbClr val="002060"/>
                </a:solidFill>
                <a:latin typeface="Constantia"/>
              </a:rPr>
              <a:t>Презентация для старших дошкольников на тему </a:t>
            </a:r>
            <a:r>
              <a:rPr lang="ru-RU" sz="5400" b="1" dirty="0">
                <a:solidFill>
                  <a:srgbClr val="002060"/>
                </a:solidFill>
                <a:latin typeface="Constantia"/>
              </a:rPr>
              <a:t>«Телевидение"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9500" y="4676775"/>
            <a:ext cx="4831080" cy="1257300"/>
          </a:xfrm>
        </p:spPr>
        <p:txBody>
          <a:bodyPr>
            <a:normAutofit/>
          </a:bodyPr>
          <a:lstStyle/>
          <a:p>
            <a:pPr algn="r"/>
            <a:endParaRPr lang="en-US" sz="16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– это человек, который все снимает на видеокамеру.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42" y="2027891"/>
            <a:ext cx="4500747" cy="32329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5910" y="1749552"/>
            <a:ext cx="342900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снимает передачу, устанавливает камеры, выбирает место для хорошей видеосъемки, свет. Все, что мы видим по телевизору сняли операторы.</a:t>
            </a:r>
          </a:p>
        </p:txBody>
      </p:sp>
    </p:spTree>
    <p:extLst>
      <p:ext uri="{BB962C8B-B14F-4D97-AF65-F5344CB8AC3E}">
        <p14:creationId xmlns:p14="http://schemas.microsoft.com/office/powerpoint/2010/main" val="21390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38912"/>
            <a:ext cx="7423785" cy="1088136"/>
          </a:xfrm>
        </p:spPr>
        <p:txBody>
          <a:bodyPr/>
          <a:lstStyle/>
          <a:p>
            <a:pPr algn="ctr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Гример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накладывает грим на лица актеров.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394" y="2085653"/>
            <a:ext cx="3996450" cy="31527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455" y="1527048"/>
            <a:ext cx="3362325" cy="43434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гримера – сделать лицо ведущего и участника телепередачи выразительнее, привлекательнее, устранить мелкие недостатки, жирный блеск кожи.</a:t>
            </a:r>
          </a:p>
        </p:txBody>
      </p:sp>
    </p:spTree>
    <p:extLst>
      <p:ext uri="{BB962C8B-B14F-4D97-AF65-F5344CB8AC3E}">
        <p14:creationId xmlns:p14="http://schemas.microsoft.com/office/powerpoint/2010/main" val="9086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6750" y="438912"/>
            <a:ext cx="7471410" cy="108813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-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с вами смотрим по телевизору?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94740" y="2006600"/>
            <a:ext cx="6954520" cy="261620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Фильмы, новости, рекламу,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Музыкальную программу,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Шутки, мультики, сюрпризы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Нам покажет телевизор.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9" y="348898"/>
            <a:ext cx="5575759" cy="79432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телепередачи.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500" y="1311086"/>
            <a:ext cx="6008518" cy="2029014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«В мире животных» ведущий Николай Дроздов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Новости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«Поле чудес» ведущий </a:t>
            </a:r>
            <a:r>
              <a:rPr lang="ru-RU" dirty="0" err="1" smtClean="0">
                <a:solidFill>
                  <a:schemeClr val="tx1"/>
                </a:solidFill>
              </a:rPr>
              <a:t>леонид</a:t>
            </a:r>
            <a:r>
              <a:rPr lang="ru-RU" dirty="0" smtClean="0">
                <a:solidFill>
                  <a:schemeClr val="tx1"/>
                </a:solidFill>
              </a:rPr>
              <a:t> Якубович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2" y="3340100"/>
            <a:ext cx="2320301" cy="22537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875" y="1229458"/>
            <a:ext cx="2395292" cy="2258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758" y="3636183"/>
            <a:ext cx="3054674" cy="19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4" y="208289"/>
            <a:ext cx="4935539" cy="84360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телепередачи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374" y="1395102"/>
            <a:ext cx="4935539" cy="182861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«Умники и умницы»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«Спокойной ночи, малыши!»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Юмористический журнал «Ералаш»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Смешарики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625" y="1053896"/>
            <a:ext cx="3187450" cy="2291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42" y="3200219"/>
            <a:ext cx="2435215" cy="2380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835" y="3123162"/>
            <a:ext cx="2387435" cy="2308127"/>
          </a:xfrm>
          <a:prstGeom prst="rect">
            <a:avLst/>
          </a:prstGeom>
        </p:spPr>
      </p:pic>
      <p:pic>
        <p:nvPicPr>
          <p:cNvPr id="4098" name="Picture 2" descr="http://ysia.ru/wp-content/uploads/2016/02/maxresdefault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7" y="3200219"/>
            <a:ext cx="2500361" cy="21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438912"/>
            <a:ext cx="8782052" cy="12755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ошибки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просмотре телевизора.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217" y="2013733"/>
            <a:ext cx="3320488" cy="2992908"/>
          </a:xfrm>
          <a:prstGeom prst="rect">
            <a:avLst/>
          </a:prstGeom>
        </p:spPr>
      </p:pic>
      <p:pic>
        <p:nvPicPr>
          <p:cNvPr id="3074" name="Picture 2" descr="http://toptales.cc/system/uploads/image/file/40462/chncdhaHR0cDovL21hcmtldGl1bS5ydS93cC1jb250ZW50L3VwbG9hZHMvMjAxNi8wMS9zb3ZldHktb2Z0YWxtb2xvZ2Etcm9kaXRlbHlhbV9jODFlNzI4ZDlkNGMyZjYzNmYwNjdmODljYzE0ODYyYy5qcGc_.prx.28aa2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206" y="2188394"/>
            <a:ext cx="3339894" cy="28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737223"/>
            <a:ext cx="5829300" cy="1088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ошибки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просмотре телевизора.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12" y="2219218"/>
            <a:ext cx="3218158" cy="2575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737223"/>
            <a:ext cx="2347966" cy="248372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00" y="3308172"/>
            <a:ext cx="2814151" cy="21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6925" y="1076325"/>
            <a:ext cx="3048000" cy="44253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Телевидение – величайшее изобретение человечества, но оно не должно заменять живого человеческого общения.</a:t>
            </a: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74" r="113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11275" y="485775"/>
            <a:ext cx="4279900" cy="758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Отгадайте загадку: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36700" y="1524000"/>
            <a:ext cx="6019800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Чудеса по вечерам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он показывает нам,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На его, друзья, экране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то моря шумят в тумане,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То плоды качает сад,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есть программы для ребят.</a:t>
            </a:r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/>
            <a:r>
              <a:rPr lang="ru-RU" sz="3600" dirty="0"/>
              <a:t>Это телевизор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Что такое телевизор?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clrChange>
              <a:clrFrom>
                <a:srgbClr val="E7E1D5"/>
              </a:clrFrom>
              <a:clrTo>
                <a:srgbClr val="E7E1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43"/>
          <a:stretch/>
        </p:blipFill>
        <p:spPr>
          <a:xfrm>
            <a:off x="596620" y="2567897"/>
            <a:ext cx="3975380" cy="29493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75835" y="2228850"/>
            <a:ext cx="3958590" cy="336079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Телевизор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это особый электроприбор, который передает на расстояние озвученное изображение.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272" y="527811"/>
            <a:ext cx="4572428" cy="12290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Люди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каких профессий работают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телевидении?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13" b="7251"/>
          <a:stretch/>
        </p:blipFill>
        <p:spPr>
          <a:xfrm>
            <a:off x="883578" y="3181031"/>
            <a:ext cx="3595315" cy="20896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217" y="3032373"/>
            <a:ext cx="2857473" cy="23377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562" y="620279"/>
            <a:ext cx="2902772" cy="21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8" y="418362"/>
            <a:ext cx="6963310" cy="14618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Любая передача начинается со сценария. Его пишет сценарист.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06" y="1993186"/>
            <a:ext cx="3995665" cy="264513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14900" y="2130553"/>
            <a:ext cx="4010025" cy="368490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решает, о чем будет телепередача, кто ее будет вести, о чем рассказывать, кого пригласят в качестве гостей.</a:t>
            </a:r>
          </a:p>
        </p:txBody>
      </p:sp>
    </p:spTree>
    <p:extLst>
      <p:ext uri="{BB962C8B-B14F-4D97-AF65-F5344CB8AC3E}">
        <p14:creationId xmlns:p14="http://schemas.microsoft.com/office/powerpoint/2010/main" val="106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438912"/>
            <a:ext cx="8543925" cy="108813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написан замечательный сценарий за работу берется режиссер.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4880" y="1673352"/>
            <a:ext cx="4170045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Режиссер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подбирает команду, которая будет работать над телепередачей, занимается постановкой сцен.</a:t>
            </a:r>
          </a:p>
        </p:txBody>
      </p:sp>
      <p:pic>
        <p:nvPicPr>
          <p:cNvPr id="1026" name="Picture 2" descr="Режиссёр-постановщ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32" y="2814075"/>
            <a:ext cx="3398691" cy="25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438911"/>
            <a:ext cx="8639175" cy="13041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Диктор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работник телевидения, читающий перед камерой, перед микрофоном текст передачи.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6723" y="2212168"/>
            <a:ext cx="3252741" cy="28529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рассказывает ежедневные новости и поэтому ему нужна красивая, правильная и грамотная речь.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155" y="2342508"/>
            <a:ext cx="3571958" cy="3082388"/>
          </a:xfrm>
        </p:spPr>
      </p:pic>
    </p:spTree>
    <p:extLst>
      <p:ext uri="{BB962C8B-B14F-4D97-AF65-F5344CB8AC3E}">
        <p14:creationId xmlns:p14="http://schemas.microsoft.com/office/powerpoint/2010/main" val="16689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58" y="468149"/>
            <a:ext cx="8784404" cy="2273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	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Телеведущий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работник телекомпании, который ведет новостные, развлекательные и спортивные программы, общается со зрителями, экспертами, звездами и гостями, развлекает зрителей, комментирует соревнования и матчи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елеведущая Екатерина Андрее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119" y="2742147"/>
            <a:ext cx="3849223" cy="30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1"/>
            <a:ext cx="7132320" cy="1234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 – сотрудник, присылающий сообщения с мест событий.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64" y="1900719"/>
            <a:ext cx="4424622" cy="34173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5852" y="1673352"/>
            <a:ext cx="3243594" cy="411603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корреспондента очень важна и ответственна. Он всегда в разъездах, так как должен рассказать обо всем первым. Он берет интервью у участников событий, ведет телерепортажи, освещает события в жизни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8010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eerBlue_16x9_TP103213468.potx" id="{795C9D24-946E-479E-98BC-E76F6FD00CB9}" vid="{0450AFF2-757E-4C08-8EF6-75D00FE7A190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Z7KFWENHHMJR-1300-1392</_dlc_DocId>
    <_dlc_DocIdUrl xmlns="134c83b0-daba-48ad-8a7d-75e8d548d543">
      <Url>http://www.eduportal44.ru/Galich/ds11galich/_layouts/15/DocIdRedir.aspx?ID=Z7KFWENHHMJR-1300-1392</Url>
      <Description>Z7KFWENHHMJR-1300-1392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97486-8774-48B7-A063-191B40A81B1E}"/>
</file>

<file path=customXml/itemProps2.xml><?xml version="1.0" encoding="utf-8"?>
<ds:datastoreItem xmlns:ds="http://schemas.openxmlformats.org/officeDocument/2006/customXml" ds:itemID="{A7FD9758-E5F5-4BCF-9CE0-20A4DD6329EB}"/>
</file>

<file path=customXml/itemProps3.xml><?xml version="1.0" encoding="utf-8"?>
<ds:datastoreItem xmlns:ds="http://schemas.openxmlformats.org/officeDocument/2006/customXml" ds:itemID="{7C08123A-1AB2-41C1-8246-BE7E11C14B18}"/>
</file>

<file path=customXml/itemProps4.xml><?xml version="1.0" encoding="utf-8"?>
<ds:datastoreItem xmlns:ds="http://schemas.openxmlformats.org/officeDocument/2006/customXml" ds:itemID="{6555C4E6-0543-4582-9FB0-B100EA7E1886}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презентации в синих тонах (широкоэкранное)</Template>
  <TotalTime>0</TotalTime>
  <Words>141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Sheer Blue 16x9</vt:lpstr>
      <vt:lpstr>Презентация для старших дошкольников на тему «Телевидение"</vt:lpstr>
      <vt:lpstr>Презентация PowerPoint</vt:lpstr>
      <vt:lpstr>Это телевизор. - Что такое телевизор?  </vt:lpstr>
      <vt:lpstr>Люди каких профессий работают на телевидении?</vt:lpstr>
      <vt:lpstr> Любая передача начинается со сценария. Его пишет сценарист. </vt:lpstr>
      <vt:lpstr> Когда написан замечательный сценарий за работу берется режиссер.</vt:lpstr>
      <vt:lpstr> Диктор – работник телевидения, читающий перед камерой, перед микрофоном текст передачи. </vt:lpstr>
      <vt:lpstr> Телеведущий — это работник телекомпании, который ведет новостные, развлекательные и спортивные программы, общается со зрителями, экспертами, звездами и гостями, развлекает зрителей, комментирует соревнования и матчи.</vt:lpstr>
      <vt:lpstr> Корреспондент – сотрудник, присылающий сообщения с мест событий.</vt:lpstr>
      <vt:lpstr>Оператор – это человек, который все снимает на видеокамеру.</vt:lpstr>
      <vt:lpstr> Гример – накладывает грим на лица актеров.</vt:lpstr>
      <vt:lpstr>- Что мы с вами смотрим по телевизору? </vt:lpstr>
      <vt:lpstr>Назовите телепередачи.</vt:lpstr>
      <vt:lpstr>Назовите телепередачи</vt:lpstr>
      <vt:lpstr>Назови  ошибки  при просмотре телевизора.</vt:lpstr>
      <vt:lpstr>Назови ошибки при просмотре телевизора.</vt:lpstr>
      <vt:lpstr>Телевидение – величайшее изобретение человечества, но оно не должно заменять живого человеческого общения.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Телевидение</dc:title>
  <dc:creator/>
  <cp:keywords/>
  <cp:lastModifiedBy/>
  <cp:revision>1</cp:revision>
  <dcterms:created xsi:type="dcterms:W3CDTF">2018-02-25T10:16:07Z</dcterms:created>
  <dcterms:modified xsi:type="dcterms:W3CDTF">2020-04-15T17:11:09Z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  <property fmtid="{D5CDD505-2E9C-101B-9397-08002B2CF9AE}" pid="3" name="ContentTypeId">
    <vt:lpwstr>0x010100C73500549BBCDC4DB4508C2A7E2EE690</vt:lpwstr>
  </property>
  <property fmtid="{D5CDD505-2E9C-101B-9397-08002B2CF9AE}" pid="4" name="_dlc_DocIdItemGuid">
    <vt:lpwstr>9e74458e-1900-4b53-b801-3fcd06d885e0</vt:lpwstr>
  </property>
</Properties>
</file>