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76" r:id="rId27"/>
    <p:sldId id="27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BBDF81-D45E-40A6-B25E-464595ABC69F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polyuhov\Downloads\setwalls.ru-26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" y="-7462"/>
            <a:ext cx="9137041" cy="68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8305" y="2060848"/>
            <a:ext cx="7772400" cy="2016224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Знакомство </a:t>
            </a:r>
            <a:br>
              <a:rPr lang="ru-RU" sz="5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r>
              <a:rPr lang="ru-RU" sz="5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с театром</a:t>
            </a:r>
            <a:endParaRPr lang="ru-RU" sz="5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3558" y="5589240"/>
            <a:ext cx="7508624" cy="103180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r">
              <a:buFont typeface="Georgia" pitchFamily="18" charset="0"/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175351" cy="108879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Оркестровая яма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5" name="Picture 3" descr="C:\Users\polyuhov\Downloads\IMG_8696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30" y="2996951"/>
            <a:ext cx="5556451" cy="3700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779963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1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355976" y="882534"/>
            <a:ext cx="4442435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Софиты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219" name="Picture 3" descr="C:\Users\polyuhov\Downloads\OperaIzhevsk-Ballet-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r="8301" b="3095"/>
          <a:stretch/>
        </p:blipFill>
        <p:spPr bwMode="auto">
          <a:xfrm>
            <a:off x="3629891" y="2780928"/>
            <a:ext cx="5296481" cy="3941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0" y="116632"/>
            <a:ext cx="4405452" cy="3591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3623" y="13855"/>
            <a:ext cx="3780927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Актёры</a:t>
            </a:r>
            <a:endParaRPr lang="ru-RU" sz="4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C:\Users\polyuhov\Downloads\4ffb51d7667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/>
          <a:stretch/>
        </p:blipFill>
        <p:spPr bwMode="auto">
          <a:xfrm>
            <a:off x="4772800" y="3861049"/>
            <a:ext cx="4191688" cy="2701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polyuhov\Downloads\spektakli_dlya_malyshei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/>
          <a:stretch/>
        </p:blipFill>
        <p:spPr bwMode="auto">
          <a:xfrm>
            <a:off x="554297" y="4308005"/>
            <a:ext cx="4074225" cy="2450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polyuhov\Desktop\leo_delib_opera_lakme_tsvetochnij_du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 b="2470"/>
          <a:stretch/>
        </p:blipFill>
        <p:spPr bwMode="auto">
          <a:xfrm>
            <a:off x="3884550" y="265421"/>
            <a:ext cx="5079938" cy="3026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polyuhov\Downloads\opera-682x1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8659" r="7821" b="5724"/>
          <a:stretch/>
        </p:blipFill>
        <p:spPr bwMode="auto">
          <a:xfrm>
            <a:off x="859097" y="890358"/>
            <a:ext cx="2304256" cy="3417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06067" y="908720"/>
            <a:ext cx="3767339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Режиссёр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7" name="Picture 3" descr="C:\Users\polyuhov\Downloads\10417150_d59dd29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r="15737" b="9394"/>
          <a:stretch/>
        </p:blipFill>
        <p:spPr bwMode="auto">
          <a:xfrm>
            <a:off x="4320284" y="2996952"/>
            <a:ext cx="4662575" cy="3723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74767" cy="3157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C:\Users\polyuhov\Downloads\0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9374" r="22948"/>
          <a:stretch/>
        </p:blipFill>
        <p:spPr bwMode="auto">
          <a:xfrm>
            <a:off x="251520" y="3399269"/>
            <a:ext cx="3960440" cy="3382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3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568952" cy="1512168"/>
          </a:xfrm>
        </p:spPr>
        <p:txBody>
          <a:bodyPr/>
          <a:lstStyle/>
          <a:p>
            <a:pPr marL="18288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Художники-декораторы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 descr="C:\Users\Наталья\Desktop\Театральная неделя\худ - дек-р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80189"/>
            <a:ext cx="4824413" cy="325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Наталья\Desktop\Театральная неделя\худ -декоратор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4176712" cy="3671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3447" y="1264421"/>
            <a:ext cx="3312367" cy="1016790"/>
          </a:xfrm>
        </p:spPr>
        <p:txBody>
          <a:bodyPr/>
          <a:lstStyle/>
          <a:p>
            <a:pPr marL="18288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Бутафор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0" name="Picture 2" descr="C:\Users\polyuhov\Downloads\butafor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Наталья\Desktop\e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9" r="6633"/>
          <a:stretch/>
        </p:blipFill>
        <p:spPr bwMode="auto">
          <a:xfrm>
            <a:off x="4788024" y="3602362"/>
            <a:ext cx="3773907" cy="3004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Наталья\Desktop\388106-7041e-77359173-m750x740-uc8e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9" y="3602362"/>
            <a:ext cx="3887465" cy="3094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3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32040" y="414149"/>
            <a:ext cx="3970443" cy="1008112"/>
          </a:xfrm>
        </p:spPr>
        <p:txBody>
          <a:bodyPr/>
          <a:lstStyle/>
          <a:p>
            <a:pPr marL="18288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Костюмер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C:\Users\polyuhov\Downloads\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polyuhov\Downloads\Klub_druzei_teatra_13_fevralya_eyJ3Ijo1NjF9_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6" y="3284984"/>
            <a:ext cx="4424377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olyuhov\Downloads\15_6-thum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/>
          <a:stretch/>
        </p:blipFill>
        <p:spPr bwMode="auto">
          <a:xfrm>
            <a:off x="4788024" y="1700808"/>
            <a:ext cx="3964842" cy="481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820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4018" y="404664"/>
            <a:ext cx="3250363" cy="1088798"/>
          </a:xfrm>
        </p:spPr>
        <p:txBody>
          <a:bodyPr/>
          <a:lstStyle/>
          <a:p>
            <a:pPr marL="18288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Гримёр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338" name="Picture 2" descr="C:\Users\polyuhov\Downloads\img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35091" r="30182" b="6727"/>
          <a:stretch/>
        </p:blipFill>
        <p:spPr bwMode="auto">
          <a:xfrm>
            <a:off x="3688178" y="103908"/>
            <a:ext cx="5181600" cy="3325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polyuhov\Downloads\1178385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1"/>
          <a:stretch/>
        </p:blipFill>
        <p:spPr bwMode="auto">
          <a:xfrm>
            <a:off x="338984" y="1988840"/>
            <a:ext cx="3027559" cy="3861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polyuhov\Downloads\11002060_66525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29000"/>
            <a:ext cx="4998132" cy="333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0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175351" cy="87277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Звукооператор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2" name="Picture 2" descr="C:\Users\polyuhov\Downloads\204920cc301a213602dfb48b4779cb8a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0" r="11048"/>
          <a:stretch/>
        </p:blipFill>
        <p:spPr bwMode="auto">
          <a:xfrm>
            <a:off x="4139952" y="3645024"/>
            <a:ext cx="49136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polyuhov\Downloads\03-26-Figar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5156"/>
            <a:ext cx="4825886" cy="3195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4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5521843" cy="87277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Аплодисменты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410" name="Picture 2" descr="C:\Users\polyuhov\Downloads\04-09-212-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89" y="3856200"/>
            <a:ext cx="4319550" cy="288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polyuhov\Downloads\1352983330_769764_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6"/>
          <a:stretch/>
        </p:blipFill>
        <p:spPr bwMode="auto">
          <a:xfrm>
            <a:off x="179512" y="2060848"/>
            <a:ext cx="4093871" cy="3187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polyuhov\Downloads\Finalnij-pokl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4418" r="11212" b="7939"/>
          <a:stretch/>
        </p:blipFill>
        <p:spPr bwMode="auto">
          <a:xfrm>
            <a:off x="4320721" y="908721"/>
            <a:ext cx="4417337" cy="2947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900" y="3509045"/>
            <a:ext cx="3458245" cy="536695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Театр оперы и балета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894" y="116632"/>
            <a:ext cx="9014470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Театры Екатеринбурга</a:t>
            </a:r>
            <a:endParaRPr lang="ru-RU" sz="4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polyuhov\Downloads\1146_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r="5470"/>
          <a:stretch/>
        </p:blipFill>
        <p:spPr bwMode="auto">
          <a:xfrm>
            <a:off x="249382" y="908720"/>
            <a:ext cx="3546763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olyuhov\Downloads\img-20150127202743-4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11843" r="3391"/>
          <a:stretch/>
        </p:blipFill>
        <p:spPr bwMode="auto">
          <a:xfrm>
            <a:off x="249382" y="4006274"/>
            <a:ext cx="4031672" cy="2315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36095" y="6321304"/>
            <a:ext cx="3458245" cy="5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Bookman Old Style" panose="02050604050505020204" pitchFamily="18" charset="0"/>
              </a:rPr>
              <a:t>Театр юного зрителя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C:\Users\polyuhov\Downloads\pastushka_i_trubochis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r="11572" b="6909"/>
          <a:stretch/>
        </p:blipFill>
        <p:spPr bwMode="auto">
          <a:xfrm>
            <a:off x="4835662" y="3371685"/>
            <a:ext cx="3115310" cy="3037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5394512" y="6319180"/>
            <a:ext cx="2273832" cy="5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Bookman Old Style" panose="02050604050505020204" pitchFamily="18" charset="0"/>
              </a:rPr>
              <a:t>Театр кукол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094982" y="2972350"/>
            <a:ext cx="4739014" cy="5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Bookman Old Style" panose="02050604050505020204" pitchFamily="18" charset="0"/>
              </a:rPr>
              <a:t>Академический театр драмы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2053" name="Picture 5" descr="C:\Users\polyuhov\Downloads\683985923a6bb7bcbd91fd8aacc778d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10839" r="6177" b="22348"/>
          <a:stretch/>
        </p:blipFill>
        <p:spPr bwMode="auto">
          <a:xfrm>
            <a:off x="3948835" y="916004"/>
            <a:ext cx="4888965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4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6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175351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Балет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Наталья\Desktop\Театральная неделя\Балет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1" y="1124743"/>
            <a:ext cx="8280920" cy="5545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6659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Наталья\Desktop\Театральная неделя\балет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0" y="1052736"/>
            <a:ext cx="3861942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Наталья\Desktop\Театральная неделя\балет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41" y="87317"/>
            <a:ext cx="4680272" cy="3125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Наталья\Desktop\Театральная неделя\балет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56" y="3392488"/>
            <a:ext cx="4600257" cy="3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568952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Драматический театр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 descr="C:\Users\Наталья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2459"/>
            <a:ext cx="8136904" cy="5474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152" y="102096"/>
            <a:ext cx="7175351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Оперный театр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5" descr="C:\Users\Наталья\Desktop\Театральная неделя\опер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9" b="3568"/>
          <a:stretch/>
        </p:blipFill>
        <p:spPr bwMode="auto">
          <a:xfrm>
            <a:off x="3478708" y="3573016"/>
            <a:ext cx="5355743" cy="3176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5" y="980728"/>
            <a:ext cx="4728917" cy="3175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6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75351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Кукольный театр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Наталья\Desktop\Театральная неделя\Ек-г спектакль театр кукол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" b="9409"/>
          <a:stretch/>
        </p:blipFill>
        <p:spPr bwMode="auto">
          <a:xfrm>
            <a:off x="251520" y="1628800"/>
            <a:ext cx="513620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Наталья\Desktop\Театральная неделя\закулисье 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977" y="1052736"/>
            <a:ext cx="3384376" cy="5458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4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111552" y="764704"/>
            <a:ext cx="4032448" cy="872774"/>
          </a:xfrm>
        </p:spPr>
        <p:txBody>
          <a:bodyPr/>
          <a:lstStyle/>
          <a:p>
            <a:pPr marL="182880" indent="0">
              <a:buNone/>
            </a:pPr>
            <a:r>
              <a:rPr lang="ru-RU" sz="48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Закулисье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 descr="C:\Users\Наталья\Desktop\Театральная неделя\закулисье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2" y="260648"/>
            <a:ext cx="4782104" cy="2987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Наталья\Desktop\Театральная неделя\закулисье 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r="10195"/>
          <a:stretch/>
        </p:blipFill>
        <p:spPr bwMode="auto">
          <a:xfrm>
            <a:off x="5292080" y="2492896"/>
            <a:ext cx="3525916" cy="288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Наталья\Desktop\Театральная неделя\закулисье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1" y="3596256"/>
            <a:ext cx="462940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57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Users\Наталья\Desktop\Театральная неделя\вязаный теат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43" y="3861048"/>
            <a:ext cx="382763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Наталья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2" y="3735576"/>
            <a:ext cx="4380208" cy="2933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polyuhov\Downloads\0aff978b39-marionetk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3438"/>
          <a:stretch/>
        </p:blipFill>
        <p:spPr bwMode="auto">
          <a:xfrm>
            <a:off x="5436096" y="133394"/>
            <a:ext cx="3065973" cy="3602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polyuhov\Downloads\0a0be194a5b348eab891ad494167d6b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7" r="26442" b="6364"/>
          <a:stretch/>
        </p:blipFill>
        <p:spPr bwMode="auto">
          <a:xfrm>
            <a:off x="323528" y="184236"/>
            <a:ext cx="4339872" cy="3236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6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C:\Users\polyuhov\Downloads\38b7284cf4f77720dcbdb218e949fb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1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496944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Театральные афиши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C:\Users\polyuhov\Downloads\519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7" y="2603082"/>
            <a:ext cx="2821531" cy="398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olyuhov\Downloads\afis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90338"/>
            <a:ext cx="2801059" cy="39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olyuhov\Downloads\pnews_138257416535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01" y="2904019"/>
            <a:ext cx="2771800" cy="3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208912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Театральные кассы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C:\Users\polyuhov\Downloads\1e4e28fdd227857e63c8b16d9e7874d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r="8093" b="11590"/>
          <a:stretch/>
        </p:blipFill>
        <p:spPr bwMode="auto">
          <a:xfrm>
            <a:off x="387247" y="987585"/>
            <a:ext cx="3843923" cy="2929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Наталья\Desktop\Театральная неделя\касса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1" y="3916789"/>
            <a:ext cx="3894891" cy="2761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Наталья\Desktop\Театральная неделя\касса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29885"/>
            <a:ext cx="4572000" cy="2970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Наталья\Desktop\Театральная неделя\касса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389" y="987584"/>
            <a:ext cx="3587158" cy="2742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5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568952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Театральный капельдинер (билетёр)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C:\Users\polyuhov\Downloads\img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t="24204" r="62784" b="14886"/>
          <a:stretch/>
        </p:blipFill>
        <p:spPr bwMode="auto">
          <a:xfrm>
            <a:off x="377102" y="1890580"/>
            <a:ext cx="3283351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olyuhov\Downloads\wpid-fd234580e9d9cc2df1ba3a883c8607c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62" y="1988840"/>
            <a:ext cx="4768718" cy="3838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6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175351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Гардероб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 descr="C:\Users\Наталья\Desktop\Театральная неделя\гардеробщ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845025"/>
            <a:ext cx="4872038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53" y="980728"/>
            <a:ext cx="4176713" cy="309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Наталья\Desktop\Театральная неделя\гардероб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t="4351" r="22827" b="-697"/>
          <a:stretch/>
        </p:blipFill>
        <p:spPr bwMode="auto">
          <a:xfrm>
            <a:off x="6719454" y="4516583"/>
            <a:ext cx="1274619" cy="1759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8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752643"/>
            <a:ext cx="4784545" cy="181791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Театральное фойе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0" name="Picture 2" descr="C:\Users\polyuhov\Downloads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9" b="3126"/>
          <a:stretch/>
        </p:blipFill>
        <p:spPr bwMode="auto">
          <a:xfrm>
            <a:off x="160187" y="3470653"/>
            <a:ext cx="529959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olyuhov\Downloads\5822488_x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8963"/>
            <a:ext cx="3456385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3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7178" y="116631"/>
            <a:ext cx="7848872" cy="998239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Зрительный зал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5" descr="C:\Users\Наталья\Desktop\Театральная неделя\зал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93646"/>
            <a:ext cx="4059166" cy="2780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Наталья\Desktop\Театральная неделя\зал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5" y="3885210"/>
            <a:ext cx="4369652" cy="2712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Наталья\Desktop\Театральная неделя\зал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6" y="1087535"/>
            <a:ext cx="4522089" cy="268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Наталья\Desktop\Театральная неделя\зал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75" y="3866094"/>
            <a:ext cx="4307864" cy="2823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5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175351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Сцена и занавес</a:t>
            </a:r>
            <a:endParaRPr lang="ru-RU" sz="4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Наталья\Desktop\Театральная неделя\зал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24744"/>
            <a:ext cx="8470891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8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c83b0-daba-48ad-8a7d-75e8d548d543">Z7KFWENHHMJR-1300-1555</_dlc_DocId>
    <_dlc_DocIdUrl xmlns="134c83b0-daba-48ad-8a7d-75e8d548d543">
      <Url>http://www.eduportal44.ru/Galich/ds11galich/_layouts/15/DocIdRedir.aspx?ID=Z7KFWENHHMJR-1300-1555</Url>
      <Description>Z7KFWENHHMJR-1300-1555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73500549BBCDC4DB4508C2A7E2EE690" ma:contentTypeVersion="0" ma:contentTypeDescription="Создание документа." ma:contentTypeScope="" ma:versionID="a49ceef726ffc95ce9d1946fc5a1c261">
  <xsd:schema xmlns:xsd="http://www.w3.org/2001/XMLSchema" xmlns:xs="http://www.w3.org/2001/XMLSchema" xmlns:p="http://schemas.microsoft.com/office/2006/metadata/properties" xmlns:ns2="134c83b0-daba-48ad-8a7d-75e8d548d543" targetNamespace="http://schemas.microsoft.com/office/2006/metadata/properties" ma:root="true" ma:fieldsID="3da4cfaa006ea0a3e56682f758542541" ns2:_="">
    <xsd:import namespace="134c83b0-daba-48ad-8a7d-75e8d548d5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83b0-daba-48ad-8a7d-75e8d548d5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567DBE-D52B-45E1-8406-127EAFE1A0B3}"/>
</file>

<file path=customXml/itemProps2.xml><?xml version="1.0" encoding="utf-8"?>
<ds:datastoreItem xmlns:ds="http://schemas.openxmlformats.org/officeDocument/2006/customXml" ds:itemID="{3C405231-919C-4DD9-9C57-01E9483A3EC8}"/>
</file>

<file path=customXml/itemProps3.xml><?xml version="1.0" encoding="utf-8"?>
<ds:datastoreItem xmlns:ds="http://schemas.openxmlformats.org/officeDocument/2006/customXml" ds:itemID="{C16DFF9A-753B-4177-A69C-896003AD0563}"/>
</file>

<file path=customXml/itemProps4.xml><?xml version="1.0" encoding="utf-8"?>
<ds:datastoreItem xmlns:ds="http://schemas.openxmlformats.org/officeDocument/2006/customXml" ds:itemID="{A1B46E90-0B73-45E0-BCD3-1B90361DF15F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319</TotalTime>
  <Words>52</Words>
  <Application>Microsoft Office PowerPoint</Application>
  <PresentationFormat>Экран (4:3)</PresentationFormat>
  <Paragraphs>29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 Black</vt:lpstr>
      <vt:lpstr>Bookman Old Style</vt:lpstr>
      <vt:lpstr>Georgia</vt:lpstr>
      <vt:lpstr>Times New Roman</vt:lpstr>
      <vt:lpstr>Trebuchet MS</vt:lpstr>
      <vt:lpstr>Воздушный поток</vt:lpstr>
      <vt:lpstr>Знакомство  с театром</vt:lpstr>
      <vt:lpstr>Театры Екатеринбурга</vt:lpstr>
      <vt:lpstr>Театральные афиши</vt:lpstr>
      <vt:lpstr>Театральные кассы</vt:lpstr>
      <vt:lpstr>Театральный капельдинер (билетёр)</vt:lpstr>
      <vt:lpstr>Гардероб</vt:lpstr>
      <vt:lpstr>Театральное фойе</vt:lpstr>
      <vt:lpstr>Зрительный зал</vt:lpstr>
      <vt:lpstr>Сцена и занавес</vt:lpstr>
      <vt:lpstr>Оркестровая яма</vt:lpstr>
      <vt:lpstr>Софиты</vt:lpstr>
      <vt:lpstr>Актёры</vt:lpstr>
      <vt:lpstr>Режиссёр</vt:lpstr>
      <vt:lpstr>Художники-декораторы</vt:lpstr>
      <vt:lpstr>Бутафор</vt:lpstr>
      <vt:lpstr>Костюмер</vt:lpstr>
      <vt:lpstr>Гримёр</vt:lpstr>
      <vt:lpstr>Звукооператор</vt:lpstr>
      <vt:lpstr>Аплодисменты</vt:lpstr>
      <vt:lpstr>Балет</vt:lpstr>
      <vt:lpstr>Презентация PowerPoint</vt:lpstr>
      <vt:lpstr>Драматический театр</vt:lpstr>
      <vt:lpstr>Оперный театр</vt:lpstr>
      <vt:lpstr>Кукольный театр</vt:lpstr>
      <vt:lpstr>Закулисье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 с театром</dc:title>
  <dc:creator>polyuhov</dc:creator>
  <cp:lastModifiedBy>Пользователь Windows</cp:lastModifiedBy>
  <cp:revision>23</cp:revision>
  <dcterms:created xsi:type="dcterms:W3CDTF">2017-10-25T15:01:30Z</dcterms:created>
  <dcterms:modified xsi:type="dcterms:W3CDTF">2020-04-28T05:54:20Z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0x010100C73500549BBCDC4DB4508C2A7E2EE690</vt:lpwstr>
  </property>
  <property fmtid="{D5CDD505-2E9C-101B-9397-08002B2CF9AE}" pid="3" name="_dlc_DocIdItemGuid">
    <vt:lpwstr>c96123bd-7a44-44d0-ad11-f094d235157a</vt:lpwstr>
  </property>
</Properties>
</file>