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6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  <p:sldMasterId id="2147483708" r:id="rId5"/>
  </p:sldMasterIdLst>
  <p:notesMasterIdLst>
    <p:notesMasterId r:id="rId23"/>
  </p:notesMasterIdLst>
  <p:handoutMasterIdLst>
    <p:handoutMasterId r:id="rId24"/>
  </p:handoutMasterIdLst>
  <p:sldIdLst>
    <p:sldId id="329" r:id="rId6"/>
    <p:sldId id="296" r:id="rId7"/>
    <p:sldId id="318" r:id="rId8"/>
    <p:sldId id="305" r:id="rId9"/>
    <p:sldId id="335" r:id="rId10"/>
    <p:sldId id="337" r:id="rId11"/>
    <p:sldId id="336" r:id="rId12"/>
    <p:sldId id="338" r:id="rId13"/>
    <p:sldId id="330" r:id="rId14"/>
    <p:sldId id="334" r:id="rId15"/>
    <p:sldId id="339" r:id="rId16"/>
    <p:sldId id="340" r:id="rId17"/>
    <p:sldId id="333" r:id="rId18"/>
    <p:sldId id="331" r:id="rId19"/>
    <p:sldId id="332" r:id="rId20"/>
    <p:sldId id="321" r:id="rId21"/>
    <p:sldId id="291" r:id="rId22"/>
  </p:sldIdLst>
  <p:sldSz cx="9144000" cy="5143500" type="screen16x9"/>
  <p:notesSz cx="6858000" cy="9144000"/>
  <p:custDataLst>
    <p:tags r:id="rId25"/>
  </p:custDataLst>
  <p:defaultTextStyle>
    <a:defPPr>
      <a:defRPr lang="ru-RU"/>
    </a:defPPr>
    <a:lvl1pPr marL="0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5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0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55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1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26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11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96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81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7">
          <p15:clr>
            <a:srgbClr val="A4A3A4"/>
          </p15:clr>
        </p15:guide>
        <p15:guide id="2" orient="horz" pos="3003">
          <p15:clr>
            <a:srgbClr val="A4A3A4"/>
          </p15:clr>
        </p15:guide>
        <p15:guide id="3" orient="horz" pos="713">
          <p15:clr>
            <a:srgbClr val="A4A3A4"/>
          </p15:clr>
        </p15:guide>
        <p15:guide id="4" orient="horz" pos="623">
          <p15:clr>
            <a:srgbClr val="A4A3A4"/>
          </p15:clr>
        </p15:guide>
        <p15:guide id="5" orient="horz" pos="2913">
          <p15:clr>
            <a:srgbClr val="A4A3A4"/>
          </p15:clr>
        </p15:guide>
        <p15:guide id="6" pos="226">
          <p15:clr>
            <a:srgbClr val="A4A3A4"/>
          </p15:clr>
        </p15:guide>
        <p15:guide id="7" pos="5534">
          <p15:clr>
            <a:srgbClr val="A4A3A4"/>
          </p15:clr>
        </p15:guide>
        <p15:guide id="8" pos="2812">
          <p15:clr>
            <a:srgbClr val="A4A3A4"/>
          </p15:clr>
        </p15:guide>
        <p15:guide id="9" pos="29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a Antova" initials="AA" lastIdx="6" clrIdx="0"/>
  <p:cmAuthor id="1" name="Anna Larkina" initials="AL" lastIdx="4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5D"/>
    <a:srgbClr val="027A7A"/>
    <a:srgbClr val="258D86"/>
    <a:srgbClr val="65A49C"/>
    <a:srgbClr val="92BBB5"/>
    <a:srgbClr val="ECECEC"/>
    <a:srgbClr val="DADADA"/>
    <a:srgbClr val="C6C6C6"/>
    <a:srgbClr val="BCD5D1"/>
    <a:srgbClr val="74AE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7" autoAdjust="0"/>
    <p:restoredTop sz="81395" autoAdjust="0"/>
  </p:normalViewPr>
  <p:slideViewPr>
    <p:cSldViewPr snapToObjects="1" showGuides="1">
      <p:cViewPr varScale="1">
        <p:scale>
          <a:sx n="79" d="100"/>
          <a:sy n="79" d="100"/>
        </p:scale>
        <p:origin x="-870" y="-90"/>
      </p:cViewPr>
      <p:guideLst>
        <p:guide orient="horz" pos="237"/>
        <p:guide orient="horz" pos="3003"/>
        <p:guide orient="horz" pos="713"/>
        <p:guide orient="horz" pos="623"/>
        <p:guide orient="horz" pos="2913"/>
        <p:guide pos="226"/>
        <p:guide pos="5534"/>
        <p:guide pos="2812"/>
        <p:guide pos="29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 snapToObjects="1" showGuides="1">
      <p:cViewPr varScale="1">
        <p:scale>
          <a:sx n="72" d="100"/>
          <a:sy n="72" d="100"/>
        </p:scale>
        <p:origin x="-2808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ustomXml" Target="../customXml/item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5-25T16:13:04.714" idx="4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37EE0B-3691-454A-A8C2-555FBCB2F90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B4951B-70B1-4205-B3BB-55B42BBF6A31}">
      <dgm:prSet phldrT="[Text]"/>
      <dgm:spPr/>
      <dgm:t>
        <a:bodyPr/>
        <a:lstStyle/>
        <a:p>
          <a:r>
            <a:rPr lang="ru-RU" dirty="0" smtClean="0"/>
            <a:t>Вы общаетесь с анонимного аккаунта?</a:t>
          </a:r>
          <a:endParaRPr lang="ru-RU" dirty="0"/>
        </a:p>
      </dgm:t>
    </dgm:pt>
    <dgm:pt modelId="{1239524E-92EB-4630-A53F-16175D78B443}" type="parTrans" cxnId="{AB55855D-2767-4DD2-91AE-456BDBAAAB57}">
      <dgm:prSet/>
      <dgm:spPr/>
      <dgm:t>
        <a:bodyPr/>
        <a:lstStyle/>
        <a:p>
          <a:endParaRPr lang="ru-RU"/>
        </a:p>
      </dgm:t>
    </dgm:pt>
    <dgm:pt modelId="{C1F3E322-1888-48D0-A4EB-2671B1C3A7C3}" type="sibTrans" cxnId="{AB55855D-2767-4DD2-91AE-456BDBAAAB57}">
      <dgm:prSet/>
      <dgm:spPr/>
      <dgm:t>
        <a:bodyPr/>
        <a:lstStyle/>
        <a:p>
          <a:endParaRPr lang="ru-RU"/>
        </a:p>
      </dgm:t>
    </dgm:pt>
    <dgm:pt modelId="{7F61D084-AB5B-4B2F-AA9C-2DA26F4A7879}">
      <dgm:prSet phldrT="[Text]"/>
      <dgm:spPr/>
      <dgm:t>
        <a:bodyPr/>
        <a:lstStyle/>
        <a:p>
          <a:r>
            <a:rPr lang="ru-RU" dirty="0" smtClean="0"/>
            <a:t>Да</a:t>
          </a:r>
          <a:endParaRPr lang="ru-RU" dirty="0"/>
        </a:p>
      </dgm:t>
    </dgm:pt>
    <dgm:pt modelId="{35995374-9074-4668-8D9C-138663DA45B6}" type="parTrans" cxnId="{E241E41B-830E-423E-94F6-D3596B8F0B9D}">
      <dgm:prSet/>
      <dgm:spPr/>
      <dgm:t>
        <a:bodyPr/>
        <a:lstStyle/>
        <a:p>
          <a:endParaRPr lang="ru-RU"/>
        </a:p>
      </dgm:t>
    </dgm:pt>
    <dgm:pt modelId="{3670AA79-DE96-49F3-AD1B-1186812D55DC}" type="sibTrans" cxnId="{E241E41B-830E-423E-94F6-D3596B8F0B9D}">
      <dgm:prSet/>
      <dgm:spPr/>
      <dgm:t>
        <a:bodyPr/>
        <a:lstStyle/>
        <a:p>
          <a:endParaRPr lang="ru-RU"/>
        </a:p>
      </dgm:t>
    </dgm:pt>
    <dgm:pt modelId="{C287BF22-B474-4438-905A-03D684D59EA5}">
      <dgm:prSet phldrT="[Text]"/>
      <dgm:spPr/>
      <dgm:t>
        <a:bodyPr/>
        <a:lstStyle/>
        <a:p>
          <a:r>
            <a:rPr lang="ru-RU" dirty="0" smtClean="0"/>
            <a:t>Нет</a:t>
          </a:r>
          <a:endParaRPr lang="ru-RU" dirty="0"/>
        </a:p>
      </dgm:t>
    </dgm:pt>
    <dgm:pt modelId="{61C4CD91-1E42-4246-B680-90CCAC47F724}" type="parTrans" cxnId="{E091C0FD-337C-4461-B50B-311EB9925F70}">
      <dgm:prSet/>
      <dgm:spPr/>
      <dgm:t>
        <a:bodyPr/>
        <a:lstStyle/>
        <a:p>
          <a:endParaRPr lang="ru-RU"/>
        </a:p>
      </dgm:t>
    </dgm:pt>
    <dgm:pt modelId="{6F25F274-7CC1-4548-B74E-142B77267FA1}" type="sibTrans" cxnId="{E091C0FD-337C-4461-B50B-311EB9925F70}">
      <dgm:prSet/>
      <dgm:spPr/>
      <dgm:t>
        <a:bodyPr/>
        <a:lstStyle/>
        <a:p>
          <a:endParaRPr lang="ru-RU"/>
        </a:p>
      </dgm:t>
    </dgm:pt>
    <dgm:pt modelId="{B9C25B04-BD78-44EE-982A-8269036BFCFA}">
      <dgm:prSet phldrT="[Text]"/>
      <dgm:spPr/>
      <dgm:t>
        <a:bodyPr/>
        <a:lstStyle/>
        <a:p>
          <a:r>
            <a:rPr lang="ru-RU" dirty="0" smtClean="0"/>
            <a:t>Не раскрывайте своих личных данных и общайтесь с кем хотите</a:t>
          </a:r>
          <a:endParaRPr lang="ru-RU" dirty="0"/>
        </a:p>
      </dgm:t>
    </dgm:pt>
    <dgm:pt modelId="{7D9F4FF7-6127-4979-9FF1-8855DE6EE16E}" type="sibTrans" cxnId="{074D4E13-7A95-47C2-897A-AE5EC9A5C649}">
      <dgm:prSet/>
      <dgm:spPr/>
      <dgm:t>
        <a:bodyPr/>
        <a:lstStyle/>
        <a:p>
          <a:endParaRPr lang="ru-RU"/>
        </a:p>
      </dgm:t>
    </dgm:pt>
    <dgm:pt modelId="{5BD7DFD6-3360-4AB0-8142-91B495FFECB4}" type="parTrans" cxnId="{074D4E13-7A95-47C2-897A-AE5EC9A5C649}">
      <dgm:prSet/>
      <dgm:spPr/>
      <dgm:t>
        <a:bodyPr/>
        <a:lstStyle/>
        <a:p>
          <a:endParaRPr lang="ru-RU"/>
        </a:p>
      </dgm:t>
    </dgm:pt>
    <dgm:pt modelId="{B30F1446-045E-4C7F-95CB-AF7D12DCEBB2}">
      <dgm:prSet phldrT="[Text]"/>
      <dgm:spPr/>
      <dgm:t>
        <a:bodyPr/>
        <a:lstStyle/>
        <a:p>
          <a:r>
            <a:rPr lang="ru-RU" dirty="0" smtClean="0"/>
            <a:t>Безопасно общаться только с теми, кого вы знаете лично</a:t>
          </a:r>
          <a:endParaRPr lang="ru-RU" dirty="0"/>
        </a:p>
      </dgm:t>
    </dgm:pt>
    <dgm:pt modelId="{ED6032FD-D5F8-47D3-BF1E-3A60496F9131}" type="parTrans" cxnId="{9CB9C2BD-389A-4CCB-8B51-644703C8FD12}">
      <dgm:prSet/>
      <dgm:spPr/>
      <dgm:t>
        <a:bodyPr/>
        <a:lstStyle/>
        <a:p>
          <a:endParaRPr lang="ru-RU"/>
        </a:p>
      </dgm:t>
    </dgm:pt>
    <dgm:pt modelId="{CE40657E-D848-4F23-8707-7313930D9C5C}" type="sibTrans" cxnId="{9CB9C2BD-389A-4CCB-8B51-644703C8FD12}">
      <dgm:prSet/>
      <dgm:spPr/>
      <dgm:t>
        <a:bodyPr/>
        <a:lstStyle/>
        <a:p>
          <a:endParaRPr lang="ru-RU"/>
        </a:p>
      </dgm:t>
    </dgm:pt>
    <dgm:pt modelId="{AED7C213-B997-47A9-B7A1-73ECEFA897F1}" type="pres">
      <dgm:prSet presAssocID="{1537EE0B-3691-454A-A8C2-555FBCB2F9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AE28E19-0E63-43BB-B4F2-1E477644EF74}" type="pres">
      <dgm:prSet presAssocID="{66B4951B-70B1-4205-B3BB-55B42BBF6A31}" presName="hierRoot1" presStyleCnt="0">
        <dgm:presLayoutVars>
          <dgm:hierBranch val="init"/>
        </dgm:presLayoutVars>
      </dgm:prSet>
      <dgm:spPr/>
    </dgm:pt>
    <dgm:pt modelId="{A5A7DB5B-579F-46CA-B794-DA3190D8F463}" type="pres">
      <dgm:prSet presAssocID="{66B4951B-70B1-4205-B3BB-55B42BBF6A31}" presName="rootComposite1" presStyleCnt="0"/>
      <dgm:spPr/>
    </dgm:pt>
    <dgm:pt modelId="{FA8EC13B-1FAF-4B58-862D-1295BCB1A3C4}" type="pres">
      <dgm:prSet presAssocID="{66B4951B-70B1-4205-B3BB-55B42BBF6A31}" presName="rootText1" presStyleLbl="node0" presStyleIdx="0" presStyleCnt="1" custScaleX="210099" custScaleY="65821" custLinFactNeighborX="-1327" custLinFactNeighborY="-1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F3AEC2-B965-4877-B28C-5B054A203513}" type="pres">
      <dgm:prSet presAssocID="{66B4951B-70B1-4205-B3BB-55B42BBF6A3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2DE412C-244F-4358-9B07-DADEF31D4316}" type="pres">
      <dgm:prSet presAssocID="{66B4951B-70B1-4205-B3BB-55B42BBF6A31}" presName="hierChild2" presStyleCnt="0"/>
      <dgm:spPr/>
    </dgm:pt>
    <dgm:pt modelId="{9CFCCCFB-5142-4D98-B8CA-5BBDAB29F392}" type="pres">
      <dgm:prSet presAssocID="{35995374-9074-4668-8D9C-138663DA45B6}" presName="Name37" presStyleLbl="parChTrans1D2" presStyleIdx="0" presStyleCnt="2"/>
      <dgm:spPr/>
      <dgm:t>
        <a:bodyPr/>
        <a:lstStyle/>
        <a:p>
          <a:endParaRPr lang="ru-RU"/>
        </a:p>
      </dgm:t>
    </dgm:pt>
    <dgm:pt modelId="{50C0C86E-B94E-4091-AD94-B0653815EB19}" type="pres">
      <dgm:prSet presAssocID="{7F61D084-AB5B-4B2F-AA9C-2DA26F4A7879}" presName="hierRoot2" presStyleCnt="0">
        <dgm:presLayoutVars>
          <dgm:hierBranch val="init"/>
        </dgm:presLayoutVars>
      </dgm:prSet>
      <dgm:spPr/>
    </dgm:pt>
    <dgm:pt modelId="{F1EF5AC3-A4F4-44BD-AFA6-9ABCDF529838}" type="pres">
      <dgm:prSet presAssocID="{7F61D084-AB5B-4B2F-AA9C-2DA26F4A7879}" presName="rootComposite" presStyleCnt="0"/>
      <dgm:spPr/>
    </dgm:pt>
    <dgm:pt modelId="{9CCC93FA-172B-44E4-A01B-09D1B65DC9CB}" type="pres">
      <dgm:prSet presAssocID="{7F61D084-AB5B-4B2F-AA9C-2DA26F4A787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932B02-73AD-42E5-89C8-D9EDCD60657D}" type="pres">
      <dgm:prSet presAssocID="{7F61D084-AB5B-4B2F-AA9C-2DA26F4A7879}" presName="rootConnector" presStyleLbl="node2" presStyleIdx="0" presStyleCnt="2"/>
      <dgm:spPr/>
      <dgm:t>
        <a:bodyPr/>
        <a:lstStyle/>
        <a:p>
          <a:endParaRPr lang="ru-RU"/>
        </a:p>
      </dgm:t>
    </dgm:pt>
    <dgm:pt modelId="{9F62E400-4FFF-4645-B9BC-8DAE383EE516}" type="pres">
      <dgm:prSet presAssocID="{7F61D084-AB5B-4B2F-AA9C-2DA26F4A7879}" presName="hierChild4" presStyleCnt="0"/>
      <dgm:spPr/>
    </dgm:pt>
    <dgm:pt modelId="{688865DA-0A77-410F-B8C2-9EEB1A381C92}" type="pres">
      <dgm:prSet presAssocID="{5BD7DFD6-3360-4AB0-8142-91B495FFECB4}" presName="Name37" presStyleLbl="parChTrans1D3" presStyleIdx="0" presStyleCnt="2"/>
      <dgm:spPr/>
      <dgm:t>
        <a:bodyPr/>
        <a:lstStyle/>
        <a:p>
          <a:endParaRPr lang="ru-RU"/>
        </a:p>
      </dgm:t>
    </dgm:pt>
    <dgm:pt modelId="{086469AC-9DA2-4261-983D-176AD2A7F83E}" type="pres">
      <dgm:prSet presAssocID="{B9C25B04-BD78-44EE-982A-8269036BFCFA}" presName="hierRoot2" presStyleCnt="0">
        <dgm:presLayoutVars>
          <dgm:hierBranch val="init"/>
        </dgm:presLayoutVars>
      </dgm:prSet>
      <dgm:spPr/>
    </dgm:pt>
    <dgm:pt modelId="{46F1E437-D17F-45EF-BFEE-A85C0618B9E8}" type="pres">
      <dgm:prSet presAssocID="{B9C25B04-BD78-44EE-982A-8269036BFCFA}" presName="rootComposite" presStyleCnt="0"/>
      <dgm:spPr/>
    </dgm:pt>
    <dgm:pt modelId="{164F2AA9-33F1-4A9A-83F8-598FAADDA66B}" type="pres">
      <dgm:prSet presAssocID="{B9C25B04-BD78-44EE-982A-8269036BFCFA}" presName="rootText" presStyleLbl="node3" presStyleIdx="0" presStyleCnt="2" custLinFactNeighborX="-4349" custLinFactNeighborY="-66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D674A1-5AF4-4DDB-A71C-3611E123E656}" type="pres">
      <dgm:prSet presAssocID="{B9C25B04-BD78-44EE-982A-8269036BFCFA}" presName="rootConnector" presStyleLbl="node3" presStyleIdx="0" presStyleCnt="2"/>
      <dgm:spPr/>
      <dgm:t>
        <a:bodyPr/>
        <a:lstStyle/>
        <a:p>
          <a:endParaRPr lang="ru-RU"/>
        </a:p>
      </dgm:t>
    </dgm:pt>
    <dgm:pt modelId="{7FAE7279-1C6D-4925-8121-82BDCC7FA4D5}" type="pres">
      <dgm:prSet presAssocID="{B9C25B04-BD78-44EE-982A-8269036BFCFA}" presName="hierChild4" presStyleCnt="0"/>
      <dgm:spPr/>
    </dgm:pt>
    <dgm:pt modelId="{68009BE6-9ECB-470E-9EAE-F1BEB0C78BAF}" type="pres">
      <dgm:prSet presAssocID="{B9C25B04-BD78-44EE-982A-8269036BFCFA}" presName="hierChild5" presStyleCnt="0"/>
      <dgm:spPr/>
    </dgm:pt>
    <dgm:pt modelId="{B0736382-68AC-40C6-9C90-2751B3EB89F7}" type="pres">
      <dgm:prSet presAssocID="{7F61D084-AB5B-4B2F-AA9C-2DA26F4A7879}" presName="hierChild5" presStyleCnt="0"/>
      <dgm:spPr/>
    </dgm:pt>
    <dgm:pt modelId="{1FE14706-D3D2-46EC-9357-051ACB2840AE}" type="pres">
      <dgm:prSet presAssocID="{61C4CD91-1E42-4246-B680-90CCAC47F724}" presName="Name37" presStyleLbl="parChTrans1D2" presStyleIdx="1" presStyleCnt="2"/>
      <dgm:spPr/>
      <dgm:t>
        <a:bodyPr/>
        <a:lstStyle/>
        <a:p>
          <a:endParaRPr lang="ru-RU"/>
        </a:p>
      </dgm:t>
    </dgm:pt>
    <dgm:pt modelId="{B7A0D1D7-C23E-4AB1-8811-3B99B970B1EF}" type="pres">
      <dgm:prSet presAssocID="{C287BF22-B474-4438-905A-03D684D59EA5}" presName="hierRoot2" presStyleCnt="0">
        <dgm:presLayoutVars>
          <dgm:hierBranch val="init"/>
        </dgm:presLayoutVars>
      </dgm:prSet>
      <dgm:spPr/>
    </dgm:pt>
    <dgm:pt modelId="{76117076-3F02-43D8-991F-540CB6544FC2}" type="pres">
      <dgm:prSet presAssocID="{C287BF22-B474-4438-905A-03D684D59EA5}" presName="rootComposite" presStyleCnt="0"/>
      <dgm:spPr/>
    </dgm:pt>
    <dgm:pt modelId="{3838060D-CABD-476B-B357-D0FD04B4AFB4}" type="pres">
      <dgm:prSet presAssocID="{C287BF22-B474-4438-905A-03D684D59EA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5564A0-8E4F-4A0B-9593-A32A23639936}" type="pres">
      <dgm:prSet presAssocID="{C287BF22-B474-4438-905A-03D684D59EA5}" presName="rootConnector" presStyleLbl="node2" presStyleIdx="1" presStyleCnt="2"/>
      <dgm:spPr/>
      <dgm:t>
        <a:bodyPr/>
        <a:lstStyle/>
        <a:p>
          <a:endParaRPr lang="ru-RU"/>
        </a:p>
      </dgm:t>
    </dgm:pt>
    <dgm:pt modelId="{685C889D-2070-448A-9A6C-530DD8B835FF}" type="pres">
      <dgm:prSet presAssocID="{C287BF22-B474-4438-905A-03D684D59EA5}" presName="hierChild4" presStyleCnt="0"/>
      <dgm:spPr/>
    </dgm:pt>
    <dgm:pt modelId="{D5B1A636-735B-487C-A8AE-79825E9ABD8D}" type="pres">
      <dgm:prSet presAssocID="{ED6032FD-D5F8-47D3-BF1E-3A60496F9131}" presName="Name37" presStyleLbl="parChTrans1D3" presStyleIdx="1" presStyleCnt="2"/>
      <dgm:spPr/>
      <dgm:t>
        <a:bodyPr/>
        <a:lstStyle/>
        <a:p>
          <a:endParaRPr lang="ru-RU"/>
        </a:p>
      </dgm:t>
    </dgm:pt>
    <dgm:pt modelId="{9BC06370-610A-41B2-8130-4F1D37602235}" type="pres">
      <dgm:prSet presAssocID="{B30F1446-045E-4C7F-95CB-AF7D12DCEBB2}" presName="hierRoot2" presStyleCnt="0">
        <dgm:presLayoutVars>
          <dgm:hierBranch val="init"/>
        </dgm:presLayoutVars>
      </dgm:prSet>
      <dgm:spPr/>
    </dgm:pt>
    <dgm:pt modelId="{EFA70A33-DD9F-42AC-92D5-2EFFC5A389A9}" type="pres">
      <dgm:prSet presAssocID="{B30F1446-045E-4C7F-95CB-AF7D12DCEBB2}" presName="rootComposite" presStyleCnt="0"/>
      <dgm:spPr/>
    </dgm:pt>
    <dgm:pt modelId="{84DB1A59-E22B-4012-B1C6-85CF7BBA3FD1}" type="pres">
      <dgm:prSet presAssocID="{B30F1446-045E-4C7F-95CB-AF7D12DCEBB2}" presName="rootText" presStyleLbl="node3" presStyleIdx="1" presStyleCnt="2" custLinFactNeighborX="261" custLinFactNeighborY="-5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51B2E7-D28B-4F34-9D4C-B2C70EC35E66}" type="pres">
      <dgm:prSet presAssocID="{B30F1446-045E-4C7F-95CB-AF7D12DCEBB2}" presName="rootConnector" presStyleLbl="node3" presStyleIdx="1" presStyleCnt="2"/>
      <dgm:spPr/>
      <dgm:t>
        <a:bodyPr/>
        <a:lstStyle/>
        <a:p>
          <a:endParaRPr lang="ru-RU"/>
        </a:p>
      </dgm:t>
    </dgm:pt>
    <dgm:pt modelId="{76D6A43D-E808-4ECF-B72F-9B3B670C8A38}" type="pres">
      <dgm:prSet presAssocID="{B30F1446-045E-4C7F-95CB-AF7D12DCEBB2}" presName="hierChild4" presStyleCnt="0"/>
      <dgm:spPr/>
    </dgm:pt>
    <dgm:pt modelId="{67C1932E-5121-4CC2-A9CB-620DEED69419}" type="pres">
      <dgm:prSet presAssocID="{B30F1446-045E-4C7F-95CB-AF7D12DCEBB2}" presName="hierChild5" presStyleCnt="0"/>
      <dgm:spPr/>
    </dgm:pt>
    <dgm:pt modelId="{B1B3BB32-595E-45C2-A490-3AA76981A3DB}" type="pres">
      <dgm:prSet presAssocID="{C287BF22-B474-4438-905A-03D684D59EA5}" presName="hierChild5" presStyleCnt="0"/>
      <dgm:spPr/>
    </dgm:pt>
    <dgm:pt modelId="{084B8B17-0CF7-436C-B108-CEAA2A600CE7}" type="pres">
      <dgm:prSet presAssocID="{66B4951B-70B1-4205-B3BB-55B42BBF6A31}" presName="hierChild3" presStyleCnt="0"/>
      <dgm:spPr/>
    </dgm:pt>
  </dgm:ptLst>
  <dgm:cxnLst>
    <dgm:cxn modelId="{968C8781-811C-4C4E-8FF9-01F887CF4DC2}" type="presOf" srcId="{7F61D084-AB5B-4B2F-AA9C-2DA26F4A7879}" destId="{9CCC93FA-172B-44E4-A01B-09D1B65DC9CB}" srcOrd="0" destOrd="0" presId="urn:microsoft.com/office/officeart/2005/8/layout/orgChart1"/>
    <dgm:cxn modelId="{2B851455-21CF-4CC7-8B0F-48C98273A629}" type="presOf" srcId="{35995374-9074-4668-8D9C-138663DA45B6}" destId="{9CFCCCFB-5142-4D98-B8CA-5BBDAB29F392}" srcOrd="0" destOrd="0" presId="urn:microsoft.com/office/officeart/2005/8/layout/orgChart1"/>
    <dgm:cxn modelId="{AED4D619-46FD-43D5-BB89-6E901245622C}" type="presOf" srcId="{61C4CD91-1E42-4246-B680-90CCAC47F724}" destId="{1FE14706-D3D2-46EC-9357-051ACB2840AE}" srcOrd="0" destOrd="0" presId="urn:microsoft.com/office/officeart/2005/8/layout/orgChart1"/>
    <dgm:cxn modelId="{976BE714-FA75-44A1-80E4-73803D5A5397}" type="presOf" srcId="{B30F1446-045E-4C7F-95CB-AF7D12DCEBB2}" destId="{E251B2E7-D28B-4F34-9D4C-B2C70EC35E66}" srcOrd="1" destOrd="0" presId="urn:microsoft.com/office/officeart/2005/8/layout/orgChart1"/>
    <dgm:cxn modelId="{B1D0656C-85A6-49E0-B244-C2BC3A63C681}" type="presOf" srcId="{B9C25B04-BD78-44EE-982A-8269036BFCFA}" destId="{38D674A1-5AF4-4DDB-A71C-3611E123E656}" srcOrd="1" destOrd="0" presId="urn:microsoft.com/office/officeart/2005/8/layout/orgChart1"/>
    <dgm:cxn modelId="{3AAA8C7D-1075-4A45-92D9-CA601285E7AB}" type="presOf" srcId="{ED6032FD-D5F8-47D3-BF1E-3A60496F9131}" destId="{D5B1A636-735B-487C-A8AE-79825E9ABD8D}" srcOrd="0" destOrd="0" presId="urn:microsoft.com/office/officeart/2005/8/layout/orgChart1"/>
    <dgm:cxn modelId="{AB55855D-2767-4DD2-91AE-456BDBAAAB57}" srcId="{1537EE0B-3691-454A-A8C2-555FBCB2F904}" destId="{66B4951B-70B1-4205-B3BB-55B42BBF6A31}" srcOrd="0" destOrd="0" parTransId="{1239524E-92EB-4630-A53F-16175D78B443}" sibTransId="{C1F3E322-1888-48D0-A4EB-2671B1C3A7C3}"/>
    <dgm:cxn modelId="{C799D207-98E1-424A-9416-017E961893F2}" type="presOf" srcId="{C287BF22-B474-4438-905A-03D684D59EA5}" destId="{3838060D-CABD-476B-B357-D0FD04B4AFB4}" srcOrd="0" destOrd="0" presId="urn:microsoft.com/office/officeart/2005/8/layout/orgChart1"/>
    <dgm:cxn modelId="{9CB9C2BD-389A-4CCB-8B51-644703C8FD12}" srcId="{C287BF22-B474-4438-905A-03D684D59EA5}" destId="{B30F1446-045E-4C7F-95CB-AF7D12DCEBB2}" srcOrd="0" destOrd="0" parTransId="{ED6032FD-D5F8-47D3-BF1E-3A60496F9131}" sibTransId="{CE40657E-D848-4F23-8707-7313930D9C5C}"/>
    <dgm:cxn modelId="{3F80AB01-A16A-4496-8076-B43E9BD6BA4A}" type="presOf" srcId="{B30F1446-045E-4C7F-95CB-AF7D12DCEBB2}" destId="{84DB1A59-E22B-4012-B1C6-85CF7BBA3FD1}" srcOrd="0" destOrd="0" presId="urn:microsoft.com/office/officeart/2005/8/layout/orgChart1"/>
    <dgm:cxn modelId="{074D4E13-7A95-47C2-897A-AE5EC9A5C649}" srcId="{7F61D084-AB5B-4B2F-AA9C-2DA26F4A7879}" destId="{B9C25B04-BD78-44EE-982A-8269036BFCFA}" srcOrd="0" destOrd="0" parTransId="{5BD7DFD6-3360-4AB0-8142-91B495FFECB4}" sibTransId="{7D9F4FF7-6127-4979-9FF1-8855DE6EE16E}"/>
    <dgm:cxn modelId="{81D68B85-BDBE-471A-AAB0-17291F2ADF81}" type="presOf" srcId="{C287BF22-B474-4438-905A-03D684D59EA5}" destId="{265564A0-8E4F-4A0B-9593-A32A23639936}" srcOrd="1" destOrd="0" presId="urn:microsoft.com/office/officeart/2005/8/layout/orgChart1"/>
    <dgm:cxn modelId="{E17B7B0A-39BE-4505-993F-C0CC8F6F25B6}" type="presOf" srcId="{66B4951B-70B1-4205-B3BB-55B42BBF6A31}" destId="{4DF3AEC2-B965-4877-B28C-5B054A203513}" srcOrd="1" destOrd="0" presId="urn:microsoft.com/office/officeart/2005/8/layout/orgChart1"/>
    <dgm:cxn modelId="{6BBC8EED-179C-44F4-819D-D50CFB1CF614}" type="presOf" srcId="{5BD7DFD6-3360-4AB0-8142-91B495FFECB4}" destId="{688865DA-0A77-410F-B8C2-9EEB1A381C92}" srcOrd="0" destOrd="0" presId="urn:microsoft.com/office/officeart/2005/8/layout/orgChart1"/>
    <dgm:cxn modelId="{1D9F73C0-AE41-4B4C-93B4-600976F41652}" type="presOf" srcId="{1537EE0B-3691-454A-A8C2-555FBCB2F904}" destId="{AED7C213-B997-47A9-B7A1-73ECEFA897F1}" srcOrd="0" destOrd="0" presId="urn:microsoft.com/office/officeart/2005/8/layout/orgChart1"/>
    <dgm:cxn modelId="{E241E41B-830E-423E-94F6-D3596B8F0B9D}" srcId="{66B4951B-70B1-4205-B3BB-55B42BBF6A31}" destId="{7F61D084-AB5B-4B2F-AA9C-2DA26F4A7879}" srcOrd="0" destOrd="0" parTransId="{35995374-9074-4668-8D9C-138663DA45B6}" sibTransId="{3670AA79-DE96-49F3-AD1B-1186812D55DC}"/>
    <dgm:cxn modelId="{ACB10C71-7ECA-4294-9D3E-1F86736FF0E2}" type="presOf" srcId="{66B4951B-70B1-4205-B3BB-55B42BBF6A31}" destId="{FA8EC13B-1FAF-4B58-862D-1295BCB1A3C4}" srcOrd="0" destOrd="0" presId="urn:microsoft.com/office/officeart/2005/8/layout/orgChart1"/>
    <dgm:cxn modelId="{414169AF-CACB-4B43-BFD7-8D2D5EA29811}" type="presOf" srcId="{7F61D084-AB5B-4B2F-AA9C-2DA26F4A7879}" destId="{42932B02-73AD-42E5-89C8-D9EDCD60657D}" srcOrd="1" destOrd="0" presId="urn:microsoft.com/office/officeart/2005/8/layout/orgChart1"/>
    <dgm:cxn modelId="{E091C0FD-337C-4461-B50B-311EB9925F70}" srcId="{66B4951B-70B1-4205-B3BB-55B42BBF6A31}" destId="{C287BF22-B474-4438-905A-03D684D59EA5}" srcOrd="1" destOrd="0" parTransId="{61C4CD91-1E42-4246-B680-90CCAC47F724}" sibTransId="{6F25F274-7CC1-4548-B74E-142B77267FA1}"/>
    <dgm:cxn modelId="{7CD9D8BF-0151-4350-A59C-43C7B2748C37}" type="presOf" srcId="{B9C25B04-BD78-44EE-982A-8269036BFCFA}" destId="{164F2AA9-33F1-4A9A-83F8-598FAADDA66B}" srcOrd="0" destOrd="0" presId="urn:microsoft.com/office/officeart/2005/8/layout/orgChart1"/>
    <dgm:cxn modelId="{A49B3BC9-E844-4678-907E-1890F1542B93}" type="presParOf" srcId="{AED7C213-B997-47A9-B7A1-73ECEFA897F1}" destId="{8AE28E19-0E63-43BB-B4F2-1E477644EF74}" srcOrd="0" destOrd="0" presId="urn:microsoft.com/office/officeart/2005/8/layout/orgChart1"/>
    <dgm:cxn modelId="{0C20533B-3093-4E75-BD37-72B450E500E5}" type="presParOf" srcId="{8AE28E19-0E63-43BB-B4F2-1E477644EF74}" destId="{A5A7DB5B-579F-46CA-B794-DA3190D8F463}" srcOrd="0" destOrd="0" presId="urn:microsoft.com/office/officeart/2005/8/layout/orgChart1"/>
    <dgm:cxn modelId="{C17F05AF-E763-41FD-9D22-176B8D26E589}" type="presParOf" srcId="{A5A7DB5B-579F-46CA-B794-DA3190D8F463}" destId="{FA8EC13B-1FAF-4B58-862D-1295BCB1A3C4}" srcOrd="0" destOrd="0" presId="urn:microsoft.com/office/officeart/2005/8/layout/orgChart1"/>
    <dgm:cxn modelId="{E43D1A80-6788-4D55-A5B1-F245DA2FEBAE}" type="presParOf" srcId="{A5A7DB5B-579F-46CA-B794-DA3190D8F463}" destId="{4DF3AEC2-B965-4877-B28C-5B054A203513}" srcOrd="1" destOrd="0" presId="urn:microsoft.com/office/officeart/2005/8/layout/orgChart1"/>
    <dgm:cxn modelId="{BD0C0BE7-60FD-44A3-8FA8-E9B8563C2F5A}" type="presParOf" srcId="{8AE28E19-0E63-43BB-B4F2-1E477644EF74}" destId="{D2DE412C-244F-4358-9B07-DADEF31D4316}" srcOrd="1" destOrd="0" presId="urn:microsoft.com/office/officeart/2005/8/layout/orgChart1"/>
    <dgm:cxn modelId="{B87A9AE0-86B3-49D4-969E-BADC59534E7A}" type="presParOf" srcId="{D2DE412C-244F-4358-9B07-DADEF31D4316}" destId="{9CFCCCFB-5142-4D98-B8CA-5BBDAB29F392}" srcOrd="0" destOrd="0" presId="urn:microsoft.com/office/officeart/2005/8/layout/orgChart1"/>
    <dgm:cxn modelId="{C3825E8B-293E-43EB-A6F6-69FF8D8DF592}" type="presParOf" srcId="{D2DE412C-244F-4358-9B07-DADEF31D4316}" destId="{50C0C86E-B94E-4091-AD94-B0653815EB19}" srcOrd="1" destOrd="0" presId="urn:microsoft.com/office/officeart/2005/8/layout/orgChart1"/>
    <dgm:cxn modelId="{5E791C73-891D-4959-9118-36F799213880}" type="presParOf" srcId="{50C0C86E-B94E-4091-AD94-B0653815EB19}" destId="{F1EF5AC3-A4F4-44BD-AFA6-9ABCDF529838}" srcOrd="0" destOrd="0" presId="urn:microsoft.com/office/officeart/2005/8/layout/orgChart1"/>
    <dgm:cxn modelId="{AADB16B2-DF64-47CA-9AC6-4BC715FD4DB6}" type="presParOf" srcId="{F1EF5AC3-A4F4-44BD-AFA6-9ABCDF529838}" destId="{9CCC93FA-172B-44E4-A01B-09D1B65DC9CB}" srcOrd="0" destOrd="0" presId="urn:microsoft.com/office/officeart/2005/8/layout/orgChart1"/>
    <dgm:cxn modelId="{4BD772C8-1595-4CE7-927A-DD578F57DC72}" type="presParOf" srcId="{F1EF5AC3-A4F4-44BD-AFA6-9ABCDF529838}" destId="{42932B02-73AD-42E5-89C8-D9EDCD60657D}" srcOrd="1" destOrd="0" presId="urn:microsoft.com/office/officeart/2005/8/layout/orgChart1"/>
    <dgm:cxn modelId="{3CC57142-7802-487A-96A7-0C9B9608E133}" type="presParOf" srcId="{50C0C86E-B94E-4091-AD94-B0653815EB19}" destId="{9F62E400-4FFF-4645-B9BC-8DAE383EE516}" srcOrd="1" destOrd="0" presId="urn:microsoft.com/office/officeart/2005/8/layout/orgChart1"/>
    <dgm:cxn modelId="{0017926D-EF71-40EC-AB1F-6ECE3F0F7C35}" type="presParOf" srcId="{9F62E400-4FFF-4645-B9BC-8DAE383EE516}" destId="{688865DA-0A77-410F-B8C2-9EEB1A381C92}" srcOrd="0" destOrd="0" presId="urn:microsoft.com/office/officeart/2005/8/layout/orgChart1"/>
    <dgm:cxn modelId="{AA3C0612-489F-4633-BB6C-A2C47D7655C5}" type="presParOf" srcId="{9F62E400-4FFF-4645-B9BC-8DAE383EE516}" destId="{086469AC-9DA2-4261-983D-176AD2A7F83E}" srcOrd="1" destOrd="0" presId="urn:microsoft.com/office/officeart/2005/8/layout/orgChart1"/>
    <dgm:cxn modelId="{1234042D-3600-499B-BC03-E22C99ED9EA8}" type="presParOf" srcId="{086469AC-9DA2-4261-983D-176AD2A7F83E}" destId="{46F1E437-D17F-45EF-BFEE-A85C0618B9E8}" srcOrd="0" destOrd="0" presId="urn:microsoft.com/office/officeart/2005/8/layout/orgChart1"/>
    <dgm:cxn modelId="{B27031C7-A5DF-4BE1-ABCE-369AF8FC3E8A}" type="presParOf" srcId="{46F1E437-D17F-45EF-BFEE-A85C0618B9E8}" destId="{164F2AA9-33F1-4A9A-83F8-598FAADDA66B}" srcOrd="0" destOrd="0" presId="urn:microsoft.com/office/officeart/2005/8/layout/orgChart1"/>
    <dgm:cxn modelId="{31476571-9CC3-4AA6-81F6-7222227557D4}" type="presParOf" srcId="{46F1E437-D17F-45EF-BFEE-A85C0618B9E8}" destId="{38D674A1-5AF4-4DDB-A71C-3611E123E656}" srcOrd="1" destOrd="0" presId="urn:microsoft.com/office/officeart/2005/8/layout/orgChart1"/>
    <dgm:cxn modelId="{1D374F53-DA9F-4614-A4FA-91BA7D6D4BE6}" type="presParOf" srcId="{086469AC-9DA2-4261-983D-176AD2A7F83E}" destId="{7FAE7279-1C6D-4925-8121-82BDCC7FA4D5}" srcOrd="1" destOrd="0" presId="urn:microsoft.com/office/officeart/2005/8/layout/orgChart1"/>
    <dgm:cxn modelId="{D157F87F-9886-4F5A-ACBF-DF4F9FEE5CFB}" type="presParOf" srcId="{086469AC-9DA2-4261-983D-176AD2A7F83E}" destId="{68009BE6-9ECB-470E-9EAE-F1BEB0C78BAF}" srcOrd="2" destOrd="0" presId="urn:microsoft.com/office/officeart/2005/8/layout/orgChart1"/>
    <dgm:cxn modelId="{5950B235-D438-439D-895B-4026BF3FE747}" type="presParOf" srcId="{50C0C86E-B94E-4091-AD94-B0653815EB19}" destId="{B0736382-68AC-40C6-9C90-2751B3EB89F7}" srcOrd="2" destOrd="0" presId="urn:microsoft.com/office/officeart/2005/8/layout/orgChart1"/>
    <dgm:cxn modelId="{FAD48317-8FDC-4012-87CD-25A3EA22C052}" type="presParOf" srcId="{D2DE412C-244F-4358-9B07-DADEF31D4316}" destId="{1FE14706-D3D2-46EC-9357-051ACB2840AE}" srcOrd="2" destOrd="0" presId="urn:microsoft.com/office/officeart/2005/8/layout/orgChart1"/>
    <dgm:cxn modelId="{7E839D62-93E2-4774-A19D-B14928198E25}" type="presParOf" srcId="{D2DE412C-244F-4358-9B07-DADEF31D4316}" destId="{B7A0D1D7-C23E-4AB1-8811-3B99B970B1EF}" srcOrd="3" destOrd="0" presId="urn:microsoft.com/office/officeart/2005/8/layout/orgChart1"/>
    <dgm:cxn modelId="{CD37899A-E1FF-4975-A9A6-F53980EA73A8}" type="presParOf" srcId="{B7A0D1D7-C23E-4AB1-8811-3B99B970B1EF}" destId="{76117076-3F02-43D8-991F-540CB6544FC2}" srcOrd="0" destOrd="0" presId="urn:microsoft.com/office/officeart/2005/8/layout/orgChart1"/>
    <dgm:cxn modelId="{CDDC520B-A573-4100-A791-E0AB9C9ABA84}" type="presParOf" srcId="{76117076-3F02-43D8-991F-540CB6544FC2}" destId="{3838060D-CABD-476B-B357-D0FD04B4AFB4}" srcOrd="0" destOrd="0" presId="urn:microsoft.com/office/officeart/2005/8/layout/orgChart1"/>
    <dgm:cxn modelId="{EE4D6A08-BA7B-4927-B6F5-46899674A0F5}" type="presParOf" srcId="{76117076-3F02-43D8-991F-540CB6544FC2}" destId="{265564A0-8E4F-4A0B-9593-A32A23639936}" srcOrd="1" destOrd="0" presId="urn:microsoft.com/office/officeart/2005/8/layout/orgChart1"/>
    <dgm:cxn modelId="{84576389-3D0C-4B9F-A6D4-9971A196F600}" type="presParOf" srcId="{B7A0D1D7-C23E-4AB1-8811-3B99B970B1EF}" destId="{685C889D-2070-448A-9A6C-530DD8B835FF}" srcOrd="1" destOrd="0" presId="urn:microsoft.com/office/officeart/2005/8/layout/orgChart1"/>
    <dgm:cxn modelId="{25201C4A-E0B8-4C7A-889B-671D288AFEC8}" type="presParOf" srcId="{685C889D-2070-448A-9A6C-530DD8B835FF}" destId="{D5B1A636-735B-487C-A8AE-79825E9ABD8D}" srcOrd="0" destOrd="0" presId="urn:microsoft.com/office/officeart/2005/8/layout/orgChart1"/>
    <dgm:cxn modelId="{F7AC2B04-F883-4B2C-BC20-EBC6A3E072B3}" type="presParOf" srcId="{685C889D-2070-448A-9A6C-530DD8B835FF}" destId="{9BC06370-610A-41B2-8130-4F1D37602235}" srcOrd="1" destOrd="0" presId="urn:microsoft.com/office/officeart/2005/8/layout/orgChart1"/>
    <dgm:cxn modelId="{88973356-4B20-4200-A1B0-D41EFEEDB77B}" type="presParOf" srcId="{9BC06370-610A-41B2-8130-4F1D37602235}" destId="{EFA70A33-DD9F-42AC-92D5-2EFFC5A389A9}" srcOrd="0" destOrd="0" presId="urn:microsoft.com/office/officeart/2005/8/layout/orgChart1"/>
    <dgm:cxn modelId="{D8754541-4C59-4BCB-9A89-E10997CC269C}" type="presParOf" srcId="{EFA70A33-DD9F-42AC-92D5-2EFFC5A389A9}" destId="{84DB1A59-E22B-4012-B1C6-85CF7BBA3FD1}" srcOrd="0" destOrd="0" presId="urn:microsoft.com/office/officeart/2005/8/layout/orgChart1"/>
    <dgm:cxn modelId="{049B9355-1C64-4863-BE8A-14362FEA89AC}" type="presParOf" srcId="{EFA70A33-DD9F-42AC-92D5-2EFFC5A389A9}" destId="{E251B2E7-D28B-4F34-9D4C-B2C70EC35E66}" srcOrd="1" destOrd="0" presId="urn:microsoft.com/office/officeart/2005/8/layout/orgChart1"/>
    <dgm:cxn modelId="{164E2D23-EC13-4E08-82D8-BE3083D04DBE}" type="presParOf" srcId="{9BC06370-610A-41B2-8130-4F1D37602235}" destId="{76D6A43D-E808-4ECF-B72F-9B3B670C8A38}" srcOrd="1" destOrd="0" presId="urn:microsoft.com/office/officeart/2005/8/layout/orgChart1"/>
    <dgm:cxn modelId="{0F221E8F-E605-45D1-92B6-277E53C476C7}" type="presParOf" srcId="{9BC06370-610A-41B2-8130-4F1D37602235}" destId="{67C1932E-5121-4CC2-A9CB-620DEED69419}" srcOrd="2" destOrd="0" presId="urn:microsoft.com/office/officeart/2005/8/layout/orgChart1"/>
    <dgm:cxn modelId="{F8FD4F4D-6D79-455B-86DD-821B79B67FF6}" type="presParOf" srcId="{B7A0D1D7-C23E-4AB1-8811-3B99B970B1EF}" destId="{B1B3BB32-595E-45C2-A490-3AA76981A3DB}" srcOrd="2" destOrd="0" presId="urn:microsoft.com/office/officeart/2005/8/layout/orgChart1"/>
    <dgm:cxn modelId="{B088D0BA-925A-4535-84BE-00FD6143C4B6}" type="presParOf" srcId="{8AE28E19-0E63-43BB-B4F2-1E477644EF74}" destId="{084B8B17-0CF7-436C-B108-CEAA2A600CE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959949-9825-439A-B3D9-3715DDE5358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4CF6BD-D68A-41C3-9011-79547284ABE9}">
      <dgm:prSet phldrT="[Text]"/>
      <dgm:spPr/>
      <dgm:t>
        <a:bodyPr/>
        <a:lstStyle/>
        <a:p>
          <a:r>
            <a:rPr lang="ru-RU" dirty="0" smtClean="0"/>
            <a:t>Данные, которыми часто делятся подростки</a:t>
          </a:r>
          <a:endParaRPr lang="ru-RU" dirty="0"/>
        </a:p>
      </dgm:t>
    </dgm:pt>
    <dgm:pt modelId="{EF4A6943-B09C-4D3C-B32C-3426BAC46765}" type="parTrans" cxnId="{CC9121C1-A604-4558-BBE2-15519BE9B054}">
      <dgm:prSet/>
      <dgm:spPr/>
      <dgm:t>
        <a:bodyPr/>
        <a:lstStyle/>
        <a:p>
          <a:endParaRPr lang="ru-RU"/>
        </a:p>
      </dgm:t>
    </dgm:pt>
    <dgm:pt modelId="{9D58BFE6-8783-4523-8B9E-3B3782E982A2}" type="sibTrans" cxnId="{CC9121C1-A604-4558-BBE2-15519BE9B054}">
      <dgm:prSet/>
      <dgm:spPr/>
      <dgm:t>
        <a:bodyPr/>
        <a:lstStyle/>
        <a:p>
          <a:endParaRPr lang="ru-RU"/>
        </a:p>
      </dgm:t>
    </dgm:pt>
    <dgm:pt modelId="{27B89411-A0E5-4DA7-8042-F84B21F979C1}">
      <dgm:prSet phldrT="[Text]"/>
      <dgm:spPr/>
      <dgm:t>
        <a:bodyPr/>
        <a:lstStyle/>
        <a:p>
          <a:r>
            <a:rPr lang="ru-RU" dirty="0" smtClean="0"/>
            <a:t>Номер школы</a:t>
          </a:r>
          <a:endParaRPr lang="ru-RU" dirty="0"/>
        </a:p>
      </dgm:t>
    </dgm:pt>
    <dgm:pt modelId="{E2AAE85D-67A6-4B31-8360-3A6103243621}" type="parTrans" cxnId="{9F7D4807-AE2A-4BE4-9055-4463AAED0654}">
      <dgm:prSet/>
      <dgm:spPr/>
      <dgm:t>
        <a:bodyPr/>
        <a:lstStyle/>
        <a:p>
          <a:endParaRPr lang="ru-RU"/>
        </a:p>
      </dgm:t>
    </dgm:pt>
    <dgm:pt modelId="{E0632BE9-75CE-4330-A3E0-937BB0E05D17}" type="sibTrans" cxnId="{9F7D4807-AE2A-4BE4-9055-4463AAED0654}">
      <dgm:prSet/>
      <dgm:spPr/>
      <dgm:t>
        <a:bodyPr/>
        <a:lstStyle/>
        <a:p>
          <a:endParaRPr lang="ru-RU"/>
        </a:p>
      </dgm:t>
    </dgm:pt>
    <dgm:pt modelId="{F90B2D87-58FC-461E-B35D-23EDB77430C6}">
      <dgm:prSet phldrT="[Text]"/>
      <dgm:spPr/>
      <dgm:t>
        <a:bodyPr/>
        <a:lstStyle/>
        <a:p>
          <a:r>
            <a:rPr lang="ru-RU" dirty="0" smtClean="0"/>
            <a:t>Город</a:t>
          </a:r>
          <a:endParaRPr lang="ru-RU" dirty="0"/>
        </a:p>
      </dgm:t>
    </dgm:pt>
    <dgm:pt modelId="{547A8AC6-2E60-4D3C-A59C-CF2B640D7DFC}" type="parTrans" cxnId="{8D58D280-EE0A-4DFF-A93E-13F8B3522C92}">
      <dgm:prSet/>
      <dgm:spPr/>
      <dgm:t>
        <a:bodyPr/>
        <a:lstStyle/>
        <a:p>
          <a:endParaRPr lang="ru-RU"/>
        </a:p>
      </dgm:t>
    </dgm:pt>
    <dgm:pt modelId="{6CFFF0A0-B5C2-45F5-9951-3C4B28A7F209}" type="sibTrans" cxnId="{8D58D280-EE0A-4DFF-A93E-13F8B3522C92}">
      <dgm:prSet/>
      <dgm:spPr/>
      <dgm:t>
        <a:bodyPr/>
        <a:lstStyle/>
        <a:p>
          <a:endParaRPr lang="ru-RU"/>
        </a:p>
      </dgm:t>
    </dgm:pt>
    <dgm:pt modelId="{942EAC2B-9E54-422A-9112-B631A2845639}">
      <dgm:prSet phldrT="[Text]"/>
      <dgm:spPr/>
      <dgm:t>
        <a:bodyPr/>
        <a:lstStyle/>
        <a:p>
          <a:r>
            <a:rPr lang="ru-RU" dirty="0" smtClean="0"/>
            <a:t>Родственные связи</a:t>
          </a:r>
          <a:endParaRPr lang="ru-RU" dirty="0"/>
        </a:p>
      </dgm:t>
    </dgm:pt>
    <dgm:pt modelId="{7C34F92F-E6D7-4019-A1F0-916F569233A5}" type="parTrans" cxnId="{8C1DD8FE-4C90-4D34-8407-A34851E99E40}">
      <dgm:prSet/>
      <dgm:spPr/>
      <dgm:t>
        <a:bodyPr/>
        <a:lstStyle/>
        <a:p>
          <a:endParaRPr lang="ru-RU"/>
        </a:p>
      </dgm:t>
    </dgm:pt>
    <dgm:pt modelId="{948B2D11-0843-4968-81F0-1FE8E20889E1}" type="sibTrans" cxnId="{8C1DD8FE-4C90-4D34-8407-A34851E99E40}">
      <dgm:prSet/>
      <dgm:spPr/>
      <dgm:t>
        <a:bodyPr/>
        <a:lstStyle/>
        <a:p>
          <a:endParaRPr lang="ru-RU"/>
        </a:p>
      </dgm:t>
    </dgm:pt>
    <dgm:pt modelId="{D212BA21-C7CD-46BA-8758-832B0C6893BB}">
      <dgm:prSet phldrT="[Text]"/>
      <dgm:spPr/>
      <dgm:t>
        <a:bodyPr/>
        <a:lstStyle/>
        <a:p>
          <a:r>
            <a:rPr lang="ru-RU" dirty="0" smtClean="0"/>
            <a:t>Телефон</a:t>
          </a:r>
          <a:endParaRPr lang="ru-RU" dirty="0"/>
        </a:p>
      </dgm:t>
    </dgm:pt>
    <dgm:pt modelId="{8D82E9CF-AC37-4669-A5FC-21A4BED1433B}" type="parTrans" cxnId="{8EC69BBC-EF9E-44A1-9F75-9717A865AF84}">
      <dgm:prSet/>
      <dgm:spPr/>
      <dgm:t>
        <a:bodyPr/>
        <a:lstStyle/>
        <a:p>
          <a:endParaRPr lang="ru-RU"/>
        </a:p>
      </dgm:t>
    </dgm:pt>
    <dgm:pt modelId="{B9497459-1F26-4717-9943-04F9AAC3C6F4}" type="sibTrans" cxnId="{8EC69BBC-EF9E-44A1-9F75-9717A865AF84}">
      <dgm:prSet/>
      <dgm:spPr/>
      <dgm:t>
        <a:bodyPr/>
        <a:lstStyle/>
        <a:p>
          <a:endParaRPr lang="ru-RU"/>
        </a:p>
      </dgm:t>
    </dgm:pt>
    <dgm:pt modelId="{551B0D1B-9671-4F58-BA20-908B159E85D9}" type="pres">
      <dgm:prSet presAssocID="{16959949-9825-439A-B3D9-3715DDE535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A55845B-ACC6-473D-BBB4-07D6A4DA2C7C}" type="pres">
      <dgm:prSet presAssocID="{E14CF6BD-D68A-41C3-9011-79547284ABE9}" presName="root" presStyleCnt="0"/>
      <dgm:spPr/>
    </dgm:pt>
    <dgm:pt modelId="{06EE9219-A4CC-4379-BE90-42D01C2AE9F8}" type="pres">
      <dgm:prSet presAssocID="{E14CF6BD-D68A-41C3-9011-79547284ABE9}" presName="rootComposite" presStyleCnt="0"/>
      <dgm:spPr/>
    </dgm:pt>
    <dgm:pt modelId="{415FE3B2-8063-448C-BBBC-35706D796229}" type="pres">
      <dgm:prSet presAssocID="{E14CF6BD-D68A-41C3-9011-79547284ABE9}" presName="rootText" presStyleLbl="node1" presStyleIdx="0" presStyleCnt="1" custScaleX="350213" custScaleY="133623"/>
      <dgm:spPr/>
      <dgm:t>
        <a:bodyPr/>
        <a:lstStyle/>
        <a:p>
          <a:endParaRPr lang="ru-RU"/>
        </a:p>
      </dgm:t>
    </dgm:pt>
    <dgm:pt modelId="{67F8626F-7CEA-47B1-BC3D-FAA2B1539E1D}" type="pres">
      <dgm:prSet presAssocID="{E14CF6BD-D68A-41C3-9011-79547284ABE9}" presName="rootConnector" presStyleLbl="node1" presStyleIdx="0" presStyleCnt="1"/>
      <dgm:spPr/>
      <dgm:t>
        <a:bodyPr/>
        <a:lstStyle/>
        <a:p>
          <a:endParaRPr lang="ru-RU"/>
        </a:p>
      </dgm:t>
    </dgm:pt>
    <dgm:pt modelId="{A04E21D5-EE47-48C7-B765-66DA4D870B6D}" type="pres">
      <dgm:prSet presAssocID="{E14CF6BD-D68A-41C3-9011-79547284ABE9}" presName="childShape" presStyleCnt="0"/>
      <dgm:spPr/>
    </dgm:pt>
    <dgm:pt modelId="{76089961-615B-43C1-87D5-542BC46E3635}" type="pres">
      <dgm:prSet presAssocID="{E2AAE85D-67A6-4B31-8360-3A6103243621}" presName="Name13" presStyleLbl="parChTrans1D2" presStyleIdx="0" presStyleCnt="4"/>
      <dgm:spPr/>
      <dgm:t>
        <a:bodyPr/>
        <a:lstStyle/>
        <a:p>
          <a:endParaRPr lang="ru-RU"/>
        </a:p>
      </dgm:t>
    </dgm:pt>
    <dgm:pt modelId="{9E0F5633-59B7-4717-8AE1-B661A46CF01E}" type="pres">
      <dgm:prSet presAssocID="{27B89411-A0E5-4DA7-8042-F84B21F979C1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D4C0E1-A990-43C1-9E9A-48BF46F25D1C}" type="pres">
      <dgm:prSet presAssocID="{547A8AC6-2E60-4D3C-A59C-CF2B640D7DFC}" presName="Name13" presStyleLbl="parChTrans1D2" presStyleIdx="1" presStyleCnt="4"/>
      <dgm:spPr/>
      <dgm:t>
        <a:bodyPr/>
        <a:lstStyle/>
        <a:p>
          <a:endParaRPr lang="ru-RU"/>
        </a:p>
      </dgm:t>
    </dgm:pt>
    <dgm:pt modelId="{51B80473-CF7E-496D-BB8B-1D1651A47551}" type="pres">
      <dgm:prSet presAssocID="{F90B2D87-58FC-461E-B35D-23EDB77430C6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729F6-2E29-4E1B-A2B9-2D3B606526CB}" type="pres">
      <dgm:prSet presAssocID="{7C34F92F-E6D7-4019-A1F0-916F569233A5}" presName="Name13" presStyleLbl="parChTrans1D2" presStyleIdx="2" presStyleCnt="4"/>
      <dgm:spPr/>
      <dgm:t>
        <a:bodyPr/>
        <a:lstStyle/>
        <a:p>
          <a:endParaRPr lang="ru-RU"/>
        </a:p>
      </dgm:t>
    </dgm:pt>
    <dgm:pt modelId="{5CED17C5-34E8-4D00-B1A1-74386D3BA003}" type="pres">
      <dgm:prSet presAssocID="{942EAC2B-9E54-422A-9112-B631A2845639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C9CA5-ED51-43F1-913C-B82C58FA8669}" type="pres">
      <dgm:prSet presAssocID="{8D82E9CF-AC37-4669-A5FC-21A4BED1433B}" presName="Name13" presStyleLbl="parChTrans1D2" presStyleIdx="3" presStyleCnt="4"/>
      <dgm:spPr/>
      <dgm:t>
        <a:bodyPr/>
        <a:lstStyle/>
        <a:p>
          <a:endParaRPr lang="ru-RU"/>
        </a:p>
      </dgm:t>
    </dgm:pt>
    <dgm:pt modelId="{BC8FBFBA-C972-4CC6-8B0B-E6E6A3CEF2E8}" type="pres">
      <dgm:prSet presAssocID="{D212BA21-C7CD-46BA-8758-832B0C6893BB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D719CF-2ACD-499B-AD7B-C76829411543}" type="presOf" srcId="{F90B2D87-58FC-461E-B35D-23EDB77430C6}" destId="{51B80473-CF7E-496D-BB8B-1D1651A47551}" srcOrd="0" destOrd="0" presId="urn:microsoft.com/office/officeart/2005/8/layout/hierarchy3"/>
    <dgm:cxn modelId="{8BFD00EB-AA33-4657-A2F9-6A9B3FA04860}" type="presOf" srcId="{27B89411-A0E5-4DA7-8042-F84B21F979C1}" destId="{9E0F5633-59B7-4717-8AE1-B661A46CF01E}" srcOrd="0" destOrd="0" presId="urn:microsoft.com/office/officeart/2005/8/layout/hierarchy3"/>
    <dgm:cxn modelId="{CE00E210-AA4B-4467-8738-DC9182D6CC63}" type="presOf" srcId="{16959949-9825-439A-B3D9-3715DDE53586}" destId="{551B0D1B-9671-4F58-BA20-908B159E85D9}" srcOrd="0" destOrd="0" presId="urn:microsoft.com/office/officeart/2005/8/layout/hierarchy3"/>
    <dgm:cxn modelId="{E4C07D12-8E25-494B-A02C-2C60BB999582}" type="presOf" srcId="{E2AAE85D-67A6-4B31-8360-3A6103243621}" destId="{76089961-615B-43C1-87D5-542BC46E3635}" srcOrd="0" destOrd="0" presId="urn:microsoft.com/office/officeart/2005/8/layout/hierarchy3"/>
    <dgm:cxn modelId="{5AF113B2-AB39-41A2-BEAB-D008A67E0991}" type="presOf" srcId="{7C34F92F-E6D7-4019-A1F0-916F569233A5}" destId="{FA4729F6-2E29-4E1B-A2B9-2D3B606526CB}" srcOrd="0" destOrd="0" presId="urn:microsoft.com/office/officeart/2005/8/layout/hierarchy3"/>
    <dgm:cxn modelId="{C851D4C3-9586-4B41-B1AC-876AAD74AD48}" type="presOf" srcId="{E14CF6BD-D68A-41C3-9011-79547284ABE9}" destId="{67F8626F-7CEA-47B1-BC3D-FAA2B1539E1D}" srcOrd="1" destOrd="0" presId="urn:microsoft.com/office/officeart/2005/8/layout/hierarchy3"/>
    <dgm:cxn modelId="{8EC69BBC-EF9E-44A1-9F75-9717A865AF84}" srcId="{E14CF6BD-D68A-41C3-9011-79547284ABE9}" destId="{D212BA21-C7CD-46BA-8758-832B0C6893BB}" srcOrd="3" destOrd="0" parTransId="{8D82E9CF-AC37-4669-A5FC-21A4BED1433B}" sibTransId="{B9497459-1F26-4717-9943-04F9AAC3C6F4}"/>
    <dgm:cxn modelId="{CC9121C1-A604-4558-BBE2-15519BE9B054}" srcId="{16959949-9825-439A-B3D9-3715DDE53586}" destId="{E14CF6BD-D68A-41C3-9011-79547284ABE9}" srcOrd="0" destOrd="0" parTransId="{EF4A6943-B09C-4D3C-B32C-3426BAC46765}" sibTransId="{9D58BFE6-8783-4523-8B9E-3B3782E982A2}"/>
    <dgm:cxn modelId="{215369F5-3F62-48AC-ACCE-FABF90E5F87B}" type="presOf" srcId="{D212BA21-C7CD-46BA-8758-832B0C6893BB}" destId="{BC8FBFBA-C972-4CC6-8B0B-E6E6A3CEF2E8}" srcOrd="0" destOrd="0" presId="urn:microsoft.com/office/officeart/2005/8/layout/hierarchy3"/>
    <dgm:cxn modelId="{8C1DD8FE-4C90-4D34-8407-A34851E99E40}" srcId="{E14CF6BD-D68A-41C3-9011-79547284ABE9}" destId="{942EAC2B-9E54-422A-9112-B631A2845639}" srcOrd="2" destOrd="0" parTransId="{7C34F92F-E6D7-4019-A1F0-916F569233A5}" sibTransId="{948B2D11-0843-4968-81F0-1FE8E20889E1}"/>
    <dgm:cxn modelId="{54BD3938-E0A0-4068-9D53-FDBA0E6AF2F2}" type="presOf" srcId="{942EAC2B-9E54-422A-9112-B631A2845639}" destId="{5CED17C5-34E8-4D00-B1A1-74386D3BA003}" srcOrd="0" destOrd="0" presId="urn:microsoft.com/office/officeart/2005/8/layout/hierarchy3"/>
    <dgm:cxn modelId="{8D58D280-EE0A-4DFF-A93E-13F8B3522C92}" srcId="{E14CF6BD-D68A-41C3-9011-79547284ABE9}" destId="{F90B2D87-58FC-461E-B35D-23EDB77430C6}" srcOrd="1" destOrd="0" parTransId="{547A8AC6-2E60-4D3C-A59C-CF2B640D7DFC}" sibTransId="{6CFFF0A0-B5C2-45F5-9951-3C4B28A7F209}"/>
    <dgm:cxn modelId="{96242F38-ACB7-4A75-AB64-C6639A2778A8}" type="presOf" srcId="{E14CF6BD-D68A-41C3-9011-79547284ABE9}" destId="{415FE3B2-8063-448C-BBBC-35706D796229}" srcOrd="0" destOrd="0" presId="urn:microsoft.com/office/officeart/2005/8/layout/hierarchy3"/>
    <dgm:cxn modelId="{411E3A32-A652-4747-86C9-0B2216985139}" type="presOf" srcId="{8D82E9CF-AC37-4669-A5FC-21A4BED1433B}" destId="{53CC9CA5-ED51-43F1-913C-B82C58FA8669}" srcOrd="0" destOrd="0" presId="urn:microsoft.com/office/officeart/2005/8/layout/hierarchy3"/>
    <dgm:cxn modelId="{EB15410C-DE53-43E6-B4BD-F12C25713500}" type="presOf" srcId="{547A8AC6-2E60-4D3C-A59C-CF2B640D7DFC}" destId="{0BD4C0E1-A990-43C1-9E9A-48BF46F25D1C}" srcOrd="0" destOrd="0" presId="urn:microsoft.com/office/officeart/2005/8/layout/hierarchy3"/>
    <dgm:cxn modelId="{9F7D4807-AE2A-4BE4-9055-4463AAED0654}" srcId="{E14CF6BD-D68A-41C3-9011-79547284ABE9}" destId="{27B89411-A0E5-4DA7-8042-F84B21F979C1}" srcOrd="0" destOrd="0" parTransId="{E2AAE85D-67A6-4B31-8360-3A6103243621}" sibTransId="{E0632BE9-75CE-4330-A3E0-937BB0E05D17}"/>
    <dgm:cxn modelId="{2028002D-86AE-4960-9A78-73FE7D5DE160}" type="presParOf" srcId="{551B0D1B-9671-4F58-BA20-908B159E85D9}" destId="{0A55845B-ACC6-473D-BBB4-07D6A4DA2C7C}" srcOrd="0" destOrd="0" presId="urn:microsoft.com/office/officeart/2005/8/layout/hierarchy3"/>
    <dgm:cxn modelId="{CC92575B-EE54-4D54-B306-436FCBF32FDD}" type="presParOf" srcId="{0A55845B-ACC6-473D-BBB4-07D6A4DA2C7C}" destId="{06EE9219-A4CC-4379-BE90-42D01C2AE9F8}" srcOrd="0" destOrd="0" presId="urn:microsoft.com/office/officeart/2005/8/layout/hierarchy3"/>
    <dgm:cxn modelId="{8AA49881-813F-4925-91C7-492DCDC05D41}" type="presParOf" srcId="{06EE9219-A4CC-4379-BE90-42D01C2AE9F8}" destId="{415FE3B2-8063-448C-BBBC-35706D796229}" srcOrd="0" destOrd="0" presId="urn:microsoft.com/office/officeart/2005/8/layout/hierarchy3"/>
    <dgm:cxn modelId="{5388A394-6ECA-4869-BD6E-F0B9CE27D903}" type="presParOf" srcId="{06EE9219-A4CC-4379-BE90-42D01C2AE9F8}" destId="{67F8626F-7CEA-47B1-BC3D-FAA2B1539E1D}" srcOrd="1" destOrd="0" presId="urn:microsoft.com/office/officeart/2005/8/layout/hierarchy3"/>
    <dgm:cxn modelId="{F0F68F73-DC76-4C1F-8709-996E124BD21B}" type="presParOf" srcId="{0A55845B-ACC6-473D-BBB4-07D6A4DA2C7C}" destId="{A04E21D5-EE47-48C7-B765-66DA4D870B6D}" srcOrd="1" destOrd="0" presId="urn:microsoft.com/office/officeart/2005/8/layout/hierarchy3"/>
    <dgm:cxn modelId="{6AF04034-8A23-4E4D-89D9-26FFC2BD9F74}" type="presParOf" srcId="{A04E21D5-EE47-48C7-B765-66DA4D870B6D}" destId="{76089961-615B-43C1-87D5-542BC46E3635}" srcOrd="0" destOrd="0" presId="urn:microsoft.com/office/officeart/2005/8/layout/hierarchy3"/>
    <dgm:cxn modelId="{8F092A4F-B6E5-4DA4-909C-6C5110867D86}" type="presParOf" srcId="{A04E21D5-EE47-48C7-B765-66DA4D870B6D}" destId="{9E0F5633-59B7-4717-8AE1-B661A46CF01E}" srcOrd="1" destOrd="0" presId="urn:microsoft.com/office/officeart/2005/8/layout/hierarchy3"/>
    <dgm:cxn modelId="{5502C6CA-7D0A-41BD-BA14-CDAD0AEC1D67}" type="presParOf" srcId="{A04E21D5-EE47-48C7-B765-66DA4D870B6D}" destId="{0BD4C0E1-A990-43C1-9E9A-48BF46F25D1C}" srcOrd="2" destOrd="0" presId="urn:microsoft.com/office/officeart/2005/8/layout/hierarchy3"/>
    <dgm:cxn modelId="{5CCF0A11-280F-4058-BBEC-38E7B450D1F4}" type="presParOf" srcId="{A04E21D5-EE47-48C7-B765-66DA4D870B6D}" destId="{51B80473-CF7E-496D-BB8B-1D1651A47551}" srcOrd="3" destOrd="0" presId="urn:microsoft.com/office/officeart/2005/8/layout/hierarchy3"/>
    <dgm:cxn modelId="{8494DD19-F7DE-492C-959E-D185504C5E46}" type="presParOf" srcId="{A04E21D5-EE47-48C7-B765-66DA4D870B6D}" destId="{FA4729F6-2E29-4E1B-A2B9-2D3B606526CB}" srcOrd="4" destOrd="0" presId="urn:microsoft.com/office/officeart/2005/8/layout/hierarchy3"/>
    <dgm:cxn modelId="{47124EC9-EF8C-496C-97DD-B1808BE6F88A}" type="presParOf" srcId="{A04E21D5-EE47-48C7-B765-66DA4D870B6D}" destId="{5CED17C5-34E8-4D00-B1A1-74386D3BA003}" srcOrd="5" destOrd="0" presId="urn:microsoft.com/office/officeart/2005/8/layout/hierarchy3"/>
    <dgm:cxn modelId="{76589E37-7F71-4F86-9291-E124832D4AB0}" type="presParOf" srcId="{A04E21D5-EE47-48C7-B765-66DA4D870B6D}" destId="{53CC9CA5-ED51-43F1-913C-B82C58FA8669}" srcOrd="6" destOrd="0" presId="urn:microsoft.com/office/officeart/2005/8/layout/hierarchy3"/>
    <dgm:cxn modelId="{1C4B99C1-3A96-4B7A-ABDD-8AF95CC31127}" type="presParOf" srcId="{A04E21D5-EE47-48C7-B765-66DA4D870B6D}" destId="{BC8FBFBA-C972-4CC6-8B0B-E6E6A3CEF2E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1A636-735B-487C-A8AE-79825E9ABD8D}">
      <dsp:nvSpPr>
        <dsp:cNvPr id="0" name=""/>
        <dsp:cNvSpPr/>
      </dsp:nvSpPr>
      <dsp:spPr>
        <a:xfrm>
          <a:off x="3233737" y="2414044"/>
          <a:ext cx="354317" cy="1062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2070"/>
              </a:lnTo>
              <a:lnTo>
                <a:pt x="354317" y="10620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14706-D3D2-46EC-9357-051ACB2840AE}">
      <dsp:nvSpPr>
        <dsp:cNvPr id="0" name=""/>
        <dsp:cNvSpPr/>
      </dsp:nvSpPr>
      <dsp:spPr>
        <a:xfrm>
          <a:off x="2726975" y="764091"/>
          <a:ext cx="1435449" cy="489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312"/>
              </a:lnTo>
              <a:lnTo>
                <a:pt x="1435449" y="245312"/>
              </a:lnTo>
              <a:lnTo>
                <a:pt x="1435449" y="4890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8865DA-0A77-410F-B8C2-9EEB1A381C92}">
      <dsp:nvSpPr>
        <dsp:cNvPr id="0" name=""/>
        <dsp:cNvSpPr/>
      </dsp:nvSpPr>
      <dsp:spPr>
        <a:xfrm>
          <a:off x="424457" y="2414044"/>
          <a:ext cx="247286" cy="990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0468"/>
              </a:lnTo>
              <a:lnTo>
                <a:pt x="247286" y="9904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CCCFB-5142-4D98-B8CA-5BBDAB29F392}">
      <dsp:nvSpPr>
        <dsp:cNvPr id="0" name=""/>
        <dsp:cNvSpPr/>
      </dsp:nvSpPr>
      <dsp:spPr>
        <a:xfrm>
          <a:off x="1353145" y="764091"/>
          <a:ext cx="1373830" cy="489093"/>
        </a:xfrm>
        <a:custGeom>
          <a:avLst/>
          <a:gdLst/>
          <a:ahLst/>
          <a:cxnLst/>
          <a:rect l="0" t="0" r="0" b="0"/>
          <a:pathLst>
            <a:path>
              <a:moveTo>
                <a:pt x="1373830" y="0"/>
              </a:moveTo>
              <a:lnTo>
                <a:pt x="1373830" y="245312"/>
              </a:lnTo>
              <a:lnTo>
                <a:pt x="0" y="245312"/>
              </a:lnTo>
              <a:lnTo>
                <a:pt x="0" y="4890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8EC13B-1FAF-4B58-862D-1295BCB1A3C4}">
      <dsp:nvSpPr>
        <dsp:cNvPr id="0" name=""/>
        <dsp:cNvSpPr/>
      </dsp:nvSpPr>
      <dsp:spPr>
        <a:xfrm>
          <a:off x="288022" y="2"/>
          <a:ext cx="4877907" cy="764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 общаетесь с анонимного аккаунта?</a:t>
          </a:r>
          <a:endParaRPr lang="ru-RU" sz="1800" kern="1200" dirty="0"/>
        </a:p>
      </dsp:txBody>
      <dsp:txXfrm>
        <a:off x="288022" y="2"/>
        <a:ext cx="4877907" cy="764089"/>
      </dsp:txXfrm>
    </dsp:sp>
    <dsp:sp modelId="{9CCC93FA-172B-44E4-A01B-09D1B65DC9CB}">
      <dsp:nvSpPr>
        <dsp:cNvPr id="0" name=""/>
        <dsp:cNvSpPr/>
      </dsp:nvSpPr>
      <dsp:spPr>
        <a:xfrm>
          <a:off x="192285" y="1253185"/>
          <a:ext cx="2321718" cy="1160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Да</a:t>
          </a:r>
          <a:endParaRPr lang="ru-RU" sz="1800" kern="1200" dirty="0"/>
        </a:p>
      </dsp:txBody>
      <dsp:txXfrm>
        <a:off x="192285" y="1253185"/>
        <a:ext cx="2321718" cy="1160859"/>
      </dsp:txXfrm>
    </dsp:sp>
    <dsp:sp modelId="{164F2AA9-33F1-4A9A-83F8-598FAADDA66B}">
      <dsp:nvSpPr>
        <dsp:cNvPr id="0" name=""/>
        <dsp:cNvSpPr/>
      </dsp:nvSpPr>
      <dsp:spPr>
        <a:xfrm>
          <a:off x="671744" y="2824083"/>
          <a:ext cx="2321718" cy="1160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 раскрывайте своих личных данных и общайтесь с кем хотите</a:t>
          </a:r>
          <a:endParaRPr lang="ru-RU" sz="1800" kern="1200" dirty="0"/>
        </a:p>
      </dsp:txBody>
      <dsp:txXfrm>
        <a:off x="671744" y="2824083"/>
        <a:ext cx="2321718" cy="1160859"/>
      </dsp:txXfrm>
    </dsp:sp>
    <dsp:sp modelId="{3838060D-CABD-476B-B357-D0FD04B4AFB4}">
      <dsp:nvSpPr>
        <dsp:cNvPr id="0" name=""/>
        <dsp:cNvSpPr/>
      </dsp:nvSpPr>
      <dsp:spPr>
        <a:xfrm>
          <a:off x="3001565" y="1253185"/>
          <a:ext cx="2321718" cy="1160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Нет</a:t>
          </a:r>
          <a:endParaRPr lang="ru-RU" sz="1800" kern="1200" dirty="0"/>
        </a:p>
      </dsp:txBody>
      <dsp:txXfrm>
        <a:off x="3001565" y="1253185"/>
        <a:ext cx="2321718" cy="1160859"/>
      </dsp:txXfrm>
    </dsp:sp>
    <dsp:sp modelId="{84DB1A59-E22B-4012-B1C6-85CF7BBA3FD1}">
      <dsp:nvSpPr>
        <dsp:cNvPr id="0" name=""/>
        <dsp:cNvSpPr/>
      </dsp:nvSpPr>
      <dsp:spPr>
        <a:xfrm>
          <a:off x="3588054" y="2895685"/>
          <a:ext cx="2321718" cy="1160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Безопасно общаться только с теми, кого вы знаете лично</a:t>
          </a:r>
          <a:endParaRPr lang="ru-RU" sz="1800" kern="1200" dirty="0"/>
        </a:p>
      </dsp:txBody>
      <dsp:txXfrm>
        <a:off x="3588054" y="2895685"/>
        <a:ext cx="2321718" cy="1160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FE3B2-8063-448C-BBBC-35706D796229}">
      <dsp:nvSpPr>
        <dsp:cNvPr id="0" name=""/>
        <dsp:cNvSpPr/>
      </dsp:nvSpPr>
      <dsp:spPr>
        <a:xfrm>
          <a:off x="804167" y="2172"/>
          <a:ext cx="4487664" cy="856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Данные, которыми часто делятся подростки</a:t>
          </a:r>
          <a:endParaRPr lang="ru-RU" sz="2700" kern="1200" dirty="0"/>
        </a:p>
      </dsp:txBody>
      <dsp:txXfrm>
        <a:off x="829242" y="27247"/>
        <a:ext cx="4437514" cy="805979"/>
      </dsp:txXfrm>
    </dsp:sp>
    <dsp:sp modelId="{76089961-615B-43C1-87D5-542BC46E3635}">
      <dsp:nvSpPr>
        <dsp:cNvPr id="0" name=""/>
        <dsp:cNvSpPr/>
      </dsp:nvSpPr>
      <dsp:spPr>
        <a:xfrm>
          <a:off x="1252934" y="858301"/>
          <a:ext cx="448766" cy="480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528"/>
              </a:lnTo>
              <a:lnTo>
                <a:pt x="448766" y="4805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F5633-59B7-4717-8AE1-B661A46CF01E}">
      <dsp:nvSpPr>
        <dsp:cNvPr id="0" name=""/>
        <dsp:cNvSpPr/>
      </dsp:nvSpPr>
      <dsp:spPr>
        <a:xfrm>
          <a:off x="1701700" y="1018478"/>
          <a:ext cx="1025128" cy="640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Номер школы</a:t>
          </a:r>
          <a:endParaRPr lang="ru-RU" sz="1200" kern="1200" dirty="0"/>
        </a:p>
      </dsp:txBody>
      <dsp:txXfrm>
        <a:off x="1720466" y="1037244"/>
        <a:ext cx="987596" cy="603173"/>
      </dsp:txXfrm>
    </dsp:sp>
    <dsp:sp modelId="{0BD4C0E1-A990-43C1-9E9A-48BF46F25D1C}">
      <dsp:nvSpPr>
        <dsp:cNvPr id="0" name=""/>
        <dsp:cNvSpPr/>
      </dsp:nvSpPr>
      <dsp:spPr>
        <a:xfrm>
          <a:off x="1252934" y="858301"/>
          <a:ext cx="448766" cy="128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410"/>
              </a:lnTo>
              <a:lnTo>
                <a:pt x="448766" y="12814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80473-CF7E-496D-BB8B-1D1651A47551}">
      <dsp:nvSpPr>
        <dsp:cNvPr id="0" name=""/>
        <dsp:cNvSpPr/>
      </dsp:nvSpPr>
      <dsp:spPr>
        <a:xfrm>
          <a:off x="1701700" y="1819359"/>
          <a:ext cx="1025128" cy="640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Город</a:t>
          </a:r>
          <a:endParaRPr lang="ru-RU" sz="1200" kern="1200" dirty="0"/>
        </a:p>
      </dsp:txBody>
      <dsp:txXfrm>
        <a:off x="1720466" y="1838125"/>
        <a:ext cx="987596" cy="603173"/>
      </dsp:txXfrm>
    </dsp:sp>
    <dsp:sp modelId="{FA4729F6-2E29-4E1B-A2B9-2D3B606526CB}">
      <dsp:nvSpPr>
        <dsp:cNvPr id="0" name=""/>
        <dsp:cNvSpPr/>
      </dsp:nvSpPr>
      <dsp:spPr>
        <a:xfrm>
          <a:off x="1252934" y="858301"/>
          <a:ext cx="448766" cy="2082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2291"/>
              </a:lnTo>
              <a:lnTo>
                <a:pt x="448766" y="20822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ED17C5-34E8-4D00-B1A1-74386D3BA003}">
      <dsp:nvSpPr>
        <dsp:cNvPr id="0" name=""/>
        <dsp:cNvSpPr/>
      </dsp:nvSpPr>
      <dsp:spPr>
        <a:xfrm>
          <a:off x="1701700" y="2620240"/>
          <a:ext cx="1025128" cy="640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Родственные связи</a:t>
          </a:r>
          <a:endParaRPr lang="ru-RU" sz="1200" kern="1200" dirty="0"/>
        </a:p>
      </dsp:txBody>
      <dsp:txXfrm>
        <a:off x="1720466" y="2639006"/>
        <a:ext cx="987596" cy="603173"/>
      </dsp:txXfrm>
    </dsp:sp>
    <dsp:sp modelId="{53CC9CA5-ED51-43F1-913C-B82C58FA8669}">
      <dsp:nvSpPr>
        <dsp:cNvPr id="0" name=""/>
        <dsp:cNvSpPr/>
      </dsp:nvSpPr>
      <dsp:spPr>
        <a:xfrm>
          <a:off x="1252934" y="858301"/>
          <a:ext cx="448766" cy="2883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3172"/>
              </a:lnTo>
              <a:lnTo>
                <a:pt x="448766" y="28831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FBFBA-C972-4CC6-8B0B-E6E6A3CEF2E8}">
      <dsp:nvSpPr>
        <dsp:cNvPr id="0" name=""/>
        <dsp:cNvSpPr/>
      </dsp:nvSpPr>
      <dsp:spPr>
        <a:xfrm>
          <a:off x="1701700" y="3421122"/>
          <a:ext cx="1025128" cy="640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Телефон</a:t>
          </a:r>
          <a:endParaRPr lang="ru-RU" sz="1200" kern="1200" dirty="0"/>
        </a:p>
      </dsp:txBody>
      <dsp:txXfrm>
        <a:off x="1720466" y="3439888"/>
        <a:ext cx="987596" cy="603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12038-4C9F-4EE5-8DF4-5F677BB3043E}" type="datetimeFigureOut">
              <a:rPr lang="ru-RU" smtClean="0">
                <a:latin typeface="Arial" panose="020B0604020202020204" pitchFamily="34" charset="0"/>
              </a:rPr>
              <a:t>23.04.2017</a:t>
            </a:fld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5ED2B-390F-40E5-9EFD-2531C025A2F6}" type="slidenum">
              <a:rPr lang="ru-RU" smtClean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679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16DF00E-BD98-4EFE-81A4-2D9C0739E2F3}" type="datetimeFigureOut">
              <a:rPr lang="ru-RU" smtClean="0"/>
              <a:pPr/>
              <a:t>23.04.2017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3FDD216-B18C-4F7A-91C3-E6C7F0FB227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095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61105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80553" algn="l" defTabSz="1161105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61105" algn="l" defTabSz="1161105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41658" algn="l" defTabSz="1161105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322210" algn="l" defTabSz="1161105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902763" algn="l" defTabSz="11611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83315" algn="l" defTabSz="11611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63868" algn="l" defTabSz="11611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44420" algn="l" defTabSz="11611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698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опасаются родители того, чего боялись наши мамы и папы, кода интернет входил в нашу жизнь и поскольку большинство из нас выросло нормальными людьми, то кажется что и страхи эти </a:t>
            </a:r>
            <a:r>
              <a:rPr lang="ru-RU" dirty="0" err="1" smtClean="0"/>
              <a:t>необоснованы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747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А опасаются родители того, чего боялись наши мамы и папы, кода интернет входил в нашу жизнь и поскольку большинство из нас выросло нормальными людьми, то кажется что и страхи эти </a:t>
            </a:r>
            <a:r>
              <a:rPr lang="ru-RU" dirty="0" err="1"/>
              <a:t>необоснованы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648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А опасаются родители того, чего боялись наши мамы и папы, кода интернет входил в нашу жизнь и поскольку большинство из нас выросло нормальными людьми, то кажется что и страхи эти </a:t>
            </a:r>
            <a:r>
              <a:rPr lang="ru-RU" dirty="0" err="1"/>
              <a:t>необоснованы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014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опасаются родители того, чего боялись наши мамы и папы, кода интернет входил в нашу жизнь и поскольку большинство из нас выросло нормальными людьми, то кажется что и страхи эти </a:t>
            </a:r>
            <a:r>
              <a:rPr lang="ru-RU" dirty="0" err="1" smtClean="0"/>
              <a:t>необоснованы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700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опасаются родители того, чего боялись наши мамы и папы, кода интернет входил в нашу жизнь и поскольку большинство из нас выросло нормальными людьми, то кажется что и страхи эти </a:t>
            </a:r>
            <a:r>
              <a:rPr lang="ru-RU" dirty="0" err="1" smtClean="0"/>
              <a:t>необоснованы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27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опасаются родители того, чего боялись наши мамы и папы, кода интернет входил в нашу жизнь и поскольку большинство из нас выросло нормальными людьми, то кажется что и страхи эти </a:t>
            </a:r>
            <a:r>
              <a:rPr lang="ru-RU" dirty="0" err="1" smtClean="0"/>
              <a:t>необоснованы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014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опасаются родители того, чего боялись наши мамы и папы, кода интернет входил в нашу жизнь и поскольку большинство из нас выросло нормальными людьми, то кажется что и страхи эти </a:t>
            </a:r>
            <a:r>
              <a:rPr lang="ru-RU" dirty="0" err="1" smtClean="0"/>
              <a:t>необоснованы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6454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802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- Забота о безопасности в </a:t>
            </a:r>
            <a:r>
              <a:rPr lang="ru-RU" dirty="0" err="1" smtClean="0"/>
              <a:t>оффлайне</a:t>
            </a:r>
            <a:r>
              <a:rPr lang="ru-RU" baseline="0" dirty="0" smtClean="0"/>
              <a:t> и </a:t>
            </a:r>
            <a:r>
              <a:rPr lang="ru-RU" baseline="0" dirty="0" err="1" smtClean="0"/>
              <a:t>онлайне</a:t>
            </a:r>
            <a:r>
              <a:rPr lang="ru-RU" baseline="0" dirty="0" smtClean="0"/>
              <a:t> не должны отличаться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54C99-469E-4673-8EF1-A1B623084D12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3668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Мы очень заботимся</a:t>
            </a:r>
            <a:r>
              <a:rPr lang="ru-RU" baseline="0" dirty="0" smtClean="0"/>
              <a:t> о детях в </a:t>
            </a:r>
            <a:r>
              <a:rPr lang="ru-RU" baseline="0" dirty="0" err="1" smtClean="0"/>
              <a:t>оффлайне</a:t>
            </a:r>
            <a:r>
              <a:rPr lang="ru-RU" baseline="0" dirty="0" smtClean="0"/>
              <a:t>, при этом в </a:t>
            </a:r>
            <a:r>
              <a:rPr lang="ru-RU" baseline="0" dirty="0" err="1" smtClean="0"/>
              <a:t>онлайне</a:t>
            </a:r>
            <a:r>
              <a:rPr lang="ru-RU" baseline="0" dirty="0" smtClean="0"/>
              <a:t> многие не предпринимают ничего.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И это неудивительно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54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опасаются родители того, чего боялись наши мамы и папы, кода интернет входил в нашу жизнь и поскольку большинство из нас выросло нормальными людьми, то кажется что и страхи эти </a:t>
            </a:r>
            <a:r>
              <a:rPr lang="ru-RU" dirty="0" err="1" smtClean="0"/>
              <a:t>необоснованы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473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опасаются родители того, чего боялись наши мамы и папы, кода интернет входил в нашу жизнь и поскольку большинство из нас выросло нормальными людьми, то кажется что и страхи эти </a:t>
            </a:r>
            <a:r>
              <a:rPr lang="ru-RU" dirty="0" err="1" smtClean="0"/>
              <a:t>необоснованы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450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опасаются родители того, чего боялись наши мамы и папы, кода интернет входил в нашу жизнь и поскольку большинство из нас выросло нормальными людьми, то кажется что и страхи эти </a:t>
            </a:r>
            <a:r>
              <a:rPr lang="ru-RU" dirty="0" err="1" smtClean="0"/>
              <a:t>необоснованы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996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опасаются родители того, чего боялись наши мамы и папы, кода интернет входил в нашу жизнь и поскольку большинство из нас выросло нормальными людьми, то кажется что и страхи эти </a:t>
            </a:r>
            <a:r>
              <a:rPr lang="ru-RU" dirty="0" err="1" smtClean="0"/>
              <a:t>необоснованы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241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Пугальная</a:t>
            </a:r>
            <a:r>
              <a:rPr lang="ru-RU" dirty="0" smtClean="0"/>
              <a:t> часть.</a:t>
            </a:r>
          </a:p>
          <a:p>
            <a:r>
              <a:rPr lang="ru-RU" dirty="0" smtClean="0"/>
              <a:t>Подробно – про случай на речном.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28-летнему жителю Екатеринбурга предъявлено обвинение в совершении трех эпизодов развратных действий.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сообщили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Накануне.RU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в пресс-службе СУ СКР по Свердловской области, в 2013-2014 годах обвиняемый, будучи зарегистрированным в одной из социальных сетей, знакомился с малолетними (в том числе и с теми, которые указывали более старший возраст на своих интернет-страничках) и осуществлял с ними переписку развратного содержания. Установлено, что противоправные деяния молодой человек совершил в отношении двух малолетних девочек и одного мальчика.</a:t>
            </a:r>
          </a:p>
          <a:p>
            <a:pPr marL="171450" indent="-171450">
              <a:buFontTx/>
              <a:buChar char="-"/>
            </a:pP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http://www.nakanune.ru/news/2015/5/15/22399571/#sthash.glY0jzgR.dpuf</a:t>
            </a:r>
          </a:p>
          <a:p>
            <a:pPr marL="171450" indent="-171450">
              <a:buFontTx/>
              <a:buChar char="-"/>
            </a:pP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http://atlantic.ctvnews.ca/teen-receives-death-threat-after-speaking-out-about-cyberbullying-1.2384991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http://www.ntv.ru/novosti/1292985/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https://ru.wikipedia.org/wiki/%D0%A1%D0%B0%D0%BC%D0%BE%D1%83%D0%B1%D0%B8%D0%B9%D1%81%D1%82%D0%B2%D0%BE_%D0%9C%D0%B5%D0%B3%D0%B0%D0%BD_%D0%9C%D0%B0%D0%B9%D0%B5%D1%80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http://www.ufa.kp.ru/daily/26358/3240637/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ru-RU" dirty="0" smtClean="0"/>
          </a:p>
          <a:p>
            <a:r>
              <a:rPr lang="ru-RU" dirty="0" smtClean="0"/>
              <a:t>Дальше – 5 – 10 случаев пунктиром, быстрым речитативом, не важно, российских или иностранных, так чтоб в 3 –</a:t>
            </a:r>
            <a:r>
              <a:rPr lang="ru-RU" baseline="0" dirty="0" smtClean="0"/>
              <a:t> 4 минуты времени вложить максимум ужаса и тоски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конце посвященной ужасам пятиминутки – «Заметьте,</a:t>
            </a:r>
            <a:r>
              <a:rPr lang="ru-RU" baseline="0" dirty="0" smtClean="0"/>
              <a:t> все эти истории вполне валидны и для реальной жизни. </a:t>
            </a:r>
            <a:r>
              <a:rPr lang="ru-RU" baseline="0" dirty="0" err="1" smtClean="0"/>
              <a:t>Интренет</a:t>
            </a:r>
            <a:r>
              <a:rPr lang="ru-RU" baseline="0" dirty="0" smtClean="0"/>
              <a:t> в них просто делает распространение информации быстрее, а обнаружение происходящего, наоборот – медленнее. То есть все эти истории произошли не по вине интернета, а с его использованием.»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54C99-469E-4673-8EF1-A1B623084D12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9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опасаются родители того, чего боялись наши мамы и папы, кода интернет входил в нашу жизнь и поскольку большинство из нас выросло нормальными людьми, то кажется что и страхи эти </a:t>
            </a:r>
            <a:r>
              <a:rPr lang="ru-RU" dirty="0" err="1" smtClean="0"/>
              <a:t>необоснованы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530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358775" y="0"/>
            <a:ext cx="8426450" cy="514048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358775" y="2382762"/>
            <a:ext cx="8426450" cy="2384501"/>
          </a:xfrm>
          <a:solidFill>
            <a:srgbClr val="FFFFFF">
              <a:alpha val="89804"/>
            </a:srgb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38163" y="2528923"/>
            <a:ext cx="8037514" cy="76290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38164" y="3857620"/>
            <a:ext cx="8036580" cy="763200"/>
          </a:xfrm>
        </p:spPr>
        <p:txBody>
          <a:bodyPr>
            <a:noAutofit/>
          </a:bodyPr>
          <a:lstStyle>
            <a:lvl1pPr marL="296607" indent="-285750">
              <a:spcBef>
                <a:spcPts val="300"/>
              </a:spcBef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lang="en-US" sz="19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227786" indent="0">
              <a:buFontTx/>
              <a:buNone/>
              <a:defRPr/>
            </a:lvl3pPr>
          </a:lstStyle>
          <a:p>
            <a:pPr marL="10857" lv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</a:pPr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166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56400" y="1131888"/>
            <a:ext cx="4107650" cy="34925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63058" y="1131888"/>
            <a:ext cx="4107650" cy="34925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142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58775" y="1131888"/>
            <a:ext cx="4105275" cy="3492500"/>
          </a:xfrm>
        </p:spPr>
        <p:txBody>
          <a:bodyPr>
            <a:noAutofit/>
          </a:bodyPr>
          <a:lstStyle>
            <a:lvl1pPr marL="225425" indent="-225425"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663058" y="1131888"/>
            <a:ext cx="4107650" cy="34925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400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55601" y="1131888"/>
            <a:ext cx="4104000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584"/>
            <a:ext cx="8426449" cy="675429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679950" y="1131888"/>
            <a:ext cx="4104000" cy="3492500"/>
          </a:xfrm>
        </p:spPr>
        <p:txBody>
          <a:bodyPr>
            <a:noAutofit/>
          </a:bodyPr>
          <a:lstStyle>
            <a:lvl1pPr marL="10857" indent="0"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 typeface="Arial" pitchFamily="34" charset="0"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Font typeface="Arial" pitchFamily="34" charset="0"/>
              <a:buNone/>
              <a:defRPr/>
            </a:lvl3pPr>
            <a:lvl4pPr marL="1371556" indent="0">
              <a:buNone/>
              <a:defRPr/>
            </a:lvl4pPr>
            <a:lvl5pPr marL="182874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9238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59"/>
            <a:ext cx="8426449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55600" y="1131887"/>
            <a:ext cx="4108450" cy="3492501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679950" y="1131887"/>
            <a:ext cx="4108450" cy="3492501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4593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Picture+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59"/>
            <a:ext cx="8426449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58775" y="1131888"/>
            <a:ext cx="4105275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679950" y="1131887"/>
            <a:ext cx="4108450" cy="3492501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08662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Picture+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59"/>
            <a:ext cx="8426449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679950" y="1131888"/>
            <a:ext cx="4105274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55600" y="1131887"/>
            <a:ext cx="4108450" cy="3492501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6971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55600" y="1131888"/>
            <a:ext cx="8429625" cy="576262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55600" y="1851025"/>
            <a:ext cx="4108450" cy="2773363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679950" y="1851025"/>
            <a:ext cx="4108450" cy="2773363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44398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60"/>
            <a:ext cx="8426450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55600" y="1131889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4661815" y="1131889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8" hasCustomPrompt="1"/>
          </p:nvPr>
        </p:nvSpPr>
        <p:spPr>
          <a:xfrm>
            <a:off x="355600" y="293249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4661815" y="293249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21220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Two pictures+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57189" y="1131888"/>
            <a:ext cx="4106862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57189" y="2932113"/>
            <a:ext cx="4106862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60"/>
            <a:ext cx="8426450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4661815" y="1131889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4661815" y="293249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3142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Two pictures+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4679950" y="1131888"/>
            <a:ext cx="4105275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4679950" y="2932113"/>
            <a:ext cx="4105275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60"/>
            <a:ext cx="8426450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55600" y="1131889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355600" y="293249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0052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358775" y="0"/>
            <a:ext cx="8426450" cy="514048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358775" y="2382762"/>
            <a:ext cx="8426450" cy="2384501"/>
          </a:xfrm>
          <a:solidFill>
            <a:srgbClr val="FFFFFF">
              <a:alpha val="89804"/>
            </a:srgb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38163" y="2528923"/>
            <a:ext cx="8037514" cy="76290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38164" y="3857620"/>
            <a:ext cx="8036580" cy="763200"/>
          </a:xfrm>
        </p:spPr>
        <p:txBody>
          <a:bodyPr>
            <a:noAutofit/>
          </a:bodyPr>
          <a:lstStyle>
            <a:lvl1pPr marL="296607" indent="-285750">
              <a:spcBef>
                <a:spcPts val="300"/>
              </a:spcBef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lang="en-US" sz="19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227786" indent="0">
              <a:buFontTx/>
              <a:buNone/>
              <a:defRPr/>
            </a:lvl3pPr>
          </a:lstStyle>
          <a:p>
            <a:pPr marL="10857" lv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</a:pPr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315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Two pictures+two objec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57189" y="1131888"/>
            <a:ext cx="4106862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4679948" y="1131888"/>
            <a:ext cx="4102103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60"/>
            <a:ext cx="8426450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676775" y="293249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355600" y="293249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63916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Two pictures+two objec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57189" y="2928772"/>
            <a:ext cx="4106864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4679948" y="2928772"/>
            <a:ext cx="4102103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60"/>
            <a:ext cx="8426450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676775" y="113188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355600" y="113188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3854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9" name="Content Placeholder 7"/>
          <p:cNvSpPr>
            <a:spLocks noGrp="1"/>
          </p:cNvSpPr>
          <p:nvPr>
            <p:ph sz="quarter" idx="23" hasCustomPrompt="1"/>
          </p:nvPr>
        </p:nvSpPr>
        <p:spPr>
          <a:xfrm>
            <a:off x="355600" y="1131888"/>
            <a:ext cx="1984152" cy="133185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24" hasCustomPrompt="1"/>
          </p:nvPr>
        </p:nvSpPr>
        <p:spPr>
          <a:xfrm>
            <a:off x="355600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25" hasCustomPrompt="1"/>
          </p:nvPr>
        </p:nvSpPr>
        <p:spPr>
          <a:xfrm>
            <a:off x="2500012" y="1131888"/>
            <a:ext cx="1984152" cy="133185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5" name="Content Placeholder 7"/>
          <p:cNvSpPr>
            <a:spLocks noGrp="1"/>
          </p:cNvSpPr>
          <p:nvPr>
            <p:ph sz="quarter" idx="26" hasCustomPrompt="1"/>
          </p:nvPr>
        </p:nvSpPr>
        <p:spPr>
          <a:xfrm>
            <a:off x="2500012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Content Placeholder 7"/>
          <p:cNvSpPr>
            <a:spLocks noGrp="1"/>
          </p:cNvSpPr>
          <p:nvPr>
            <p:ph sz="quarter" idx="27" hasCustomPrompt="1"/>
          </p:nvPr>
        </p:nvSpPr>
        <p:spPr>
          <a:xfrm>
            <a:off x="4644424" y="1131888"/>
            <a:ext cx="1984152" cy="133185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Content Placeholder 7"/>
          <p:cNvSpPr>
            <a:spLocks noGrp="1"/>
          </p:cNvSpPr>
          <p:nvPr>
            <p:ph sz="quarter" idx="28" hasCustomPrompt="1"/>
          </p:nvPr>
        </p:nvSpPr>
        <p:spPr>
          <a:xfrm>
            <a:off x="4644424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6788836" y="1131888"/>
            <a:ext cx="1984152" cy="133185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Content Placeholder 7"/>
          <p:cNvSpPr>
            <a:spLocks noGrp="1"/>
          </p:cNvSpPr>
          <p:nvPr>
            <p:ph sz="quarter" idx="30" hasCustomPrompt="1"/>
          </p:nvPr>
        </p:nvSpPr>
        <p:spPr>
          <a:xfrm>
            <a:off x="6788836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1783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s+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358775" y="1131888"/>
            <a:ext cx="1979613" cy="132715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2506663" y="1130300"/>
            <a:ext cx="1979612" cy="1328738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4643438" y="1130300"/>
            <a:ext cx="1990725" cy="1328738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6"/>
          </p:nvPr>
        </p:nvSpPr>
        <p:spPr>
          <a:xfrm>
            <a:off x="6800850" y="1130300"/>
            <a:ext cx="1981200" cy="1328738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27" hasCustomPrompt="1"/>
          </p:nvPr>
        </p:nvSpPr>
        <p:spPr>
          <a:xfrm>
            <a:off x="355600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28" hasCustomPrompt="1"/>
          </p:nvPr>
        </p:nvSpPr>
        <p:spPr>
          <a:xfrm>
            <a:off x="2500012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4644424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30" hasCustomPrompt="1"/>
          </p:nvPr>
        </p:nvSpPr>
        <p:spPr>
          <a:xfrm>
            <a:off x="6788836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56591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200"/>
            <a:ext cx="842645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20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358775" y="1132094"/>
            <a:ext cx="1548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22" name="Content Placeholder 6"/>
          <p:cNvSpPr>
            <a:spLocks noGrp="1"/>
          </p:cNvSpPr>
          <p:nvPr>
            <p:ph sz="quarter" idx="26" hasCustomPrompt="1"/>
          </p:nvPr>
        </p:nvSpPr>
        <p:spPr>
          <a:xfrm>
            <a:off x="2078155" y="1132094"/>
            <a:ext cx="1548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28" hasCustomPrompt="1"/>
          </p:nvPr>
        </p:nvSpPr>
        <p:spPr>
          <a:xfrm>
            <a:off x="5516915" y="1132094"/>
            <a:ext cx="1548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30" name="Content Placeholder 6"/>
          <p:cNvSpPr>
            <a:spLocks noGrp="1"/>
          </p:cNvSpPr>
          <p:nvPr>
            <p:ph sz="quarter" idx="30" hasCustomPrompt="1"/>
          </p:nvPr>
        </p:nvSpPr>
        <p:spPr>
          <a:xfrm>
            <a:off x="7236296" y="1132094"/>
            <a:ext cx="1548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32" name="Content Placeholder 6"/>
          <p:cNvSpPr>
            <a:spLocks noGrp="1"/>
          </p:cNvSpPr>
          <p:nvPr>
            <p:ph sz="quarter" idx="32" hasCustomPrompt="1"/>
          </p:nvPr>
        </p:nvSpPr>
        <p:spPr>
          <a:xfrm>
            <a:off x="3797535" y="1132094"/>
            <a:ext cx="1548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355600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4" hasCustomPrompt="1"/>
          </p:nvPr>
        </p:nvSpPr>
        <p:spPr>
          <a:xfrm>
            <a:off x="2076006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3796412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36" hasCustomPrompt="1"/>
          </p:nvPr>
        </p:nvSpPr>
        <p:spPr>
          <a:xfrm>
            <a:off x="5516818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37" hasCustomPrompt="1"/>
          </p:nvPr>
        </p:nvSpPr>
        <p:spPr>
          <a:xfrm>
            <a:off x="7237225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6886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pictures+five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34"/>
          </p:nvPr>
        </p:nvSpPr>
        <p:spPr>
          <a:xfrm>
            <a:off x="357505" y="1132250"/>
            <a:ext cx="1541463" cy="760412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35"/>
          </p:nvPr>
        </p:nvSpPr>
        <p:spPr>
          <a:xfrm>
            <a:off x="2077203" y="1132250"/>
            <a:ext cx="1541463" cy="760412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36"/>
          </p:nvPr>
        </p:nvSpPr>
        <p:spPr>
          <a:xfrm>
            <a:off x="3796901" y="1132250"/>
            <a:ext cx="1541463" cy="760412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37"/>
          </p:nvPr>
        </p:nvSpPr>
        <p:spPr>
          <a:xfrm>
            <a:off x="5516599" y="1132250"/>
            <a:ext cx="1541463" cy="760412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38"/>
          </p:nvPr>
        </p:nvSpPr>
        <p:spPr>
          <a:xfrm>
            <a:off x="7236296" y="1132250"/>
            <a:ext cx="1541463" cy="760412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355600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9" hasCustomPrompt="1"/>
          </p:nvPr>
        </p:nvSpPr>
        <p:spPr>
          <a:xfrm>
            <a:off x="2076006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40" hasCustomPrompt="1"/>
          </p:nvPr>
        </p:nvSpPr>
        <p:spPr>
          <a:xfrm>
            <a:off x="3796412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Content Placeholder 7"/>
          <p:cNvSpPr>
            <a:spLocks noGrp="1"/>
          </p:cNvSpPr>
          <p:nvPr>
            <p:ph sz="quarter" idx="41" hasCustomPrompt="1"/>
          </p:nvPr>
        </p:nvSpPr>
        <p:spPr>
          <a:xfrm>
            <a:off x="5516818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5" name="Content Placeholder 7"/>
          <p:cNvSpPr>
            <a:spLocks noGrp="1"/>
          </p:cNvSpPr>
          <p:nvPr>
            <p:ph sz="quarter" idx="42" hasCustomPrompt="1"/>
          </p:nvPr>
        </p:nvSpPr>
        <p:spPr>
          <a:xfrm>
            <a:off x="7237225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48046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51" name="Content Placeholder 6"/>
          <p:cNvSpPr>
            <a:spLocks noGrp="1"/>
          </p:cNvSpPr>
          <p:nvPr>
            <p:ph sz="quarter" idx="28" hasCustomPrompt="1"/>
          </p:nvPr>
        </p:nvSpPr>
        <p:spPr>
          <a:xfrm>
            <a:off x="358775" y="1909767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78" name="Content Placeholder 6"/>
          <p:cNvSpPr>
            <a:spLocks noGrp="1"/>
          </p:cNvSpPr>
          <p:nvPr>
            <p:ph sz="quarter" idx="30" hasCustomPrompt="1"/>
          </p:nvPr>
        </p:nvSpPr>
        <p:spPr>
          <a:xfrm>
            <a:off x="358775" y="3079748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0" name="Content Placeholder 6"/>
          <p:cNvSpPr>
            <a:spLocks noGrp="1"/>
          </p:cNvSpPr>
          <p:nvPr>
            <p:ph sz="quarter" idx="32" hasCustomPrompt="1"/>
          </p:nvPr>
        </p:nvSpPr>
        <p:spPr>
          <a:xfrm>
            <a:off x="358775" y="4249729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2" name="Content Placeholder 6"/>
          <p:cNvSpPr>
            <a:spLocks noGrp="1"/>
          </p:cNvSpPr>
          <p:nvPr>
            <p:ph sz="quarter" idx="34" hasCustomPrompt="1"/>
          </p:nvPr>
        </p:nvSpPr>
        <p:spPr>
          <a:xfrm>
            <a:off x="2513013" y="1909767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4" name="Content Placeholder 6"/>
          <p:cNvSpPr>
            <a:spLocks noGrp="1"/>
          </p:cNvSpPr>
          <p:nvPr>
            <p:ph sz="quarter" idx="36" hasCustomPrompt="1"/>
          </p:nvPr>
        </p:nvSpPr>
        <p:spPr>
          <a:xfrm>
            <a:off x="2513013" y="3079748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6" name="Content Placeholder 6"/>
          <p:cNvSpPr>
            <a:spLocks noGrp="1"/>
          </p:cNvSpPr>
          <p:nvPr>
            <p:ph sz="quarter" idx="38" hasCustomPrompt="1"/>
          </p:nvPr>
        </p:nvSpPr>
        <p:spPr>
          <a:xfrm>
            <a:off x="2513013" y="4249729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8" name="Content Placeholder 6"/>
          <p:cNvSpPr>
            <a:spLocks noGrp="1"/>
          </p:cNvSpPr>
          <p:nvPr>
            <p:ph sz="quarter" idx="40" hasCustomPrompt="1"/>
          </p:nvPr>
        </p:nvSpPr>
        <p:spPr>
          <a:xfrm>
            <a:off x="4643438" y="1909767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0" name="Content Placeholder 6"/>
          <p:cNvSpPr>
            <a:spLocks noGrp="1"/>
          </p:cNvSpPr>
          <p:nvPr>
            <p:ph sz="quarter" idx="42" hasCustomPrompt="1"/>
          </p:nvPr>
        </p:nvSpPr>
        <p:spPr>
          <a:xfrm>
            <a:off x="4643438" y="3079748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2" name="Content Placeholder 6"/>
          <p:cNvSpPr>
            <a:spLocks noGrp="1"/>
          </p:cNvSpPr>
          <p:nvPr>
            <p:ph sz="quarter" idx="44" hasCustomPrompt="1"/>
          </p:nvPr>
        </p:nvSpPr>
        <p:spPr>
          <a:xfrm>
            <a:off x="4643438" y="4249729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4" name="Content Placeholder 6"/>
          <p:cNvSpPr>
            <a:spLocks noGrp="1"/>
          </p:cNvSpPr>
          <p:nvPr>
            <p:ph sz="quarter" idx="46" hasCustomPrompt="1"/>
          </p:nvPr>
        </p:nvSpPr>
        <p:spPr>
          <a:xfrm>
            <a:off x="6797676" y="1909767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6" name="Content Placeholder 6"/>
          <p:cNvSpPr>
            <a:spLocks noGrp="1"/>
          </p:cNvSpPr>
          <p:nvPr>
            <p:ph sz="quarter" idx="48" hasCustomPrompt="1"/>
          </p:nvPr>
        </p:nvSpPr>
        <p:spPr>
          <a:xfrm>
            <a:off x="6797676" y="3079748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8" name="Content Placeholder 6"/>
          <p:cNvSpPr>
            <a:spLocks noGrp="1"/>
          </p:cNvSpPr>
          <p:nvPr>
            <p:ph sz="quarter" idx="50" hasCustomPrompt="1"/>
          </p:nvPr>
        </p:nvSpPr>
        <p:spPr>
          <a:xfrm>
            <a:off x="6797676" y="4249729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29" name="Content Placeholder 7"/>
          <p:cNvSpPr>
            <a:spLocks noGrp="1"/>
          </p:cNvSpPr>
          <p:nvPr>
            <p:ph sz="quarter" idx="24" hasCustomPrompt="1"/>
          </p:nvPr>
        </p:nvSpPr>
        <p:spPr>
          <a:xfrm>
            <a:off x="367837" y="1131887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0" name="Content Placeholder 7"/>
          <p:cNvSpPr>
            <a:spLocks noGrp="1"/>
          </p:cNvSpPr>
          <p:nvPr>
            <p:ph sz="quarter" idx="26" hasCustomPrompt="1"/>
          </p:nvPr>
        </p:nvSpPr>
        <p:spPr>
          <a:xfrm>
            <a:off x="2512249" y="1131887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Content Placeholder 7"/>
          <p:cNvSpPr>
            <a:spLocks noGrp="1"/>
          </p:cNvSpPr>
          <p:nvPr>
            <p:ph sz="quarter" idx="52" hasCustomPrompt="1"/>
          </p:nvPr>
        </p:nvSpPr>
        <p:spPr>
          <a:xfrm>
            <a:off x="4656661" y="1131887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2" name="Content Placeholder 7"/>
          <p:cNvSpPr>
            <a:spLocks noGrp="1"/>
          </p:cNvSpPr>
          <p:nvPr>
            <p:ph sz="quarter" idx="53" hasCustomPrompt="1"/>
          </p:nvPr>
        </p:nvSpPr>
        <p:spPr>
          <a:xfrm>
            <a:off x="6801073" y="1131887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Content Placeholder 7"/>
          <p:cNvSpPr>
            <a:spLocks noGrp="1"/>
          </p:cNvSpPr>
          <p:nvPr>
            <p:ph sz="quarter" idx="54" hasCustomPrompt="1"/>
          </p:nvPr>
        </p:nvSpPr>
        <p:spPr>
          <a:xfrm>
            <a:off x="367837" y="2301868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4" name="Content Placeholder 7"/>
          <p:cNvSpPr>
            <a:spLocks noGrp="1"/>
          </p:cNvSpPr>
          <p:nvPr>
            <p:ph sz="quarter" idx="55" hasCustomPrompt="1"/>
          </p:nvPr>
        </p:nvSpPr>
        <p:spPr>
          <a:xfrm>
            <a:off x="2512249" y="2301868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Content Placeholder 7"/>
          <p:cNvSpPr>
            <a:spLocks noGrp="1"/>
          </p:cNvSpPr>
          <p:nvPr>
            <p:ph sz="quarter" idx="56" hasCustomPrompt="1"/>
          </p:nvPr>
        </p:nvSpPr>
        <p:spPr>
          <a:xfrm>
            <a:off x="4656661" y="2301868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6" name="Content Placeholder 7"/>
          <p:cNvSpPr>
            <a:spLocks noGrp="1"/>
          </p:cNvSpPr>
          <p:nvPr>
            <p:ph sz="quarter" idx="57" hasCustomPrompt="1"/>
          </p:nvPr>
        </p:nvSpPr>
        <p:spPr>
          <a:xfrm>
            <a:off x="6801073" y="2301868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Content Placeholder 7"/>
          <p:cNvSpPr>
            <a:spLocks noGrp="1"/>
          </p:cNvSpPr>
          <p:nvPr>
            <p:ph sz="quarter" idx="58" hasCustomPrompt="1"/>
          </p:nvPr>
        </p:nvSpPr>
        <p:spPr>
          <a:xfrm>
            <a:off x="367837" y="3471850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8" name="Content Placeholder 7"/>
          <p:cNvSpPr>
            <a:spLocks noGrp="1"/>
          </p:cNvSpPr>
          <p:nvPr>
            <p:ph sz="quarter" idx="59" hasCustomPrompt="1"/>
          </p:nvPr>
        </p:nvSpPr>
        <p:spPr>
          <a:xfrm>
            <a:off x="2512249" y="3471850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quarter" idx="60" hasCustomPrompt="1"/>
          </p:nvPr>
        </p:nvSpPr>
        <p:spPr>
          <a:xfrm>
            <a:off x="4656661" y="3471850"/>
            <a:ext cx="1984152" cy="755787"/>
          </a:xfrm>
        </p:spPr>
        <p:txBody>
          <a:bodyPr>
            <a:noAutofit/>
          </a:bodyPr>
          <a:lstStyle>
            <a:lvl1pPr marL="0" marR="0" indent="0" algn="l" defTabSz="91437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marL="0" marR="0" lvl="0" indent="0" algn="l" defTabSz="91437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0" name="Content Placeholder 7"/>
          <p:cNvSpPr>
            <a:spLocks noGrp="1"/>
          </p:cNvSpPr>
          <p:nvPr>
            <p:ph sz="quarter" idx="61" hasCustomPrompt="1"/>
          </p:nvPr>
        </p:nvSpPr>
        <p:spPr>
          <a:xfrm>
            <a:off x="6801073" y="3471850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9166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+three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355600" y="1131888"/>
            <a:ext cx="2700338" cy="131762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3221038" y="1131888"/>
            <a:ext cx="2700337" cy="131762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7"/>
          </p:nvPr>
        </p:nvSpPr>
        <p:spPr>
          <a:xfrm>
            <a:off x="6083831" y="1131888"/>
            <a:ext cx="2700337" cy="131762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28" hasCustomPrompt="1"/>
          </p:nvPr>
        </p:nvSpPr>
        <p:spPr>
          <a:xfrm>
            <a:off x="355600" y="2607754"/>
            <a:ext cx="2700000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3219884" y="2607754"/>
            <a:ext cx="2700000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30" hasCustomPrompt="1"/>
          </p:nvPr>
        </p:nvSpPr>
        <p:spPr>
          <a:xfrm>
            <a:off x="6084168" y="2617665"/>
            <a:ext cx="2700000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10871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28"/>
          </p:nvPr>
        </p:nvSpPr>
        <p:spPr>
          <a:xfrm>
            <a:off x="3221038" y="1131888"/>
            <a:ext cx="2700337" cy="1317625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27785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29"/>
          </p:nvPr>
        </p:nvSpPr>
        <p:spPr>
          <a:xfrm>
            <a:off x="358775" y="1131888"/>
            <a:ext cx="2700337" cy="1317625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27785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30"/>
          </p:nvPr>
        </p:nvSpPr>
        <p:spPr>
          <a:xfrm>
            <a:off x="6081556" y="1131888"/>
            <a:ext cx="2700337" cy="1317625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27785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31" hasCustomPrompt="1"/>
          </p:nvPr>
        </p:nvSpPr>
        <p:spPr>
          <a:xfrm>
            <a:off x="355600" y="2607754"/>
            <a:ext cx="2700000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3219884" y="2607754"/>
            <a:ext cx="2700000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6084168" y="2617665"/>
            <a:ext cx="2700000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292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+three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58775" y="3130860"/>
            <a:ext cx="8426449" cy="841577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8775" y="1132191"/>
            <a:ext cx="8426449" cy="841577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8490"/>
            <a:ext cx="8426450" cy="670523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2591780" y="1217886"/>
            <a:ext cx="6048672" cy="669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2591780" y="2211710"/>
            <a:ext cx="6048672" cy="669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34" hasCustomPrompt="1"/>
          </p:nvPr>
        </p:nvSpPr>
        <p:spPr>
          <a:xfrm>
            <a:off x="2591780" y="3217264"/>
            <a:ext cx="6048672" cy="669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358775" y="1134013"/>
            <a:ext cx="1954800" cy="8424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36" hasCustomPrompt="1"/>
          </p:nvPr>
        </p:nvSpPr>
        <p:spPr>
          <a:xfrm>
            <a:off x="358775" y="3130862"/>
            <a:ext cx="1954800" cy="8424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37" hasCustomPrompt="1"/>
          </p:nvPr>
        </p:nvSpPr>
        <p:spPr>
          <a:xfrm>
            <a:off x="358775" y="2132437"/>
            <a:ext cx="1954800" cy="8424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66536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358775" y="0"/>
            <a:ext cx="8426450" cy="514048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358775" y="2382762"/>
            <a:ext cx="8426450" cy="2384501"/>
          </a:xfrm>
          <a:solidFill>
            <a:srgbClr val="FFFFFF">
              <a:alpha val="89804"/>
            </a:srgb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358775" y="2383155"/>
            <a:ext cx="8426450" cy="2384108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>
            <a:noAutofit/>
          </a:bodyPr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31422" y="2528923"/>
            <a:ext cx="8035552" cy="76290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358775" y="2318084"/>
            <a:ext cx="8426450" cy="65071"/>
          </a:xfrm>
          <a:prstGeom prst="rect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>
            <a:noAutofit/>
          </a:bodyPr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775" y="0"/>
            <a:ext cx="8426450" cy="514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>
            <a:noAutofit/>
          </a:bodyPr>
          <a:lstStyle/>
          <a:p>
            <a:pPr algn="ctr"/>
            <a:endParaRPr lang="ru-RU" sz="1300" dirty="0">
              <a:latin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31420" y="3858141"/>
            <a:ext cx="8034619" cy="761485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6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pic>
        <p:nvPicPr>
          <p:cNvPr id="2050" name="Picture 2" descr="D:\Рабочие материалы, Эля\Касперский шаблоны\08.04.13\logo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828" y="149438"/>
            <a:ext cx="1087709" cy="32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619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objects+three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58775" y="3130860"/>
            <a:ext cx="8426449" cy="841577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8775" y="1132191"/>
            <a:ext cx="8426449" cy="841577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358775" y="1131888"/>
            <a:ext cx="1955800" cy="8413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358775" y="2084388"/>
            <a:ext cx="1955800" cy="8413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6"/>
          </p:nvPr>
        </p:nvSpPr>
        <p:spPr>
          <a:xfrm>
            <a:off x="358775" y="3130550"/>
            <a:ext cx="1955800" cy="8413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2591780" y="1217886"/>
            <a:ext cx="6048672" cy="669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2591780" y="2211710"/>
            <a:ext cx="6048672" cy="669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4" hasCustomPrompt="1"/>
          </p:nvPr>
        </p:nvSpPr>
        <p:spPr>
          <a:xfrm>
            <a:off x="2591780" y="3217264"/>
            <a:ext cx="6048672" cy="669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532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s+four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58775" y="1133479"/>
            <a:ext cx="8426449" cy="724505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8775" y="2809879"/>
            <a:ext cx="8426449" cy="724505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24"/>
          </p:nvPr>
        </p:nvSpPr>
        <p:spPr>
          <a:xfrm>
            <a:off x="358775" y="3649242"/>
            <a:ext cx="2008258" cy="70207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19" name="Content Placeholder 7"/>
          <p:cNvSpPr>
            <a:spLocks noGrp="1"/>
          </p:cNvSpPr>
          <p:nvPr>
            <p:ph sz="quarter" idx="25"/>
          </p:nvPr>
        </p:nvSpPr>
        <p:spPr>
          <a:xfrm>
            <a:off x="358775" y="2812149"/>
            <a:ext cx="2008258" cy="70207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20" name="Content Placeholder 7"/>
          <p:cNvSpPr>
            <a:spLocks noGrp="1"/>
          </p:cNvSpPr>
          <p:nvPr>
            <p:ph sz="quarter" idx="26"/>
          </p:nvPr>
        </p:nvSpPr>
        <p:spPr>
          <a:xfrm>
            <a:off x="358775" y="1975307"/>
            <a:ext cx="2008258" cy="70207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24" name="Content Placeholder 7"/>
          <p:cNvSpPr>
            <a:spLocks noGrp="1"/>
          </p:cNvSpPr>
          <p:nvPr>
            <p:ph sz="quarter" idx="27"/>
          </p:nvPr>
        </p:nvSpPr>
        <p:spPr>
          <a:xfrm>
            <a:off x="358775" y="1138214"/>
            <a:ext cx="2008258" cy="70207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2591780" y="1195027"/>
            <a:ext cx="6048672" cy="6120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2591780" y="2028112"/>
            <a:ext cx="6048672" cy="6120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34" hasCustomPrompt="1"/>
          </p:nvPr>
        </p:nvSpPr>
        <p:spPr>
          <a:xfrm>
            <a:off x="2591780" y="2861197"/>
            <a:ext cx="6048672" cy="6120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2591780" y="3694281"/>
            <a:ext cx="6048672" cy="6120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937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object+four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58775" y="1133479"/>
            <a:ext cx="8426449" cy="724505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8775" y="2809879"/>
            <a:ext cx="8426449" cy="724505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31"/>
          </p:nvPr>
        </p:nvSpPr>
        <p:spPr>
          <a:xfrm>
            <a:off x="358775" y="1131888"/>
            <a:ext cx="2008188" cy="726096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32"/>
          </p:nvPr>
        </p:nvSpPr>
        <p:spPr>
          <a:xfrm>
            <a:off x="358775" y="1978317"/>
            <a:ext cx="2008188" cy="70802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33"/>
          </p:nvPr>
        </p:nvSpPr>
        <p:spPr>
          <a:xfrm>
            <a:off x="358775" y="2806675"/>
            <a:ext cx="2008188" cy="72223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34"/>
          </p:nvPr>
        </p:nvSpPr>
        <p:spPr>
          <a:xfrm>
            <a:off x="358775" y="3649242"/>
            <a:ext cx="2008188" cy="70802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2591780" y="1195027"/>
            <a:ext cx="6048672" cy="612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Content Placeholder 7"/>
          <p:cNvSpPr>
            <a:spLocks noGrp="1"/>
          </p:cNvSpPr>
          <p:nvPr>
            <p:ph sz="quarter" idx="36" hasCustomPrompt="1"/>
          </p:nvPr>
        </p:nvSpPr>
        <p:spPr>
          <a:xfrm>
            <a:off x="2591780" y="3705613"/>
            <a:ext cx="6048672" cy="612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37" hasCustomPrompt="1"/>
          </p:nvPr>
        </p:nvSpPr>
        <p:spPr>
          <a:xfrm>
            <a:off x="2591780" y="2868751"/>
            <a:ext cx="6048672" cy="612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38" hasCustomPrompt="1"/>
          </p:nvPr>
        </p:nvSpPr>
        <p:spPr>
          <a:xfrm>
            <a:off x="2591780" y="2031889"/>
            <a:ext cx="6048672" cy="612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5084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with text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358775" y="1129432"/>
            <a:ext cx="8426450" cy="34925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775" y="1129432"/>
            <a:ext cx="8426449" cy="1835907"/>
          </a:xfr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lang="en-US" sz="1900" dirty="0" smtClean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 lang="en-US" dirty="0" smtClean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9915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with two texts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532" y="320569"/>
            <a:ext cx="8425693" cy="66844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8775" y="1131888"/>
            <a:ext cx="8426450" cy="3492500"/>
          </a:xfrm>
        </p:spPr>
        <p:txBody>
          <a:bodyPr>
            <a:noAutofit/>
          </a:bodyPr>
          <a:lstStyle>
            <a:lvl1pPr marL="228600" indent="-21907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999" y="1131888"/>
            <a:ext cx="4141564" cy="122039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lnSpc>
                <a:spcPts val="1200"/>
              </a:lnSpc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5500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subhead+no bullets big gap text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8775" y="1131888"/>
            <a:ext cx="8426450" cy="3492500"/>
          </a:xfrm>
        </p:spPr>
        <p:txBody>
          <a:bodyPr>
            <a:noAutofit/>
          </a:bodyPr>
          <a:lstStyle>
            <a:lvl1pPr marL="228600" indent="-228600"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20569"/>
            <a:ext cx="8426450" cy="66844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229709" y="1131888"/>
            <a:ext cx="2555516" cy="34925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59468" y="1130858"/>
            <a:ext cx="4141095" cy="38311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1915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subhead+no bullets text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200"/>
            <a:ext cx="842645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8661" y="1131888"/>
            <a:ext cx="8426564" cy="3492500"/>
          </a:xfrm>
        </p:spPr>
        <p:txBody>
          <a:bodyPr>
            <a:noAutofit/>
          </a:bodyPr>
          <a:lstStyle>
            <a:lvl1pPr marL="228600" indent="-228600"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660" y="1133245"/>
            <a:ext cx="4321290" cy="38311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226910" y="1133245"/>
            <a:ext cx="2555516" cy="349114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lnSpc>
                <a:spcPct val="100000"/>
              </a:lnSpc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6959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subhead+bulleted text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200"/>
            <a:ext cx="842645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6394" y="1140638"/>
            <a:ext cx="8426450" cy="3492944"/>
          </a:xfrm>
        </p:spPr>
        <p:txBody>
          <a:bodyPr>
            <a:noAutofit/>
          </a:bodyPr>
          <a:lstStyle>
            <a:lvl1pPr marL="228600" indent="-21907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9468" y="1130858"/>
            <a:ext cx="4141095" cy="383111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29225" y="1131888"/>
            <a:ext cx="2556000" cy="3492500"/>
          </a:xfrm>
        </p:spPr>
        <p:txBody>
          <a:bodyPr anchor="t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4957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subhead+ann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8775" y="1132473"/>
            <a:ext cx="8426450" cy="3491915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200"/>
            <a:ext cx="842645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1502" y="4918075"/>
            <a:ext cx="274316" cy="146288"/>
          </a:xfrm>
        </p:spPr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1240" y="4918075"/>
            <a:ext cx="2895600" cy="146288"/>
          </a:xfrm>
        </p:spPr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8426450" cy="383111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0651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bject+subhead+bulleted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6400" y="1129506"/>
            <a:ext cx="8426450" cy="3492500"/>
          </a:xfrm>
        </p:spPr>
        <p:txBody>
          <a:bodyPr>
            <a:noAutofit/>
          </a:bodyPr>
          <a:lstStyle>
            <a:lvl1pPr marL="223838" indent="-223838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13200"/>
            <a:ext cx="842760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3840" y="1131888"/>
            <a:ext cx="4146723" cy="38311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29225" y="1131888"/>
            <a:ext cx="2556000" cy="3492500"/>
          </a:xfrm>
        </p:spPr>
        <p:txBody>
          <a:bodyPr anchor="ctr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975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358775" y="1131888"/>
            <a:ext cx="8426450" cy="68572"/>
          </a:xfrm>
          <a:prstGeom prst="rect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>
            <a:noAutofit/>
          </a:bodyPr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1311275"/>
            <a:ext cx="8426450" cy="33131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500" b="0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500" b="0">
                <a:solidFill>
                  <a:schemeClr val="accent4"/>
                </a:solidFill>
              </a:defRPr>
            </a:lvl2pPr>
            <a:lvl3pPr marL="0" indent="0">
              <a:spcBef>
                <a:spcPts val="5000"/>
              </a:spcBef>
              <a:buFont typeface="Arial" panose="020B0604020202020204" pitchFamily="34" charset="0"/>
              <a:buChar char="—"/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2244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Object with two texts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6400" y="1127125"/>
            <a:ext cx="8426450" cy="34925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13200"/>
            <a:ext cx="842760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774" y="1127125"/>
            <a:ext cx="4141789" cy="122039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58873" y="3363838"/>
            <a:ext cx="4141788" cy="90018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sz="1000"/>
            </a:lvl2pPr>
            <a:lvl3pPr marL="227785" indent="0">
              <a:buFontTx/>
              <a:buNone/>
              <a:defRPr sz="1000"/>
            </a:lvl3pPr>
            <a:lvl4pPr marL="1371556" indent="0">
              <a:buFontTx/>
              <a:buNone/>
              <a:defRPr sz="1000"/>
            </a:lvl4pPr>
            <a:lvl5pPr marL="1828741" indent="0">
              <a:buFontTx/>
              <a:buNone/>
              <a:defRPr sz="1000"/>
            </a:lvl5pPr>
          </a:lstStyle>
          <a:p>
            <a:pPr lvl="0"/>
            <a:endParaRPr lang="en-US" dirty="0" smtClean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4264025"/>
            <a:ext cx="4140550" cy="359158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6722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bject with two texts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6400" y="1131888"/>
            <a:ext cx="8426450" cy="3492500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/>
            </a:lvl1pPr>
            <a:lvl2pPr>
              <a:spcBef>
                <a:spcPts val="300"/>
              </a:spcBef>
              <a:spcAft>
                <a:spcPts val="300"/>
              </a:spcAft>
              <a:defRPr/>
            </a:lvl2pPr>
            <a:lvl3pPr>
              <a:spcBef>
                <a:spcPts val="300"/>
              </a:spcBef>
              <a:spcAft>
                <a:spcPts val="300"/>
              </a:spcAft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13200"/>
            <a:ext cx="8428824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60012" y="1131888"/>
            <a:ext cx="4140551" cy="1220390"/>
          </a:xfr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lang="en-US" sz="1900" dirty="0" smtClean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  <a:defRPr lang="en-US" dirty="0" smtClean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6279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2140"/>
            <a:ext cx="8426450" cy="670523"/>
          </a:xfrm>
        </p:spPr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420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diagram+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727"/>
            <a:ext cx="8426450" cy="670523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59467" y="1131888"/>
            <a:ext cx="4104583" cy="16560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22"/>
          </p:nvPr>
        </p:nvSpPr>
        <p:spPr>
          <a:xfrm>
            <a:off x="359467" y="2959617"/>
            <a:ext cx="4104583" cy="1656000"/>
          </a:xfrm>
        </p:spPr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679950" y="1131888"/>
            <a:ext cx="4105275" cy="34925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5411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59467" y="2968626"/>
            <a:ext cx="4104583" cy="16560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679950" y="1131888"/>
            <a:ext cx="4105275" cy="34925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idx="24"/>
          </p:nvPr>
        </p:nvSpPr>
        <p:spPr>
          <a:xfrm>
            <a:off x="358775" y="1131888"/>
            <a:ext cx="4105275" cy="165588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258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objects on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8490"/>
            <a:ext cx="8426450" cy="670523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58775" y="1131888"/>
            <a:ext cx="4716000" cy="34925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3471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objects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4059945" y="1131888"/>
            <a:ext cx="4715755" cy="999418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27785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059700" y="2162562"/>
            <a:ext cx="4716000" cy="248468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20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43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242"/>
            <a:ext cx="8426450" cy="672771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3313503" cy="1220390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spcBef>
                <a:spcPts val="300"/>
              </a:spcBef>
              <a:spcAft>
                <a:spcPts val="300"/>
              </a:spcAft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64104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xtra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403349" y="1469759"/>
            <a:ext cx="7381875" cy="720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7" name="ContentsNumber1"/>
          <p:cNvSpPr>
            <a:spLocks noGrp="1"/>
          </p:cNvSpPr>
          <p:nvPr>
            <p:ph type="body" sz="quarter" idx="22" hasCustomPrompt="1"/>
          </p:nvPr>
        </p:nvSpPr>
        <p:spPr>
          <a:xfrm>
            <a:off x="369367" y="1131888"/>
            <a:ext cx="828000" cy="240300"/>
          </a:xfrm>
        </p:spPr>
        <p:txBody>
          <a:bodyPr/>
          <a:lstStyle>
            <a:lvl1pPr marL="10857" indent="0" algn="r">
              <a:buFont typeface="Arial" pitchFamily="34" charset="0"/>
              <a:buNone/>
              <a:defRPr sz="250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0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2pPr>
            <a:lvl3pPr marL="227785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3pPr>
            <a:lvl4pPr marL="1371556" indent="0">
              <a:buNone/>
              <a:defRPr sz="2500">
                <a:solidFill>
                  <a:schemeClr val="accent4"/>
                </a:solidFill>
                <a:latin typeface="+mn-lt"/>
              </a:defRPr>
            </a:lvl4pPr>
            <a:lvl5pPr marL="1828741" indent="0">
              <a:buNone/>
              <a:defRPr sz="2500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#</a:t>
            </a:r>
            <a:endParaRPr lang="ru-RU" dirty="0"/>
          </a:p>
        </p:txBody>
      </p:sp>
      <p:sp>
        <p:nvSpPr>
          <p:cNvPr id="11" name="ContentsNumber2"/>
          <p:cNvSpPr>
            <a:spLocks noGrp="1"/>
          </p:cNvSpPr>
          <p:nvPr>
            <p:ph type="body" sz="quarter" idx="24" hasCustomPrompt="1"/>
          </p:nvPr>
        </p:nvSpPr>
        <p:spPr>
          <a:xfrm>
            <a:off x="369367" y="2361407"/>
            <a:ext cx="828000" cy="240300"/>
          </a:xfrm>
        </p:spPr>
        <p:txBody>
          <a:bodyPr/>
          <a:lstStyle>
            <a:lvl1pPr marL="10857" indent="0" algn="r">
              <a:buFont typeface="Arial" pitchFamily="34" charset="0"/>
              <a:buNone/>
              <a:defRPr sz="250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0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2pPr>
            <a:lvl3pPr marL="227785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3pPr>
            <a:lvl4pPr marL="1371556" indent="0">
              <a:buNone/>
              <a:defRPr sz="2500">
                <a:solidFill>
                  <a:schemeClr val="accent4"/>
                </a:solidFill>
                <a:latin typeface="+mn-lt"/>
              </a:defRPr>
            </a:lvl4pPr>
            <a:lvl5pPr marL="1828741" indent="0">
              <a:buNone/>
              <a:defRPr sz="2500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#</a:t>
            </a:r>
            <a:endParaRPr lang="ru-RU" dirty="0"/>
          </a:p>
        </p:txBody>
      </p:sp>
      <p:sp>
        <p:nvSpPr>
          <p:cNvPr id="13" name="ContentsNumber3"/>
          <p:cNvSpPr>
            <a:spLocks noGrp="1"/>
          </p:cNvSpPr>
          <p:nvPr>
            <p:ph type="body" sz="quarter" idx="26" hasCustomPrompt="1"/>
          </p:nvPr>
        </p:nvSpPr>
        <p:spPr>
          <a:xfrm>
            <a:off x="369367" y="3590925"/>
            <a:ext cx="828000" cy="240300"/>
          </a:xfrm>
        </p:spPr>
        <p:txBody>
          <a:bodyPr/>
          <a:lstStyle>
            <a:lvl1pPr marL="10857" indent="0" algn="r">
              <a:buFont typeface="Arial" pitchFamily="34" charset="0"/>
              <a:buNone/>
              <a:defRPr sz="250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0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2pPr>
            <a:lvl3pPr marL="227785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3pPr>
            <a:lvl4pPr marL="1371556" indent="0">
              <a:buNone/>
              <a:defRPr sz="2500">
                <a:solidFill>
                  <a:schemeClr val="accent4"/>
                </a:solidFill>
                <a:latin typeface="+mn-lt"/>
              </a:defRPr>
            </a:lvl4pPr>
            <a:lvl5pPr marL="1828741" indent="0">
              <a:buNone/>
              <a:defRPr sz="2500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#</a:t>
            </a:r>
            <a:endParaRPr lang="ru-RU" dirty="0"/>
          </a:p>
        </p:txBody>
      </p:sp>
      <p:sp>
        <p:nvSpPr>
          <p:cNvPr id="14" name="ContentsTitle1"/>
          <p:cNvSpPr>
            <a:spLocks noGrp="1"/>
          </p:cNvSpPr>
          <p:nvPr>
            <p:ph type="body" sz="quarter" idx="27"/>
          </p:nvPr>
        </p:nvSpPr>
        <p:spPr>
          <a:xfrm>
            <a:off x="1403349" y="1131888"/>
            <a:ext cx="7381875" cy="2706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16" name="ContentsTitle2"/>
          <p:cNvSpPr>
            <a:spLocks noGrp="1"/>
          </p:cNvSpPr>
          <p:nvPr>
            <p:ph type="body" sz="quarter" idx="29"/>
          </p:nvPr>
        </p:nvSpPr>
        <p:spPr>
          <a:xfrm>
            <a:off x="1403349" y="2361407"/>
            <a:ext cx="7381875" cy="2706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18" name="ContentsTitle3"/>
          <p:cNvSpPr>
            <a:spLocks noGrp="1"/>
          </p:cNvSpPr>
          <p:nvPr>
            <p:ph type="body" sz="quarter" idx="31"/>
          </p:nvPr>
        </p:nvSpPr>
        <p:spPr>
          <a:xfrm>
            <a:off x="1394999" y="3590925"/>
            <a:ext cx="7381875" cy="2706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1403350" y="3914435"/>
            <a:ext cx="7381875" cy="720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403350" y="2692097"/>
            <a:ext cx="7381875" cy="720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0668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+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58775" y="1562039"/>
            <a:ext cx="8426450" cy="3062349"/>
          </a:xfrm>
        </p:spPr>
        <p:txBody>
          <a:bodyPr>
            <a:noAutofit/>
          </a:bodyPr>
          <a:lstStyle>
            <a:lvl1pPr marL="227013" indent="-2270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227787" indent="-22778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2"/>
          </p:nvPr>
        </p:nvSpPr>
        <p:spPr>
          <a:xfrm>
            <a:off x="358775" y="1131888"/>
            <a:ext cx="8426449" cy="43015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6915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ing slide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8775" y="3068869"/>
            <a:ext cx="8426450" cy="16983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>
            <a:noAutofit/>
          </a:bodyPr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775" y="3000298"/>
            <a:ext cx="8426450" cy="68571"/>
          </a:xfrm>
          <a:prstGeom prst="rect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>
            <a:noAutofit/>
          </a:bodyPr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38164" y="3772203"/>
            <a:ext cx="7948760" cy="85218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38163" y="3137607"/>
            <a:ext cx="7948759" cy="634596"/>
          </a:xfrm>
        </p:spPr>
        <p:txBody>
          <a:bodyPr>
            <a:noAutofit/>
          </a:bodyPr>
          <a:lstStyle>
            <a:lvl1pPr marL="0" indent="0">
              <a:lnSpc>
                <a:spcPts val="292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500" cap="all" baseline="0">
                <a:solidFill>
                  <a:srgbClr val="007360"/>
                </a:solidFill>
                <a:latin typeface="Arial" panose="020B0604020202020204" pitchFamily="34" charset="0"/>
              </a:defRPr>
            </a:lvl1pPr>
            <a:lvl2pPr marL="0" indent="0">
              <a:lnSpc>
                <a:spcPts val="292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500" b="0" cap="all" baseline="0">
                <a:solidFill>
                  <a:srgbClr val="5FA39A"/>
                </a:solidFill>
                <a:latin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5079"/>
              </a:spcBef>
              <a:spcAft>
                <a:spcPts val="0"/>
              </a:spcAft>
              <a:buFontTx/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  <a:p>
            <a:pPr lvl="1"/>
            <a:r>
              <a:rPr lang="en-US" dirty="0" smtClean="0"/>
              <a:t>TEXT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583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20400"/>
            <a:ext cx="842645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4"/>
          </p:nvPr>
        </p:nvSpPr>
        <p:spPr>
          <a:xfrm>
            <a:off x="358775" y="1131888"/>
            <a:ext cx="4105275" cy="3490512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5"/>
          </p:nvPr>
        </p:nvSpPr>
        <p:spPr>
          <a:xfrm>
            <a:off x="4679950" y="1131888"/>
            <a:ext cx="4105275" cy="3490512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73463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 two columns with 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358775" y="1131888"/>
            <a:ext cx="4105275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679950" y="1131888"/>
            <a:ext cx="4105274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200"/>
            <a:ext cx="842645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75412" y="4197931"/>
            <a:ext cx="3672000" cy="296265"/>
          </a:xfrm>
          <a:solidFill>
            <a:srgbClr val="FFFFFF">
              <a:alpha val="80000"/>
            </a:srgbClr>
          </a:solidFill>
        </p:spPr>
        <p:txBody>
          <a:bodyPr lIns="90000" tIns="32400" bIns="324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5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>
              <a:defRPr sz="1500">
                <a:solidFill>
                  <a:schemeClr val="accent1"/>
                </a:solidFill>
                <a:latin typeface="+mn-lt"/>
              </a:defRPr>
            </a:lvl2pPr>
            <a:lvl3pPr>
              <a:defRPr sz="1500">
                <a:solidFill>
                  <a:schemeClr val="accent1"/>
                </a:solidFill>
                <a:latin typeface="+mn-lt"/>
              </a:defRPr>
            </a:lvl3pPr>
            <a:lvl4pPr>
              <a:defRPr sz="1500">
                <a:solidFill>
                  <a:schemeClr val="accent1"/>
                </a:solidFill>
                <a:latin typeface="+mn-lt"/>
              </a:defRPr>
            </a:lvl4pPr>
            <a:lvl5pPr>
              <a:defRPr sz="150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ru-RU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896587" y="4197931"/>
            <a:ext cx="3672000" cy="296265"/>
          </a:xfrm>
          <a:solidFill>
            <a:srgbClr val="FFFFFF">
              <a:alpha val="80000"/>
            </a:srgbClr>
          </a:solidFill>
        </p:spPr>
        <p:txBody>
          <a:bodyPr lIns="90000" tIns="32400" bIns="324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5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>
              <a:defRPr sz="1500">
                <a:solidFill>
                  <a:schemeClr val="accent1"/>
                </a:solidFill>
                <a:latin typeface="+mn-lt"/>
              </a:defRPr>
            </a:lvl2pPr>
            <a:lvl3pPr>
              <a:defRPr sz="1500">
                <a:solidFill>
                  <a:schemeClr val="accent1"/>
                </a:solidFill>
                <a:latin typeface="+mn-lt"/>
              </a:defRPr>
            </a:lvl3pPr>
            <a:lvl4pPr>
              <a:defRPr sz="1500">
                <a:solidFill>
                  <a:schemeClr val="accent1"/>
                </a:solidFill>
                <a:latin typeface="+mn-lt"/>
              </a:defRPr>
            </a:lvl4pPr>
            <a:lvl5pPr>
              <a:defRPr sz="150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888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obje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55600" y="1131888"/>
            <a:ext cx="2740025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58"/>
            <a:ext cx="8426449" cy="675429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3311525" y="1131888"/>
            <a:ext cx="5473699" cy="3492500"/>
          </a:xfrm>
        </p:spPr>
        <p:txBody>
          <a:bodyPr>
            <a:noAutofit/>
          </a:bodyPr>
          <a:lstStyle>
            <a:lvl1pPr marL="227013" indent="-2270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11168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obje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048375" y="1131888"/>
            <a:ext cx="2736850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358775" y="1131888"/>
            <a:ext cx="5473699" cy="3492500"/>
          </a:xfrm>
        </p:spPr>
        <p:txBody>
          <a:bodyPr>
            <a:noAutofit/>
          </a:bodyPr>
          <a:lstStyle>
            <a:lvl1pPr marL="227013" indent="-2270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21952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+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57189" y="1131888"/>
            <a:ext cx="2773362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57189" y="2932113"/>
            <a:ext cx="2773362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60"/>
            <a:ext cx="8426450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9" hasCustomPrompt="1"/>
          </p:nvPr>
        </p:nvSpPr>
        <p:spPr>
          <a:xfrm>
            <a:off x="3311525" y="1131888"/>
            <a:ext cx="5473699" cy="1691890"/>
          </a:xfrm>
        </p:spPr>
        <p:txBody>
          <a:bodyPr>
            <a:noAutofit/>
          </a:bodyPr>
          <a:lstStyle>
            <a:lvl1pPr marL="227013" indent="-2270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20" hasCustomPrompt="1"/>
          </p:nvPr>
        </p:nvSpPr>
        <p:spPr>
          <a:xfrm>
            <a:off x="3311525" y="2932498"/>
            <a:ext cx="5473699" cy="1691890"/>
          </a:xfrm>
        </p:spPr>
        <p:txBody>
          <a:bodyPr>
            <a:noAutofit/>
          </a:bodyPr>
          <a:lstStyle>
            <a:lvl1pPr marL="227013" indent="-2270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24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7901014" cy="93661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938302C3-A338-469A-89FD-12B4461A3B55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B360-2F0C-48AA-9051-4212E4D51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109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F03704B-D3A7-4FE4-A58A-7F9F1C4D4CD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ADE3B-0E6C-4F01-A043-2CB12AA7D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0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1267135"/>
            <a:ext cx="8247062" cy="689716"/>
          </a:xfrm>
        </p:spPr>
        <p:txBody>
          <a:bodyPr>
            <a:noAutofit/>
          </a:bodyPr>
          <a:lstStyle>
            <a:lvl1pPr algn="l" defTabSz="914370" rtl="0" eaLnBrk="1" latinLnBrk="0" hangingPunct="1">
              <a:lnSpc>
                <a:spcPts val="6222"/>
              </a:lnSpc>
              <a:spcBef>
                <a:spcPct val="0"/>
              </a:spcBef>
              <a:buNone/>
              <a:defRPr lang="ru-RU" sz="6100" kern="1200" cap="all" baseline="0" dirty="0">
                <a:solidFill>
                  <a:srgbClr val="00736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2208040"/>
            <a:ext cx="8234842" cy="1371298"/>
          </a:xfrm>
        </p:spPr>
        <p:txBody>
          <a:bodyPr>
            <a:noAutofit/>
          </a:bodyPr>
          <a:lstStyle>
            <a:lvl1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buFontTx/>
              <a:buNone/>
              <a:defRPr lang="en-US" sz="15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buFontTx/>
              <a:buNone/>
              <a:defRPr lang="en-US" sz="15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775" y="1008063"/>
            <a:ext cx="8426450" cy="68572"/>
          </a:xfrm>
          <a:prstGeom prst="rect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>
            <a:noAutofit/>
          </a:bodyPr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9" name="Picture 2" descr="D:\Рабочие материалы, Эля\Касперский шаблоны\08.04.13\logo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52" y="4481894"/>
            <a:ext cx="1382558" cy="407147"/>
          </a:xfrm>
          <a:prstGeom prst="rect">
            <a:avLst/>
          </a:prstGeom>
          <a:solidFill>
            <a:srgbClr val="000000">
              <a:alpha val="27843"/>
            </a:srgbClr>
          </a:solidFill>
        </p:spPr>
      </p:pic>
    </p:spTree>
    <p:extLst>
      <p:ext uri="{BB962C8B-B14F-4D97-AF65-F5344CB8AC3E}">
        <p14:creationId xmlns:p14="http://schemas.microsoft.com/office/powerpoint/2010/main" val="900554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59"/>
            <a:ext cx="8426450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357441" y="1130400"/>
            <a:ext cx="8426450" cy="3492501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7547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+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56400" y="1131888"/>
            <a:ext cx="8428069" cy="576262"/>
          </a:xfrm>
        </p:spPr>
        <p:txBody>
          <a:bodyPr/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27785" indent="0">
              <a:buFontTx/>
              <a:buNone/>
              <a:defRPr/>
            </a:lvl3pPr>
            <a:lvl4pPr marL="1371556" indent="0">
              <a:buFontTx/>
              <a:buNone/>
              <a:defRPr>
                <a:latin typeface="Arial" panose="020B0604020202020204" pitchFamily="34" charset="0"/>
              </a:defRPr>
            </a:lvl4pPr>
            <a:lvl5pPr marL="1828741" indent="0">
              <a:buFontTx/>
              <a:buNone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58775" y="1708150"/>
            <a:ext cx="8426450" cy="2916238"/>
          </a:xfrm>
        </p:spPr>
        <p:txBody>
          <a:bodyPr/>
          <a:lstStyle>
            <a:lvl1pPr marL="0" indent="0">
              <a:buFontTx/>
              <a:buNone/>
              <a:defRPr/>
            </a:lvl1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406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s+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56400" y="1131888"/>
            <a:ext cx="8428069" cy="576262"/>
          </a:xfrm>
        </p:spPr>
        <p:txBody>
          <a:bodyPr/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27785" indent="0">
              <a:buFontTx/>
              <a:buNone/>
              <a:defRPr/>
            </a:lvl3pPr>
            <a:lvl4pPr marL="1371556" indent="0">
              <a:buFontTx/>
              <a:buNone/>
              <a:defRPr>
                <a:latin typeface="Arial" panose="020B0604020202020204" pitchFamily="34" charset="0"/>
              </a:defRPr>
            </a:lvl4pPr>
            <a:lvl5pPr marL="1828741" indent="0">
              <a:buFontTx/>
              <a:buNone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58775" y="1708150"/>
            <a:ext cx="8426450" cy="2916238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07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9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22.xml"/><Relationship Id="rId34" Type="http://schemas.openxmlformats.org/officeDocument/2006/relationships/slideLayout" Target="../slideLayouts/slideLayout35.xml"/><Relationship Id="rId42" Type="http://schemas.openxmlformats.org/officeDocument/2006/relationships/slideLayout" Target="../slideLayouts/slideLayout43.xml"/><Relationship Id="rId47" Type="http://schemas.openxmlformats.org/officeDocument/2006/relationships/slideLayout" Target="../slideLayouts/slideLayout48.xml"/><Relationship Id="rId50" Type="http://schemas.openxmlformats.org/officeDocument/2006/relationships/slideLayout" Target="../slideLayouts/slideLayout51.xml"/><Relationship Id="rId55" Type="http://schemas.openxmlformats.org/officeDocument/2006/relationships/slideLayout" Target="../slideLayouts/slideLayout56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34.xml"/><Relationship Id="rId38" Type="http://schemas.openxmlformats.org/officeDocument/2006/relationships/slideLayout" Target="../slideLayouts/slideLayout39.xml"/><Relationship Id="rId46" Type="http://schemas.openxmlformats.org/officeDocument/2006/relationships/slideLayout" Target="../slideLayouts/slideLayout47.xml"/><Relationship Id="rId59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0.xml"/><Relationship Id="rId41" Type="http://schemas.openxmlformats.org/officeDocument/2006/relationships/slideLayout" Target="../slideLayouts/slideLayout42.xml"/><Relationship Id="rId54" Type="http://schemas.openxmlformats.org/officeDocument/2006/relationships/slideLayout" Target="../slideLayouts/slideLayout55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41.xml"/><Relationship Id="rId45" Type="http://schemas.openxmlformats.org/officeDocument/2006/relationships/slideLayout" Target="../slideLayouts/slideLayout46.xml"/><Relationship Id="rId53" Type="http://schemas.openxmlformats.org/officeDocument/2006/relationships/slideLayout" Target="../slideLayouts/slideLayout54.xml"/><Relationship Id="rId58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36" Type="http://schemas.openxmlformats.org/officeDocument/2006/relationships/slideLayout" Target="../slideLayouts/slideLayout37.xml"/><Relationship Id="rId49" Type="http://schemas.openxmlformats.org/officeDocument/2006/relationships/slideLayout" Target="../slideLayouts/slideLayout50.xml"/><Relationship Id="rId57" Type="http://schemas.openxmlformats.org/officeDocument/2006/relationships/image" Target="../media/image1.png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32.xml"/><Relationship Id="rId44" Type="http://schemas.openxmlformats.org/officeDocument/2006/relationships/slideLayout" Target="../slideLayouts/slideLayout45.xml"/><Relationship Id="rId52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6.xml"/><Relationship Id="rId43" Type="http://schemas.openxmlformats.org/officeDocument/2006/relationships/slideLayout" Target="../slideLayouts/slideLayout44.xml"/><Relationship Id="rId48" Type="http://schemas.openxmlformats.org/officeDocument/2006/relationships/slideLayout" Target="../slideLayouts/slideLayout49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9.xml"/><Relationship Id="rId51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A7DA880-8181-4E9F-8B22-A8B3F921EFD5}" type="datetimeFigureOut">
              <a:rPr lang="ru-RU" smtClean="0"/>
              <a:pPr/>
              <a:t>23.04.2017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64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5" y="318490"/>
            <a:ext cx="8426450" cy="67052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131889"/>
            <a:ext cx="8426450" cy="34925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First level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02" y="4918361"/>
            <a:ext cx="274316" cy="14628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240" y="4918361"/>
            <a:ext cx="2895600" cy="14628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pic>
        <p:nvPicPr>
          <p:cNvPr id="3074" name="Picture 2" descr="D:\Рабочие материалы, Эля\Касперский шаблоны\08.04.13\logo.png"/>
          <p:cNvPicPr>
            <a:picLocks noChangeAspect="1" noChangeArrowheads="1"/>
          </p:cNvPicPr>
          <p:nvPr/>
        </p:nvPicPr>
        <p:blipFill>
          <a:blip r:embed="rId5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5233" y="4802601"/>
            <a:ext cx="978417" cy="2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01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  <p:sldLayoutId id="2147483736" r:id="rId28"/>
    <p:sldLayoutId id="2147483737" r:id="rId29"/>
    <p:sldLayoutId id="2147483738" r:id="rId30"/>
    <p:sldLayoutId id="2147483739" r:id="rId31"/>
    <p:sldLayoutId id="2147483740" r:id="rId32"/>
    <p:sldLayoutId id="2147483741" r:id="rId33"/>
    <p:sldLayoutId id="2147483742" r:id="rId34"/>
    <p:sldLayoutId id="2147483743" r:id="rId35"/>
    <p:sldLayoutId id="2147483744" r:id="rId36"/>
    <p:sldLayoutId id="2147483745" r:id="rId37"/>
    <p:sldLayoutId id="2147483746" r:id="rId38"/>
    <p:sldLayoutId id="2147483747" r:id="rId39"/>
    <p:sldLayoutId id="2147483748" r:id="rId40"/>
    <p:sldLayoutId id="2147483749" r:id="rId41"/>
    <p:sldLayoutId id="2147483750" r:id="rId42"/>
    <p:sldLayoutId id="2147483751" r:id="rId43"/>
    <p:sldLayoutId id="2147483752" r:id="rId44"/>
    <p:sldLayoutId id="2147483753" r:id="rId45"/>
    <p:sldLayoutId id="2147483754" r:id="rId46"/>
    <p:sldLayoutId id="2147483756" r:id="rId47"/>
    <p:sldLayoutId id="2147483757" r:id="rId48"/>
    <p:sldLayoutId id="2147483758" r:id="rId49"/>
    <p:sldLayoutId id="2147483759" r:id="rId50"/>
    <p:sldLayoutId id="2147483760" r:id="rId51"/>
    <p:sldLayoutId id="2147483761" r:id="rId52"/>
    <p:sldLayoutId id="2147483762" r:id="rId53"/>
    <p:sldLayoutId id="2147483763" r:id="rId54"/>
    <p:sldLayoutId id="2147483764" r:id="rId55"/>
  </p:sldLayoutIdLst>
  <p:timing>
    <p:tnLst>
      <p:par>
        <p:cTn id="1" dur="indefinite" restart="never" nodeType="tmRoot"/>
      </p:par>
    </p:tnLst>
  </p:timing>
  <p:txStyles>
    <p:titleStyle>
      <a:lvl1pPr algn="l" defTabSz="914370" rtl="0" eaLnBrk="1" latinLnBrk="0" hangingPunct="1">
        <a:lnSpc>
          <a:spcPts val="2921"/>
        </a:lnSpc>
        <a:spcBef>
          <a:spcPct val="0"/>
        </a:spcBef>
        <a:buNone/>
        <a:defRPr sz="2500" kern="1200" cap="all" baseline="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6800" indent="-226800" algn="l" defTabSz="91437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90000"/>
        <a:buFontTx/>
        <a:buBlip>
          <a:blip r:embed="rId58"/>
        </a:buBlip>
        <a:defRPr lang="en-US" sz="1500" kern="1200" baseline="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0" indent="0" algn="l" defTabSz="91437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100000"/>
        <a:buFontTx/>
        <a:buNone/>
        <a:defRPr sz="1900" b="1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455572" indent="-227787" algn="l" defTabSz="91437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Tx/>
        <a:buBlip>
          <a:blip r:embed="rId59"/>
        </a:buBlip>
        <a:defRPr sz="1500" kern="1200" baseline="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600149" indent="-228593" algn="l" defTabSz="9143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4" indent="-228593" algn="l" defTabSz="9143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9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4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9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74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5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6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6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.pn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5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ject 3"/>
          <p:cNvSpPr txBox="1">
            <a:spLocks/>
          </p:cNvSpPr>
          <p:nvPr/>
        </p:nvSpPr>
        <p:spPr>
          <a:xfrm>
            <a:off x="285720" y="939737"/>
            <a:ext cx="3796423" cy="258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76" marR="2310"/>
            <a:r>
              <a:rPr lang="ru-RU" sz="3600" dirty="0">
                <a:solidFill>
                  <a:srgbClr val="00695D"/>
                </a:solidFill>
              </a:rPr>
              <a:t>Связь цифровой и реальной безопасности</a:t>
            </a:r>
            <a:r>
              <a:rPr lang="ru-RU" sz="3600" kern="0" spc="5" dirty="0" smtClean="0">
                <a:solidFill>
                  <a:srgbClr val="00695D"/>
                </a:solidFill>
                <a:latin typeface="Museo Sans Cyrl 900" pitchFamily="50" charset="-52"/>
                <a:cs typeface="Museo Sans 900"/>
              </a:rPr>
              <a:t> </a:t>
            </a:r>
            <a:endParaRPr lang="en-US" sz="3600" kern="0" spc="5" dirty="0">
              <a:solidFill>
                <a:srgbClr val="00695D"/>
              </a:solidFill>
              <a:latin typeface="Museo Sans Cyrl 900" pitchFamily="50" charset="-52"/>
              <a:cs typeface="Museo Sans 900"/>
            </a:endParaRPr>
          </a:p>
          <a:p>
            <a:pPr marL="5776" marR="2310"/>
            <a:endParaRPr lang="ru-RU" sz="2000" kern="0" spc="5" dirty="0" smtClean="0">
              <a:latin typeface="Museo Sans Cyrl 900" pitchFamily="50" charset="-52"/>
              <a:cs typeface="Museo Sans 900"/>
            </a:endParaRPr>
          </a:p>
          <a:p>
            <a:pPr marL="5776" marR="2310"/>
            <a:r>
              <a:rPr lang="ru-RU" sz="2000" kern="0" spc="5" dirty="0" smtClean="0">
                <a:latin typeface="Museo Sans Cyrl 900" pitchFamily="50" charset="-52"/>
                <a:cs typeface="Museo Sans 900"/>
              </a:rPr>
              <a:t>Игнатьев Константин</a:t>
            </a:r>
            <a:endParaRPr lang="ru-RU" sz="2000" kern="0" spc="5" dirty="0">
              <a:latin typeface="Museo Sans Cyrl 900" pitchFamily="50" charset="-52"/>
              <a:cs typeface="Museo Sans 900"/>
            </a:endParaRPr>
          </a:p>
          <a:p>
            <a:pPr marL="5776" marR="2310"/>
            <a:r>
              <a:rPr lang="ru-RU" sz="2000" kern="0" spc="5" dirty="0">
                <a:latin typeface="Museo Sans Cyrl 900" pitchFamily="50" charset="-52"/>
                <a:cs typeface="Museo Sans 900"/>
              </a:rPr>
              <a:t>Лаборатория Касперского</a:t>
            </a:r>
            <a:endParaRPr lang="en-US" sz="2000" kern="0" spc="5" dirty="0">
              <a:latin typeface="Museo Sans Cyrl 900" pitchFamily="50" charset="-52"/>
              <a:cs typeface="Museo Sans 900"/>
            </a:endParaRPr>
          </a:p>
        </p:txBody>
      </p:sp>
      <p:sp>
        <p:nvSpPr>
          <p:cNvPr id="10" name="object 2"/>
          <p:cNvSpPr txBox="1"/>
          <p:nvPr/>
        </p:nvSpPr>
        <p:spPr>
          <a:xfrm>
            <a:off x="428597" y="4927458"/>
            <a:ext cx="2792299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/>
            <a:r>
              <a:rPr sz="700" spc="11" dirty="0">
                <a:latin typeface="Museo Sans 100"/>
                <a:cs typeface="Museo Sans 100"/>
              </a:rPr>
              <a:t>©</a:t>
            </a:r>
            <a:r>
              <a:rPr sz="700" spc="2" dirty="0">
                <a:latin typeface="Museo Sans 100"/>
                <a:cs typeface="Museo Sans 100"/>
              </a:rPr>
              <a:t> </a:t>
            </a:r>
            <a:r>
              <a:rPr sz="700" spc="7" dirty="0" smtClean="0">
                <a:latin typeface="Museo Sans 100"/>
                <a:cs typeface="Museo Sans 100"/>
              </a:rPr>
              <a:t>201</a:t>
            </a:r>
            <a:r>
              <a:rPr lang="ru-RU" sz="700" spc="7" dirty="0" smtClean="0">
                <a:latin typeface="Museo Sans 100"/>
                <a:cs typeface="Museo Sans 100"/>
              </a:rPr>
              <a:t>7</a:t>
            </a:r>
            <a:r>
              <a:rPr sz="700" spc="2" dirty="0" smtClean="0">
                <a:latin typeface="Museo Sans 100"/>
                <a:cs typeface="Museo Sans 100"/>
              </a:rPr>
              <a:t> </a:t>
            </a:r>
            <a:r>
              <a:rPr sz="700" spc="7" dirty="0">
                <a:latin typeface="Museo Sans Cyrl 100"/>
                <a:cs typeface="Museo Sans Cyrl 100"/>
              </a:rPr>
              <a:t>"Лаборатория</a:t>
            </a:r>
            <a:r>
              <a:rPr sz="700" spc="2" dirty="0">
                <a:latin typeface="Museo Sans Cyrl 100"/>
                <a:cs typeface="Museo Sans Cyrl 100"/>
              </a:rPr>
              <a:t> </a:t>
            </a:r>
            <a:r>
              <a:rPr sz="700" spc="7" dirty="0">
                <a:latin typeface="Museo Sans Cyrl 100"/>
                <a:cs typeface="Museo Sans Cyrl 100"/>
              </a:rPr>
              <a:t>Касперского".</a:t>
            </a:r>
            <a:r>
              <a:rPr sz="700" spc="2" dirty="0">
                <a:latin typeface="Museo Sans Cyrl 100"/>
                <a:cs typeface="Museo Sans Cyrl 100"/>
              </a:rPr>
              <a:t> </a:t>
            </a:r>
            <a:r>
              <a:rPr sz="700" spc="7" dirty="0">
                <a:latin typeface="Museo Sans Cyrl 100"/>
                <a:cs typeface="Museo Sans Cyrl 100"/>
              </a:rPr>
              <a:t>Все</a:t>
            </a:r>
            <a:r>
              <a:rPr sz="700" spc="2" dirty="0">
                <a:latin typeface="Museo Sans Cyrl 100"/>
                <a:cs typeface="Museo Sans Cyrl 100"/>
              </a:rPr>
              <a:t> </a:t>
            </a:r>
            <a:r>
              <a:rPr sz="700" spc="7" dirty="0">
                <a:latin typeface="Museo Sans Cyrl 100"/>
                <a:cs typeface="Museo Sans Cyrl 100"/>
              </a:rPr>
              <a:t>права</a:t>
            </a:r>
            <a:r>
              <a:rPr sz="700" spc="2" dirty="0">
                <a:latin typeface="Museo Sans Cyrl 100"/>
                <a:cs typeface="Museo Sans Cyrl 100"/>
              </a:rPr>
              <a:t> </a:t>
            </a:r>
            <a:r>
              <a:rPr sz="700" spc="9" dirty="0">
                <a:latin typeface="Museo Sans Cyrl 100"/>
                <a:cs typeface="Museo Sans Cyrl 100"/>
              </a:rPr>
              <a:t>защищены</a:t>
            </a:r>
            <a:endParaRPr sz="700" dirty="0">
              <a:latin typeface="Museo Sans Cyrl 100"/>
              <a:cs typeface="Museo Sans Cyrl 100"/>
            </a:endParaRPr>
          </a:p>
        </p:txBody>
      </p:sp>
      <p:pic>
        <p:nvPicPr>
          <p:cNvPr id="1031" name="Picture 7" descr="D:\WORK_new\Kasperskiy\Safe_kids_presentation\Pics\kasper_pew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14297"/>
            <a:ext cx="3286148" cy="511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713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kern="0" spc="-2" dirty="0" smtClean="0"/>
              <a:t>Что там происходит в </a:t>
            </a:r>
            <a:r>
              <a:rPr lang="ru-RU" kern="0" spc="-2" dirty="0" err="1" smtClean="0"/>
              <a:t>соцсети</a:t>
            </a:r>
            <a:r>
              <a:rPr lang="ru-RU" kern="0" spc="-2" dirty="0" smtClean="0"/>
              <a:t>?</a:t>
            </a:r>
            <a:endParaRPr lang="ru-RU" dirty="0"/>
          </a:p>
        </p:txBody>
      </p:sp>
      <p:pic>
        <p:nvPicPr>
          <p:cNvPr id="3" name="Picture 2" descr="https://pp.vk.me/c636219/v636219171/417b3/RuIkzyvDRT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591530"/>
            <a:ext cx="3120281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pp.vk.me/c636218/v636218171/3eaed/zOHebmMzGQ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793" y="591531"/>
            <a:ext cx="2725355" cy="338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pp.vk.me/c636218/v636218171/3eadc/Hxsiobp8P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613" y="2071660"/>
            <a:ext cx="6268455" cy="307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pp.vk.me/c636218/v636218171/3e632/5Yeuj0FqRO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3" y="2324429"/>
            <a:ext cx="3578820" cy="281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311860" y="4905099"/>
            <a:ext cx="287203" cy="150927"/>
          </a:xfrm>
          <a:prstGeom prst="rect">
            <a:avLst/>
          </a:prstGeom>
          <a:ln w="28575">
            <a:solidFill>
              <a:srgbClr val="008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err="1" smtClean="0"/>
          </a:p>
        </p:txBody>
      </p:sp>
      <p:pic>
        <p:nvPicPr>
          <p:cNvPr id="1038" name="Picture 14" descr="https://pp.vk.me/c637529/v637529553/192b6/29YyoAPjKZ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42" y="1351995"/>
            <a:ext cx="3900558" cy="390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pp.vk.me/c836729/v836729171/14967/FKx-lCO23T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91531"/>
            <a:ext cx="4572000" cy="45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pp.vk.me/c837232/v837232171/12ce3/sk1rw4-Qlu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808" y="591531"/>
            <a:ext cx="4652730" cy="465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80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kern="0" spc="-2" dirty="0"/>
              <a:t>Что там происходит в </a:t>
            </a:r>
            <a:r>
              <a:rPr lang="ru-RU" kern="0" spc="-2" dirty="0" err="1"/>
              <a:t>соцсети</a:t>
            </a:r>
            <a:r>
              <a:rPr lang="ru-RU" kern="0" spc="-2" dirty="0"/>
              <a:t>?</a:t>
            </a:r>
            <a:endParaRPr lang="ru-RU" dirty="0"/>
          </a:p>
        </p:txBody>
      </p:sp>
      <p:pic>
        <p:nvPicPr>
          <p:cNvPr id="2050" name="Picture 2" descr="C:\Users\Ignatev\Downloads\photo5454411739694213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74682"/>
            <a:ext cx="2135186" cy="379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gnatev\Downloads\photo54544117396942130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676029"/>
            <a:ext cx="2175691" cy="386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676029"/>
            <a:ext cx="2246286" cy="399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8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kern="0" spc="-2" dirty="0"/>
              <a:t>Что там происходит в </a:t>
            </a:r>
            <a:r>
              <a:rPr lang="ru-RU" kern="0" spc="-2" dirty="0" err="1"/>
              <a:t>соцсети</a:t>
            </a:r>
            <a:r>
              <a:rPr lang="ru-RU" kern="0" spc="-2" dirty="0"/>
              <a:t>?</a:t>
            </a:r>
            <a:endParaRPr lang="ru-RU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58775" y="879562"/>
            <a:ext cx="8497701" cy="3168352"/>
          </a:xfrm>
          <a:prstGeom prst="rect">
            <a:avLst/>
          </a:prstGeom>
        </p:spPr>
        <p:txBody>
          <a:bodyPr/>
          <a:lstStyle>
            <a:lvl1pPr marL="226800" indent="-22680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3"/>
              </a:buBlip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None/>
              <a:defRPr sz="19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55572" indent="-227787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4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3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0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8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7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95" y="674682"/>
            <a:ext cx="2168164" cy="3854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0729" y="674682"/>
            <a:ext cx="2286319" cy="2962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891" y="682910"/>
            <a:ext cx="2274702" cy="4043914"/>
          </a:xfrm>
          <a:prstGeom prst="rect">
            <a:avLst/>
          </a:prstGeom>
        </p:spPr>
      </p:pic>
      <p:pic>
        <p:nvPicPr>
          <p:cNvPr id="8" name="Picture 4" descr="C:\Users\Ignatev\Downloads\photo546113865920712903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048" y="674682"/>
            <a:ext cx="2109650" cy="375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92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kern="0" spc="-2" dirty="0"/>
              <a:t>ЧЕГО </a:t>
            </a:r>
            <a:r>
              <a:rPr lang="ru-RU" kern="0" spc="-2" dirty="0" smtClean="0"/>
              <a:t>На самом деле надо бояться?</a:t>
            </a:r>
            <a:endParaRPr lang="ru-RU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58775" y="879562"/>
            <a:ext cx="8497701" cy="3168352"/>
          </a:xfrm>
          <a:prstGeom prst="rect">
            <a:avLst/>
          </a:prstGeom>
        </p:spPr>
        <p:txBody>
          <a:bodyPr/>
          <a:lstStyle>
            <a:lvl1pPr marL="226800" indent="-22680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3"/>
              </a:buBlip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None/>
              <a:defRPr sz="19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55572" indent="-227787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4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3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0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8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7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Кибербуллинг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Секстинг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Онлайн </a:t>
            </a:r>
            <a:r>
              <a:rPr lang="ru-RU" dirty="0" err="1" smtClean="0"/>
              <a:t>грумминг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Секты и религиозные течения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Нежелательные темы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Вписки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04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Безопасное общение в сети</a:t>
            </a:r>
            <a:endParaRPr lang="ru-RU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58775" y="879562"/>
            <a:ext cx="8497701" cy="3168352"/>
          </a:xfrm>
          <a:prstGeom prst="rect">
            <a:avLst/>
          </a:prstGeom>
        </p:spPr>
        <p:txBody>
          <a:bodyPr/>
          <a:lstStyle>
            <a:lvl1pPr marL="226800" indent="-22680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3"/>
              </a:buBlip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None/>
              <a:defRPr sz="19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55572" indent="-227787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4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3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0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8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7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6215265"/>
              </p:ext>
            </p:extLst>
          </p:nvPr>
        </p:nvGraphicFramePr>
        <p:xfrm>
          <a:off x="863588" y="9011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5242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8EC13B-1FAF-4B58-862D-1295BCB1A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FCCCFB-5142-4D98-B8CA-5BBDAB29F3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CC93FA-172B-44E4-A01B-09D1B65DC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8865DA-0A77-410F-B8C2-9EEB1A381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4F2AA9-33F1-4A9A-83F8-598FAADDA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E14706-D3D2-46EC-9357-051ACB284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38060D-CABD-476B-B357-D0FD04B4A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B1A636-735B-487C-A8AE-79825E9AB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DB1A59-E22B-4012-B1C6-85CF7BBA3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Безопасное общение в сети</a:t>
            </a:r>
            <a:endParaRPr lang="ru-RU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58775" y="879562"/>
            <a:ext cx="8497701" cy="3168352"/>
          </a:xfrm>
          <a:prstGeom prst="rect">
            <a:avLst/>
          </a:prstGeom>
        </p:spPr>
        <p:txBody>
          <a:bodyPr/>
          <a:lstStyle>
            <a:lvl1pPr marL="226800" indent="-22680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3"/>
              </a:buBlip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None/>
              <a:defRPr sz="19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55572" indent="-227787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4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3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0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8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7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84044436"/>
              </p:ext>
            </p:extLst>
          </p:nvPr>
        </p:nvGraphicFramePr>
        <p:xfrm>
          <a:off x="358775" y="80755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2338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5FE3B2-8063-448C-BBBC-35706D796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089961-615B-43C1-87D5-542BC46E3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0F5633-59B7-4717-8AE1-B661A46CF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D4C0E1-A990-43C1-9E9A-48BF46F25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B80473-CF7E-496D-BB8B-1D1651A47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4729F6-2E29-4E1B-A2B9-2D3B60652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ED17C5-34E8-4D00-B1A1-74386D3BA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CC9CA5-ED51-43F1-913C-B82C58FA8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8FBFBA-C972-4CC6-8B0B-E6E6A3CEF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kern="0" spc="-2" dirty="0" smtClean="0"/>
              <a:t>Забота о ребенке – это нормально?</a:t>
            </a:r>
            <a:endParaRPr lang="ru-RU" dirty="0"/>
          </a:p>
        </p:txBody>
      </p:sp>
      <p:pic>
        <p:nvPicPr>
          <p:cNvPr id="1026" name="Picture 2" descr="Малыш на детской площадк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3" y="668228"/>
            <a:ext cx="47625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jtcase.ru/uploads/user_images/964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8" y="1671650"/>
            <a:ext cx="57150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ovingmama.ru/files/imce/rebenok-idet-v-pervy-klas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3" y="591530"/>
            <a:ext cx="476353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tatic.migom.by/img/news/9897/foto_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961" y="1361814"/>
            <a:ext cx="5125457" cy="341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ache4.asset-cache.net/xd/462494336.jpg?v=1&amp;c=IWSAsset&amp;k=2&amp;d=62CA815BFB1CE48025F371B09C09D2CE2B6A5D266AEA58DB48E5EEF0220D867362B213A77C39898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55885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2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arge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Спасибо! </a:t>
            </a:r>
            <a:br>
              <a:rPr lang="ru-RU" dirty="0"/>
            </a:br>
            <a:endParaRPr lang="ru-RU" sz="320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76523" y="2786230"/>
            <a:ext cx="3457141" cy="1657728"/>
          </a:xfrm>
        </p:spPr>
        <p:txBody>
          <a:bodyPr>
            <a:normAutofit/>
          </a:bodyPr>
          <a:lstStyle/>
          <a:p>
            <a:pPr lvl="1"/>
            <a:r>
              <a:rPr lang="ru-RU" dirty="0" smtClean="0"/>
              <a:t>Константин Игнатьев</a:t>
            </a:r>
            <a:endParaRPr lang="ru-RU" dirty="0"/>
          </a:p>
          <a:p>
            <a:pPr lvl="1"/>
            <a:r>
              <a:rPr lang="ru-RU" dirty="0" smtClean="0"/>
              <a:t>Руководит</a:t>
            </a:r>
            <a:r>
              <a:rPr lang="ru-RU" dirty="0" smtClean="0"/>
              <a:t>ель</a:t>
            </a:r>
            <a:r>
              <a:rPr lang="ru-RU" dirty="0" smtClean="0"/>
              <a:t> отдела контентного анализа Лаборатории Касперского</a:t>
            </a:r>
          </a:p>
          <a:p>
            <a:pPr lvl="1"/>
            <a:endParaRPr lang="ru-RU" dirty="0"/>
          </a:p>
          <a:p>
            <a:pPr lvl="1"/>
            <a:r>
              <a:rPr lang="en-US" sz="2000" dirty="0" smtClean="0">
                <a:solidFill>
                  <a:schemeClr val="accent1"/>
                </a:solidFill>
              </a:rPr>
              <a:t>kids.kaspersky</a:t>
            </a:r>
            <a:r>
              <a:rPr lang="en-US" sz="2000" dirty="0" smtClean="0">
                <a:solidFill>
                  <a:schemeClr val="accent1"/>
                </a:solidFill>
              </a:rPr>
              <a:t>.ru</a:t>
            </a:r>
            <a:endParaRPr lang="ru-RU" sz="2000" dirty="0" smtClean="0">
              <a:solidFill>
                <a:schemeClr val="accent1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8" descr="D:\WORK_new\Kasperskiy\Safe_kids_presentation\Pics\logo_saf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7573" y="3988885"/>
            <a:ext cx="2360791" cy="9241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211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Жизнь? Онлайн?</a:t>
            </a:r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58774" y="989014"/>
            <a:ext cx="8317682" cy="345494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spc="5" dirty="0" smtClean="0">
                <a:latin typeface="Museo Sans Cyrl 300" pitchFamily="50" charset="-52"/>
                <a:ea typeface="ＭＳ Ｐゴシック" panose="020B0600070205080204" pitchFamily="34" charset="-128"/>
                <a:cs typeface="+mn-cs"/>
              </a:rPr>
              <a:t>Растущее поколение появилось на свет уже в эпоху Интернета</a:t>
            </a:r>
          </a:p>
          <a:p>
            <a:r>
              <a:rPr lang="ru-RU" sz="2000" spc="5" dirty="0" smtClean="0">
                <a:latin typeface="Museo Sans Cyrl 300" pitchFamily="50" charset="-52"/>
                <a:ea typeface="ＭＳ Ｐゴシック" panose="020B0600070205080204" pitchFamily="34" charset="-128"/>
                <a:cs typeface="+mn-cs"/>
              </a:rPr>
              <a:t>С точки зрения человека как социального существа и потребителя </a:t>
            </a:r>
            <a:r>
              <a:rPr lang="ru-RU" sz="2000" spc="5" dirty="0" err="1" smtClean="0">
                <a:latin typeface="Museo Sans Cyrl 300" pitchFamily="50" charset="-52"/>
                <a:ea typeface="ＭＳ Ｐゴシック" panose="020B0600070205080204" pitchFamily="34" charset="-128"/>
                <a:cs typeface="+mn-cs"/>
              </a:rPr>
              <a:t>оффлайн</a:t>
            </a:r>
            <a:r>
              <a:rPr lang="ru-RU" sz="2000" spc="5" dirty="0" smtClean="0">
                <a:latin typeface="Museo Sans Cyrl 300" pitchFamily="50" charset="-52"/>
                <a:ea typeface="ＭＳ Ｐゴシック" panose="020B0600070205080204" pitchFamily="34" charset="-128"/>
                <a:cs typeface="+mn-cs"/>
              </a:rPr>
              <a:t> и онлайн сферы мало отличаются</a:t>
            </a:r>
            <a:endParaRPr lang="en-US" sz="2000" spc="5" dirty="0" smtClean="0">
              <a:latin typeface="Museo Sans Cyrl 300" pitchFamily="50" charset="-52"/>
              <a:ea typeface="ＭＳ Ｐゴシック" panose="020B0600070205080204" pitchFamily="34" charset="-128"/>
              <a:cs typeface="+mn-cs"/>
            </a:endParaRPr>
          </a:p>
          <a:p>
            <a:r>
              <a:rPr lang="ru-RU" sz="2000" spc="5" dirty="0" smtClean="0">
                <a:latin typeface="Museo Sans Cyrl 300" pitchFamily="50" charset="-52"/>
                <a:ea typeface="ＭＳ Ｐゴシック" panose="020B0600070205080204" pitchFamily="34" charset="-128"/>
                <a:cs typeface="+mn-cs"/>
              </a:rPr>
              <a:t>76</a:t>
            </a:r>
            <a:r>
              <a:rPr lang="ru-RU" sz="2000" spc="5" dirty="0">
                <a:latin typeface="Museo Sans Cyrl 300" pitchFamily="50" charset="-52"/>
                <a:ea typeface="ＭＳ Ｐゴシック" panose="020B0600070205080204" pitchFamily="34" charset="-128"/>
                <a:cs typeface="+mn-cs"/>
              </a:rPr>
              <a:t>% российских школьников проводят в Интернете в среднем 3 часа в </a:t>
            </a:r>
            <a:r>
              <a:rPr lang="ru-RU" sz="2000" spc="5" dirty="0" smtClean="0">
                <a:latin typeface="Museo Sans Cyrl 300" pitchFamily="50" charset="-52"/>
                <a:ea typeface="ＭＳ Ｐゴシック" panose="020B0600070205080204" pitchFamily="34" charset="-128"/>
                <a:cs typeface="+mn-cs"/>
              </a:rPr>
              <a:t>сутки.* </a:t>
            </a:r>
            <a:endParaRPr lang="en-US" sz="2000" spc="5" dirty="0" smtClean="0">
              <a:latin typeface="Museo Sans Cyrl 300" pitchFamily="50" charset="-52"/>
              <a:ea typeface="ＭＳ Ｐゴシック" panose="020B0600070205080204" pitchFamily="34" charset="-128"/>
              <a:cs typeface="+mn-cs"/>
            </a:endParaRPr>
          </a:p>
          <a:p>
            <a:r>
              <a:rPr lang="en-US" sz="2000" spc="5" dirty="0" smtClean="0">
                <a:latin typeface="Museo Sans Cyrl 300" pitchFamily="50" charset="-52"/>
                <a:ea typeface="ＭＳ Ｐゴシック" panose="020B0600070205080204" pitchFamily="34" charset="-128"/>
                <a:cs typeface="+mn-cs"/>
              </a:rPr>
              <a:t>56% </a:t>
            </a:r>
            <a:r>
              <a:rPr lang="ru-RU" sz="2000" spc="5" dirty="0" smtClean="0">
                <a:latin typeface="Museo Sans Cyrl 300" pitchFamily="50" charset="-52"/>
                <a:ea typeface="ＭＳ Ｐゴシック" panose="020B0600070205080204" pitchFamily="34" charset="-128"/>
                <a:cs typeface="+mn-cs"/>
              </a:rPr>
              <a:t>подростков говорят, что находятся в сети постоянно</a:t>
            </a:r>
            <a:endParaRPr lang="ru-RU" sz="2000" spc="5" dirty="0">
              <a:latin typeface="Museo Sans Cyrl 300" pitchFamily="50" charset="-52"/>
              <a:ea typeface="ＭＳ Ｐゴシック" panose="020B0600070205080204" pitchFamily="34" charset="-128"/>
              <a:cs typeface="+mn-cs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5556" y="4005222"/>
            <a:ext cx="8280920" cy="216156"/>
          </a:xfrm>
          <a:prstGeom prst="rect">
            <a:avLst/>
          </a:prstGeom>
          <a:noFill/>
        </p:spPr>
        <p:txBody>
          <a:bodyPr wrap="square" lIns="31188" tIns="15593" rIns="31188" bIns="15593" rtlCol="0">
            <a:spAutoFit/>
          </a:bodyPr>
          <a:lstStyle/>
          <a:p>
            <a:pPr marL="4332"/>
            <a:r>
              <a:rPr lang="ru-RU" sz="1200" spc="-2" dirty="0">
                <a:latin typeface="Museo Sans Cyrl 300" pitchFamily="50" charset="-52"/>
                <a:cs typeface="Myriad Pro"/>
              </a:rPr>
              <a:t>*Исследование Фонда Развития Интернет и факультета психологии МГУ имени В. Ломоносова, 2012-2013 год</a:t>
            </a:r>
            <a:r>
              <a:rPr lang="ru-RU" sz="825" spc="-2" dirty="0">
                <a:latin typeface="Museo Sans Cyrl 300" pitchFamily="50" charset="-52"/>
                <a:cs typeface="Myriad Pr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756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2" y="206375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kern="0" spc="-2" dirty="0" smtClean="0"/>
              <a:t>Что делают родители для защиты детей в онлайн среде?</a:t>
            </a: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047405"/>
              </p:ext>
            </p:extLst>
          </p:nvPr>
        </p:nvGraphicFramePr>
        <p:xfrm>
          <a:off x="457200" y="1142990"/>
          <a:ext cx="3471858" cy="146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569"/>
                <a:gridCol w="2205289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2" dirty="0" smtClean="0">
                          <a:solidFill>
                            <a:schemeClr val="bg1"/>
                          </a:solidFill>
                          <a:latin typeface="Museo Sans Cyrl 900" pitchFamily="50" charset="-52"/>
                          <a:cs typeface="Museo Sans Cyrl 300"/>
                        </a:rPr>
                        <a:t>ЧТО ПРЕДПРИНИМАЮТ РОДИТЕЛИ?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Museo Sans Cyrl 300" pitchFamily="50" charset="-52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pc="-2" dirty="0" smtClean="0">
                          <a:solidFill>
                            <a:srgbClr val="FF0000"/>
                          </a:solidFill>
                          <a:latin typeface="Museo Sans Cyrl 900" pitchFamily="50" charset="-52"/>
                          <a:cs typeface="Museo Sans Cyrl 300"/>
                        </a:rPr>
                        <a:t>20%</a:t>
                      </a:r>
                      <a:endParaRPr lang="en-US" sz="1600" spc="-2" dirty="0" smtClean="0">
                        <a:solidFill>
                          <a:srgbClr val="FF0000"/>
                        </a:solidFill>
                        <a:latin typeface="Museo Sans Cyrl 900" pitchFamily="50" charset="-52"/>
                        <a:cs typeface="Museo Sans Cyrl 30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spc="5" dirty="0" smtClean="0">
                          <a:latin typeface="Museo Sans Cyrl 300" pitchFamily="50" charset="-52"/>
                          <a:cs typeface="Museo Sans Cyrl 300"/>
                        </a:rPr>
                        <a:t>не предпринимает никаких защитных мер</a:t>
                      </a:r>
                      <a:endParaRPr lang="ru-RU" sz="1200" dirty="0">
                        <a:latin typeface="Museo Sans Cyrl 3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pc="-2" dirty="0" smtClean="0">
                          <a:solidFill>
                            <a:srgbClr val="FF0000"/>
                          </a:solidFill>
                          <a:latin typeface="Museo Sans Cyrl 900" pitchFamily="50" charset="-52"/>
                          <a:cs typeface="Museo Sans Cyrl 300"/>
                        </a:rPr>
                        <a:t>20%</a:t>
                      </a:r>
                      <a:endParaRPr lang="en-US" sz="1600" spc="-2" dirty="0" smtClean="0">
                        <a:solidFill>
                          <a:srgbClr val="FF0000"/>
                        </a:solidFill>
                        <a:latin typeface="Museo Sans Cyrl 900" pitchFamily="50" charset="-52"/>
                        <a:cs typeface="Museo Sans Cyrl 30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5" dirty="0" smtClean="0">
                          <a:latin typeface="Museo Sans Cyrl 300" pitchFamily="50" charset="-52"/>
                          <a:cs typeface="Museo Sans Cyrl 300"/>
                        </a:rPr>
                        <a:t>используют защитное ПО с функциями родительского контроля.</a:t>
                      </a:r>
                      <a:endParaRPr lang="ru-RU" sz="3200" dirty="0" smtClean="0">
                        <a:latin typeface="Museo Sans Cyrl 300" pitchFamily="50" charset="-52"/>
                        <a:cs typeface="Museo Sans Cyrl 30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7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538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kern="0" spc="-2" dirty="0"/>
              <a:t>ЧЕГО ОПАСАЮТСЯ РОДИТЕЛИ</a:t>
            </a:r>
            <a:r>
              <a:rPr lang="ru-RU" kern="0" spc="-2" dirty="0" smtClean="0"/>
              <a:t>?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7753597"/>
              </p:ext>
            </p:extLst>
          </p:nvPr>
        </p:nvGraphicFramePr>
        <p:xfrm>
          <a:off x="457200" y="785800"/>
          <a:ext cx="3900486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338"/>
                <a:gridCol w="3286148"/>
              </a:tblGrid>
              <a:tr h="3070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spc="-2" dirty="0" smtClean="0">
                          <a:solidFill>
                            <a:srgbClr val="FF0000"/>
                          </a:solidFill>
                          <a:latin typeface="Museo Sans Cyrl 900" pitchFamily="50" charset="-52"/>
                          <a:cs typeface="Museo Sans Cyrl 300"/>
                        </a:rPr>
                        <a:t>59%</a:t>
                      </a:r>
                      <a:endParaRPr lang="ru-RU" sz="1800" b="0" dirty="0">
                        <a:latin typeface="Museo Sans Cyrl 900" pitchFamily="50" charset="-52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300"/>
                        </a:rPr>
                        <a:t>негативное влияние на здоровье ребенка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0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2" dirty="0" smtClean="0">
                          <a:solidFill>
                            <a:srgbClr val="FF0000"/>
                          </a:solidFill>
                          <a:latin typeface="Museo Sans Cyrl 900" pitchFamily="50" charset="-52"/>
                          <a:cs typeface="Museo Sans Cyrl 300"/>
                        </a:rPr>
                        <a:t>54%</a:t>
                      </a:r>
                      <a:endParaRPr lang="ru-RU" sz="1800" dirty="0">
                        <a:latin typeface="Museo Sans Cyrl 900" pitchFamily="50" charset="-52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300"/>
                        </a:rPr>
                        <a:t>появление у детей </a:t>
                      </a:r>
                      <a:r>
                        <a:rPr lang="ru-RU" sz="1200" b="0" spc="5" dirty="0" err="1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300"/>
                        </a:rPr>
                        <a:t>интернет-зависимости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Museo Sans Cyrl 300" pitchFamily="50" charset="-52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0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2" dirty="0" smtClean="0">
                          <a:solidFill>
                            <a:srgbClr val="FF0000"/>
                          </a:solidFill>
                          <a:latin typeface="Museo Sans Cyrl 900" pitchFamily="50" charset="-52"/>
                          <a:cs typeface="Museo Sans Cyrl 300"/>
                        </a:rPr>
                        <a:t>53%</a:t>
                      </a:r>
                      <a:endParaRPr lang="ru-RU" sz="1800" dirty="0">
                        <a:latin typeface="Museo Sans Cyrl 900" pitchFamily="50" charset="-52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300"/>
                        </a:rPr>
                        <a:t>дети увидят нежелательный </a:t>
                      </a:r>
                      <a:r>
                        <a:rPr lang="ru-RU" sz="1200" b="0" spc="5" dirty="0" err="1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300"/>
                        </a:rPr>
                        <a:t>контент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Museo Sans Cyrl 300" pitchFamily="50" charset="-52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56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2" dirty="0" smtClean="0">
                          <a:solidFill>
                            <a:srgbClr val="FF0000"/>
                          </a:solidFill>
                          <a:latin typeface="Museo Sans Cyrl 900" pitchFamily="50" charset="-52"/>
                          <a:cs typeface="Museo Sans Cyrl 300"/>
                        </a:rPr>
                        <a:t>44%</a:t>
                      </a:r>
                      <a:endParaRPr lang="ru-RU" sz="1800" dirty="0" smtClean="0">
                        <a:latin typeface="Museo Sans Cyrl 900" pitchFamily="50" charset="-52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300"/>
                        </a:rPr>
                        <a:t>общение с незнакомцами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Museo Sans Cyrl 300" pitchFamily="50" charset="-52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98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2" dirty="0" smtClean="0">
                          <a:solidFill>
                            <a:srgbClr val="FF0000"/>
                          </a:solidFill>
                          <a:latin typeface="Museo Sans Cyrl 900" pitchFamily="50" charset="-52"/>
                          <a:cs typeface="Museo Sans Cyrl 300"/>
                        </a:rPr>
                        <a:t>36%</a:t>
                      </a:r>
                      <a:endParaRPr lang="ru-RU" sz="1800" dirty="0">
                        <a:latin typeface="Museo Sans Cyrl 900" pitchFamily="50" charset="-52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300"/>
                        </a:rPr>
                        <a:t>общение с незнакомцами в Сети может перерасти в реальное общение в жизни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Museo Sans Cyrl 300" pitchFamily="50" charset="-52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93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kern="0" spc="-2" dirty="0" smtClean="0"/>
              <a:t>Немного о</a:t>
            </a:r>
            <a:r>
              <a:rPr lang="en-US" kern="0" spc="-2" dirty="0" smtClean="0"/>
              <a:t> </a:t>
            </a:r>
            <a:r>
              <a:rPr lang="ru-RU" kern="0" spc="-2" dirty="0" smtClean="0"/>
              <a:t>зависимости</a:t>
            </a:r>
            <a:endParaRPr lang="ru-RU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58775" y="879562"/>
            <a:ext cx="8497701" cy="3168352"/>
          </a:xfrm>
          <a:prstGeom prst="rect">
            <a:avLst/>
          </a:prstGeom>
        </p:spPr>
        <p:txBody>
          <a:bodyPr/>
          <a:lstStyle>
            <a:lvl1pPr marL="226800" indent="-22680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3"/>
              </a:buBlip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None/>
              <a:defRPr sz="19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55572" indent="-227787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4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3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0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8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7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Зависимость это болезнь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Зависимости от интернета не бывает – ребенок зависит от чего-то конкретного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Во что </a:t>
            </a:r>
            <a:r>
              <a:rPr lang="ru-RU" dirty="0" smtClean="0"/>
              <a:t>играет </a:t>
            </a:r>
            <a:r>
              <a:rPr lang="ru-RU" dirty="0" smtClean="0"/>
              <a:t>ребенок?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Есть ли у игры сюжет? Можно ли ее закончить?</a:t>
            </a:r>
          </a:p>
          <a:p>
            <a:pPr lvl="2">
              <a:buFont typeface="Arial" panose="020B0604020202020204" pitchFamily="34" charset="0"/>
              <a:buChar char="•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sz="15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Обезопасьте семейный бюджет от внутренних покупок в играх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Картинки по запросу Or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92" y="2778326"/>
            <a:ext cx="4176464" cy="234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12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kern="0" spc="-2" dirty="0"/>
              <a:t>ЧЕГО </a:t>
            </a:r>
            <a:r>
              <a:rPr lang="ru-RU" kern="0" spc="-2" dirty="0" smtClean="0"/>
              <a:t>На самом деле надо бояться?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691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09" y="879562"/>
            <a:ext cx="8757381" cy="3384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69" y="879562"/>
            <a:ext cx="8939861" cy="3384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392" y="517182"/>
            <a:ext cx="7700629" cy="4500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846" y="1142990"/>
            <a:ext cx="8206894" cy="272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5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kern="0" spc="-2" dirty="0"/>
              <a:t>ЧЕГО </a:t>
            </a:r>
            <a:r>
              <a:rPr lang="ru-RU" kern="0" spc="-2" dirty="0" smtClean="0"/>
              <a:t>На самом деле надо бояться?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23578"/>
            <a:ext cx="7895212" cy="17641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80" y="969572"/>
            <a:ext cx="8270430" cy="1872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914014"/>
            <a:ext cx="8376805" cy="18737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487" y="914014"/>
            <a:ext cx="8689301" cy="198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5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Чего на самом деле надо бояться?</a:t>
            </a:r>
            <a:endParaRPr lang="ru-RU" dirty="0"/>
          </a:p>
        </p:txBody>
      </p:sp>
      <p:pic>
        <p:nvPicPr>
          <p:cNvPr id="1026" name="Picture 2" descr="раненые люди на асфальт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53" y="855752"/>
            <a:ext cx="5527694" cy="371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24" y="195486"/>
            <a:ext cx="6516724" cy="36217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4443" y="790995"/>
            <a:ext cx="5985049" cy="39515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1542" y="1560544"/>
            <a:ext cx="5402706" cy="244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9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kern="0" spc="-2" dirty="0"/>
              <a:t>ЧЕГО </a:t>
            </a:r>
            <a:r>
              <a:rPr lang="ru-RU" kern="0" spc="-2" dirty="0" smtClean="0"/>
              <a:t>На самом деле надо бояться?</a:t>
            </a:r>
            <a:endParaRPr lang="ru-RU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58775" y="879562"/>
            <a:ext cx="8497701" cy="3168352"/>
          </a:xfrm>
          <a:prstGeom prst="rect">
            <a:avLst/>
          </a:prstGeom>
        </p:spPr>
        <p:txBody>
          <a:bodyPr/>
          <a:lstStyle>
            <a:lvl1pPr marL="226800" indent="-22680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3"/>
              </a:buBlip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None/>
              <a:defRPr sz="19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55572" indent="-227787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4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3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0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8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7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По данным госорганов США на 2015 год в стране зарегистрировано 799041 педофилов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20% детей в США получали нежелательные сообщения сексуального характера в Сети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Только 25% детей, получавших такие сообщения рассказали об этом родителям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4% детей в США получают в Сети агрессивные предложения сексуального характера, включающие предложения личной встречи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90% московских школьников получают предложения о дружбе в </a:t>
            </a:r>
            <a:r>
              <a:rPr lang="ru-RU" dirty="0" err="1" smtClean="0"/>
              <a:t>соцсетях</a:t>
            </a:r>
            <a:r>
              <a:rPr lang="ru-RU" dirty="0" smtClean="0"/>
              <a:t> от незнакомых людей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Около половины московских школьников принимают предложения о дружбе в </a:t>
            </a:r>
            <a:r>
              <a:rPr lang="ru-RU" dirty="0" err="1" smtClean="0"/>
              <a:t>соцсетях</a:t>
            </a:r>
            <a:r>
              <a:rPr lang="ru-RU" dirty="0" smtClean="0"/>
              <a:t> от незнакомых людей, или отправляют их сами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31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OR" val="powerlexis_panel_for_kaspersky"/>
  <p:tag name="FORMAT" val="widescreen"/>
  <p:tag name="TYPE" val="model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in">
  <a:themeElements>
    <a:clrScheme name="Gradation">
      <a:dk1>
        <a:srgbClr val="1C1C1C"/>
      </a:dk1>
      <a:lt1>
        <a:srgbClr val="FFFFFF"/>
      </a:lt1>
      <a:dk2>
        <a:srgbClr val="CDD8D6"/>
      </a:dk2>
      <a:lt2>
        <a:srgbClr val="ED1C24"/>
      </a:lt2>
      <a:accent1>
        <a:srgbClr val="00695D"/>
      </a:accent1>
      <a:accent2>
        <a:srgbClr val="027A7A"/>
      </a:accent2>
      <a:accent3>
        <a:srgbClr val="258D86"/>
      </a:accent3>
      <a:accent4>
        <a:srgbClr val="65A49C"/>
      </a:accent4>
      <a:accent5>
        <a:srgbClr val="92BBB5"/>
      </a:accent5>
      <a:accent6>
        <a:srgbClr val="ADCCC7"/>
      </a:accent6>
      <a:hlink>
        <a:srgbClr val="C9DCDA"/>
      </a:hlink>
      <a:folHlink>
        <a:srgbClr val="E3EDEC"/>
      </a:folHlink>
    </a:clrScheme>
    <a:fontScheme name="Custom 2">
      <a:majorFont>
        <a:latin typeface="Lab Gothic Medium"/>
        <a:ea typeface=""/>
        <a:cs typeface=""/>
      </a:majorFont>
      <a:minorFont>
        <a:latin typeface="Lab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rgbClr val="00826C"/>
          </a:solidFill>
        </a:ln>
      </a:spPr>
      <a:bodyPr rtlCol="0" anchor="ctr"/>
      <a:lstStyle>
        <a:defPPr algn="ctr">
          <a:defRPr sz="12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lIns="0" tIns="0" rIns="0" bIns="0" rtlCol="0">
        <a:spAutoFit/>
      </a:bodyPr>
      <a:lstStyle>
        <a:defPPr defTabSz="666750">
          <a:spcBef>
            <a:spcPct val="0"/>
          </a:spcBef>
          <a:defRPr sz="1500" dirty="0">
            <a:solidFill>
              <a:srgbClr val="1C1C1C">
                <a:lumMod val="75000"/>
                <a:lumOff val="25000"/>
              </a:srgbClr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_dlc_DocId xmlns="134c83b0-daba-48ad-8a7d-75e8d548d543">Z7KFWENHHMJR-1282-1543</_dlc_DocId>
    <_dlc_DocIdUrl xmlns="134c83b0-daba-48ad-8a7d-75e8d548d543">
      <Url>http://www.eduportal44.ru/Galich/ds10galich/_layouts/15/DocIdRedir.aspx?ID=Z7KFWENHHMJR-1282-1543</Url>
      <Description>Z7KFWENHHMJR-1282-1543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497C7A78CD4A443877DEDAB45EFA2E2" ma:contentTypeVersion="1" ma:contentTypeDescription="Создание документа." ma:contentTypeScope="" ma:versionID="4c0d4ef24fe07af3de4aad88be2d66cd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34f90a413156f6f16466b669e89e880b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DA6AE1-D503-4D9C-ADBA-A0F4F6D9EE86}"/>
</file>

<file path=customXml/itemProps2.xml><?xml version="1.0" encoding="utf-8"?>
<ds:datastoreItem xmlns:ds="http://schemas.openxmlformats.org/officeDocument/2006/customXml" ds:itemID="{A9684E87-8FA4-4297-8378-8D5D3320CC30}"/>
</file>

<file path=customXml/itemProps3.xml><?xml version="1.0" encoding="utf-8"?>
<ds:datastoreItem xmlns:ds="http://schemas.openxmlformats.org/officeDocument/2006/customXml" ds:itemID="{3235EFE6-ED36-44A8-992E-657AFD707955}"/>
</file>

<file path=customXml/itemProps4.xml><?xml version="1.0" encoding="utf-8"?>
<ds:datastoreItem xmlns:ds="http://schemas.openxmlformats.org/officeDocument/2006/customXml" ds:itemID="{4F55ED93-CCE2-4211-8F2D-E41E45E33E5E}"/>
</file>

<file path=docProps/app.xml><?xml version="1.0" encoding="utf-8"?>
<Properties xmlns="http://schemas.openxmlformats.org/officeDocument/2006/extended-properties" xmlns:vt="http://schemas.openxmlformats.org/officeDocument/2006/docPropsVTypes">
  <TotalTime>5146</TotalTime>
  <Words>909</Words>
  <Application>Microsoft Office PowerPoint</Application>
  <PresentationFormat>On-screen Show (16:9)</PresentationFormat>
  <Paragraphs>121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Custom Design</vt:lpstr>
      <vt:lpstr>Main</vt:lpstr>
      <vt:lpstr>PowerPoint Presentation</vt:lpstr>
      <vt:lpstr>Жизнь? Онлайн?</vt:lpstr>
      <vt:lpstr>Что делают родители для защиты детей в онлайн среде?</vt:lpstr>
      <vt:lpstr>ЧЕГО ОПАСАЮТСЯ РОДИТЕЛИ?</vt:lpstr>
      <vt:lpstr>Немного о зависимости</vt:lpstr>
      <vt:lpstr>ЧЕГО На самом деле надо бояться?</vt:lpstr>
      <vt:lpstr>ЧЕГО На самом деле надо бояться?</vt:lpstr>
      <vt:lpstr>Чего на самом деле надо бояться?</vt:lpstr>
      <vt:lpstr>ЧЕГО На самом деле надо бояться?</vt:lpstr>
      <vt:lpstr>Что там происходит в соцсети?</vt:lpstr>
      <vt:lpstr>Что там происходит в соцсети?</vt:lpstr>
      <vt:lpstr>Что там происходит в соцсети?</vt:lpstr>
      <vt:lpstr>ЧЕГО На самом деле надо бояться?</vt:lpstr>
      <vt:lpstr>Безопасное общение в сети</vt:lpstr>
      <vt:lpstr>Безопасное общение в сети</vt:lpstr>
      <vt:lpstr>Забота о ребенке – это нормально?</vt:lpstr>
      <vt:lpstr>Спасибо!  </vt:lpstr>
    </vt:vector>
  </TitlesOfParts>
  <Company>PowerLexis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</dc:creator>
  <cp:lastModifiedBy>Konstantin Ignatev</cp:lastModifiedBy>
  <cp:revision>688</cp:revision>
  <dcterms:created xsi:type="dcterms:W3CDTF">2013-03-22T11:06:22Z</dcterms:created>
  <dcterms:modified xsi:type="dcterms:W3CDTF">2017-04-23T19:14:49Z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0x0101005497C7A78CD4A443877DEDAB45EFA2E2</vt:lpwstr>
  </property>
  <property fmtid="{D5CDD505-2E9C-101B-9397-08002B2CF9AE}" pid="3" name="FileLeafRef">
    <vt:lpwstr>Kaspersky_PPT_16x9.pptx</vt:lpwstr>
  </property>
  <property fmtid="{D5CDD505-2E9C-101B-9397-08002B2CF9AE}" pid="4" name="_dlc_DocIdItemGuid">
    <vt:lpwstr>e7b53a18-25b0-4453-bf84-4c72968fd8e6</vt:lpwstr>
  </property>
</Properties>
</file>