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1" r:id="rId5"/>
    <p:sldId id="265" r:id="rId6"/>
    <p:sldId id="266" r:id="rId7"/>
    <p:sldId id="267" r:id="rId8"/>
    <p:sldId id="270" r:id="rId9"/>
    <p:sldId id="276" r:id="rId10"/>
    <p:sldId id="274" r:id="rId11"/>
    <p:sldId id="273" r:id="rId12"/>
    <p:sldId id="272" r:id="rId13"/>
    <p:sldId id="277" r:id="rId14"/>
    <p:sldId id="275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9767-FC0E-4085-ABDC-2D3B191CCABC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0F17-21DF-4A7B-A45D-B0BA1266D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F0F17-21DF-4A7B-A45D-B0BA1266DC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05273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Муниципальное дошкольное образовательное учреждение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Детский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сад №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города Галича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Костромской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области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32856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6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до шести. Число и цифра 6</a:t>
            </a:r>
            <a:r>
              <a:rPr lang="ru-RU" sz="6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000" b="1" i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94116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Румянцева Жанна Валерьевна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1064497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Математическая игра «С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кочки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 на кочку»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7603" y="2816931"/>
            <a:ext cx="3024336" cy="26642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Рисунок 5" descr="E:\Новая папка (2)\IMG_00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31937" y="2024848"/>
            <a:ext cx="302433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3395"/>
            <a:ext cx="3523627" cy="25202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21510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4" charset="0"/>
                <a:ea typeface="Microsoft YaHei" charset="0"/>
                <a:cs typeface="Microsoft YaHei" charset="0"/>
              </a:rPr>
              <a:t>Знакомство с новым материалом</a:t>
            </a:r>
            <a:endParaRPr lang="ru-RU" sz="4000" b="1" dirty="0">
              <a:solidFill>
                <a:srgbClr val="C00000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</p:txBody>
      </p:sp>
      <p:pic>
        <p:nvPicPr>
          <p:cNvPr id="6" name="Рисунок 5" descr="E:\Новая папка (2)\IMG_0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3672408" cy="2703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6448" y="476672"/>
            <a:ext cx="7815242" cy="138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Comic Sans MS" pitchFamily="64" charset="0"/>
                <a:ea typeface="Microsoft YaHei" charset="0"/>
                <a:cs typeface="Microsoft YaHei" charset="0"/>
              </a:rPr>
              <a:t>Создание мотивационной ситуации для введения числа 6. </a:t>
            </a:r>
            <a:endParaRPr lang="ru-RU" sz="3600" b="1" dirty="0">
              <a:solidFill>
                <a:srgbClr val="C00000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8250" y="2909436"/>
            <a:ext cx="3178987" cy="28803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65385"/>
            <a:ext cx="2808312" cy="32197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05812" y="1787578"/>
            <a:ext cx="3498870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6661"/>
          <a:stretch>
            <a:fillRect/>
          </a:stretch>
        </p:blipFill>
        <p:spPr bwMode="auto">
          <a:xfrm>
            <a:off x="5076057" y="764704"/>
            <a:ext cx="33843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692696"/>
            <a:ext cx="707236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7000"/>
              </a:lnSpc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4" charset="0"/>
                <a:ea typeface="Microsoft YaHei" charset="0"/>
                <a:cs typeface="Microsoft YaHei" charset="0"/>
              </a:rPr>
              <a:t>Динамическая пауза</a:t>
            </a:r>
            <a:endParaRPr lang="ru-RU" sz="4000" b="1" dirty="0">
              <a:solidFill>
                <a:srgbClr val="C00000"/>
              </a:solidFill>
              <a:latin typeface="Comic Sans MS" pitchFamily="64" charset="0"/>
              <a:ea typeface="Microsoft YaHei" charset="0"/>
              <a:cs typeface="Microsoft YaHei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621" y="1412776"/>
            <a:ext cx="2880320" cy="3507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3844" y="2724627"/>
            <a:ext cx="341578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71736" y="1798401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28702" y="1719721"/>
            <a:ext cx="2630113" cy="2592288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152344"/>
            <a:ext cx="3960439" cy="3557702"/>
          </a:xfrm>
          <a:prstGeom prst="ellipse">
            <a:avLst/>
          </a:prstGeom>
          <a:ln w="285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308584" y="404664"/>
            <a:ext cx="7143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Дидактическая игра с блоками </a:t>
            </a:r>
            <a:r>
              <a:rPr lang="ru-RU" sz="4000" b="1" i="1" dirty="0" err="1" smtClean="0">
                <a:solidFill>
                  <a:srgbClr val="C00000"/>
                </a:solidFill>
                <a:latin typeface="Comic Sans MS" pitchFamily="66" charset="0"/>
              </a:rPr>
              <a:t>Дьенеша</a:t>
            </a:r>
            <a:endParaRPr lang="ru-RU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tudioi.ru/cgi-bin/nph-r.cgi/000010A/http/s20.rimg.info/1792a9efed41636838a79daca3d3e34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192688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14414" y="1750987"/>
            <a:ext cx="7643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бразовательная деятельность, организованная в занимательной форме, в форме игры, усваивается детьми быстрее и легче.  Об этом гласит древняя пословица.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«Я слышу - и я забываю,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вижу – и я запоминаю,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 делаю – и я понимаю»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3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340768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Цель: 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Сформировать представление о числе и цифре 6, умение считать до шести и обратно, соотносить цифру 6 с количеством.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304915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" y="-53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641922"/>
            <a:ext cx="75608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Учить считать в пределах 6, показать образование числа 6 на основе сравнения двух групп предметов, выраженных соседними числами 5 и 6</a:t>
            </a: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sz="17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Учить решать логические задачи на разбиение по свойствам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Закрепить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геометрические представления, счетные умения, умение выделять и сравнивать свойства предметов, сравнивать и уравнивать двумя способами группы 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предметов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количеству, умение видеть и продолжать закономерность. </a:t>
            </a:r>
            <a:endParaRPr lang="ru-RU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1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Совершенствовать умение двигаться в заданном направлении </a:t>
            </a:r>
            <a:endParaRPr lang="ru-RU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обозначать его словами: вперед, назад, </a:t>
            </a:r>
            <a:endParaRPr lang="ru-RU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r>
              <a:rPr lang="ru-RU" sz="1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направо</a:t>
            </a:r>
            <a:r>
              <a:rPr lang="ru-RU" sz="17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налево.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90872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Задачи: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74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59231" y="1268760"/>
            <a:ext cx="734481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Методические приемы: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Словесные: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рассказ,  вопросы, ответы 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Наглядные: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показ цифр, геометрических фигур.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Практические: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выполнение заданий.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Игровой: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игра  «С кочку на кочку», игровые действия с блоками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28929" y="796062"/>
            <a:ext cx="774323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Материалы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оборудование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Демонстрационный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куб, пирамида, обруч, мягкие подушечки для игры «С кочки на кочку», магнитофон, аудиозапись с детской песней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Раздаточный: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квадраты, треугольники, карточки с 5 точками, карточки с цифрой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</a:rPr>
              <a:t>6.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1204998"/>
            <a:ext cx="678661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Предварительная работа: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Знакомство с числами от 1 до 5, чтение стихотворений и загадок  о числах первого десятка, игра с геометрическими фигурами «Цепочка», знакомство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 логическими блоками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3" y="476672"/>
            <a:ext cx="65008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Введение в игровую ситуацию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Рисунок 4" descr="C:\Documents and Settings\Admin\Рабочий стол\Новая папка\IMG_0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942" y="2997867"/>
            <a:ext cx="3240360" cy="2860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Admin\Рабочий стол\Новая папка\IMG_03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2718" y="1667937"/>
            <a:ext cx="2880321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hyryp.ru/prefix/3cdd3739746ce7ca1d552456a6b77d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224" y="692696"/>
            <a:ext cx="6473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Актуализация знаний</a:t>
            </a:r>
            <a:endParaRPr lang="ru-RU" sz="4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2425" y="148478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Дидактическая игра «Автобус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Documents and Settings\Admin\Рабочий стол\Новая папка\IMG_0382.JPG"/>
          <p:cNvPicPr/>
          <p:nvPr/>
        </p:nvPicPr>
        <p:blipFill>
          <a:blip r:embed="rId3" cstate="print"/>
          <a:srcRect r="2492"/>
          <a:stretch>
            <a:fillRect/>
          </a:stretch>
        </p:blipFill>
        <p:spPr bwMode="auto">
          <a:xfrm rot="5400000">
            <a:off x="1033029" y="2719499"/>
            <a:ext cx="2872978" cy="270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/>
          <a:srcRect b="2341"/>
          <a:stretch>
            <a:fillRect/>
          </a:stretch>
        </p:blipFill>
        <p:spPr bwMode="auto">
          <a:xfrm>
            <a:off x="4211960" y="2204865"/>
            <a:ext cx="277788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8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97C7A78CD4A443877DEDAB45EFA2E2" ma:contentTypeVersion="1" ma:contentTypeDescription="Создание документа." ma:contentTypeScope="" ma:versionID="4c0d4ef24fe07af3de4aad88be2d66cd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34f90a413156f6f16466b669e89e880b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Z7KFWENHHMJR-1282-1324</_dlc_DocId>
    <_dlc_DocIdUrl xmlns="134c83b0-daba-48ad-8a7d-75e8d548d543">
      <Url>http://www.eduportal44.ru/Galich/ds10galich/_layouts/15/DocIdRedir.aspx?ID=Z7KFWENHHMJR-1282-1324</Url>
      <Description>Z7KFWENHHMJR-1282-1324</Description>
    </_dlc_DocIdUrl>
  </documentManagement>
</p:properties>
</file>

<file path=customXml/itemProps1.xml><?xml version="1.0" encoding="utf-8"?>
<ds:datastoreItem xmlns:ds="http://schemas.openxmlformats.org/officeDocument/2006/customXml" ds:itemID="{7AFA7629-AD74-416C-9378-94237B554C34}"/>
</file>

<file path=customXml/itemProps2.xml><?xml version="1.0" encoding="utf-8"?>
<ds:datastoreItem xmlns:ds="http://schemas.openxmlformats.org/officeDocument/2006/customXml" ds:itemID="{B2E6A441-B260-44FE-BAC7-32BFA64D337E}"/>
</file>

<file path=customXml/itemProps3.xml><?xml version="1.0" encoding="utf-8"?>
<ds:datastoreItem xmlns:ds="http://schemas.openxmlformats.org/officeDocument/2006/customXml" ds:itemID="{E3702814-060B-491C-8ED1-9F9BAA782F94}"/>
</file>

<file path=customXml/itemProps4.xml><?xml version="1.0" encoding="utf-8"?>
<ds:datastoreItem xmlns:ds="http://schemas.openxmlformats.org/officeDocument/2006/customXml" ds:itemID="{27123414-875B-4979-84D2-9311755AC234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344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USER</cp:lastModifiedBy>
  <cp:revision>32</cp:revision>
  <dcterms:created xsi:type="dcterms:W3CDTF">2016-10-09T07:30:00Z</dcterms:created>
  <dcterms:modified xsi:type="dcterms:W3CDTF">2016-10-16T13:37:19Z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0x0101005497C7A78CD4A443877DEDAB45EFA2E2</vt:lpwstr>
  </property>
  <property fmtid="{D5CDD505-2E9C-101B-9397-08002B2CF9AE}" pid="3" name="_dlc_DocIdItemGuid">
    <vt:lpwstr>40549ac7-000a-4c66-b922-e3858f5a842a</vt:lpwstr>
  </property>
</Properties>
</file>