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6" r:id="rId15"/>
    <p:sldId id="275" r:id="rId16"/>
    <p:sldId id="274" r:id="rId17"/>
    <p:sldId id="273" r:id="rId18"/>
    <p:sldId id="277" r:id="rId19"/>
    <p:sldId id="279" r:id="rId20"/>
    <p:sldId id="278" r:id="rId21"/>
    <p:sldId id="280" r:id="rId22"/>
    <p:sldId id="282" r:id="rId23"/>
    <p:sldId id="283" r:id="rId24"/>
    <p:sldId id="287" r:id="rId25"/>
    <p:sldId id="286" r:id="rId26"/>
    <p:sldId id="285" r:id="rId27"/>
    <p:sldId id="281" r:id="rId28"/>
    <p:sldId id="289" r:id="rId29"/>
    <p:sldId id="261" r:id="rId30"/>
    <p:sldId id="257" r:id="rId31"/>
    <p:sldId id="284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63A44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4" autoAdjust="0"/>
    <p:restoredTop sz="94660"/>
  </p:normalViewPr>
  <p:slideViewPr>
    <p:cSldViewPr>
      <p:cViewPr varScale="1">
        <p:scale>
          <a:sx n="95" d="100"/>
          <a:sy n="95" d="100"/>
        </p:scale>
        <p:origin x="-102" y="-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&#1084;&#1072;&#1084;&#1072;%20&#1087;&#1088;&#1077;.mp3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26" Type="http://schemas.openxmlformats.org/officeDocument/2006/relationships/image" Target="../media/image107.jpeg"/><Relationship Id="rId3" Type="http://schemas.openxmlformats.org/officeDocument/2006/relationships/image" Target="../media/image84.jpeg"/><Relationship Id="rId21" Type="http://schemas.openxmlformats.org/officeDocument/2006/relationships/image" Target="../media/image102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5" Type="http://schemas.openxmlformats.org/officeDocument/2006/relationships/image" Target="../media/image106.jpeg"/><Relationship Id="rId2" Type="http://schemas.openxmlformats.org/officeDocument/2006/relationships/image" Target="../media/image83.jpeg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24" Type="http://schemas.openxmlformats.org/officeDocument/2006/relationships/image" Target="../media/image105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23" Type="http://schemas.openxmlformats.org/officeDocument/2006/relationships/image" Target="../media/image104.jpeg"/><Relationship Id="rId28" Type="http://schemas.openxmlformats.org/officeDocument/2006/relationships/image" Target="../media/image109.gif"/><Relationship Id="rId10" Type="http://schemas.openxmlformats.org/officeDocument/2006/relationships/image" Target="../media/image91.jpeg"/><Relationship Id="rId19" Type="http://schemas.openxmlformats.org/officeDocument/2006/relationships/image" Target="../media/image100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Relationship Id="rId22" Type="http://schemas.openxmlformats.org/officeDocument/2006/relationships/image" Target="../media/image103.jpeg"/><Relationship Id="rId27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jpe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C:\Users\user\Downloads\98699221_large_6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0"/>
            <a:ext cx="6487297" cy="5143500"/>
          </a:xfrm>
          <a:prstGeom prst="rect">
            <a:avLst/>
          </a:prstGeom>
          <a:noFill/>
        </p:spPr>
      </p:pic>
      <p:sp>
        <p:nvSpPr>
          <p:cNvPr id="2050" name="AutoShape 2" descr="http://ppt4web.ru/images/115/17984/640/img14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://www.playcast.ru/uploads/2014/05/10/8547341.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://www.playcast.ru/uploads/2014/05/10/8547341.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://www.playcast.ru/uploads/2014/05/10/8547341.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0" name="AutoShape 2" descr="http://s19.rimg.info/2b912db085cdee62487ad2c2f7cfc8ad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мама пр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4838700"/>
            <a:ext cx="304800" cy="304800"/>
          </a:xfrm>
          <a:prstGeom prst="rect">
            <a:avLst/>
          </a:prstGeom>
        </p:spPr>
      </p:pic>
      <p:pic>
        <p:nvPicPr>
          <p:cNvPr id="30722" name="Picture 2" descr="http://s-zametki.ru/wp-content/uploads/2017/02/Krasivye-otkrytki-s-8-marta-v-stihah-animatsiy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9225" y="0"/>
            <a:ext cx="7054675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user\Downloads\1275x-u-rastr-1118.96a.jpg"/>
          <p:cNvPicPr>
            <a:picLocks noChangeAspect="1" noChangeArrowheads="1"/>
          </p:cNvPicPr>
          <p:nvPr/>
        </p:nvPicPr>
        <p:blipFill>
          <a:blip r:embed="rId2"/>
          <a:srcRect b="22542"/>
          <a:stretch>
            <a:fillRect/>
          </a:stretch>
        </p:blipFill>
        <p:spPr bwMode="auto">
          <a:xfrm>
            <a:off x="0" y="-1"/>
            <a:ext cx="9144000" cy="51074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95737">
            <a:off x="4595891" y="374366"/>
            <a:ext cx="3008520" cy="4011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д 004.jpg"/>
          <p:cNvPicPr>
            <a:picLocks noChangeAspect="1"/>
          </p:cNvPicPr>
          <p:nvPr/>
        </p:nvPicPr>
        <p:blipFill>
          <a:blip r:embed="rId4"/>
          <a:srcRect l="52984" t="10173" b="39923"/>
          <a:stretch>
            <a:fillRect/>
          </a:stretch>
        </p:blipFill>
        <p:spPr>
          <a:xfrm rot="21301899">
            <a:off x="1000100" y="357172"/>
            <a:ext cx="2786082" cy="4067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user\Downloads\2fons.ru-47562.jpg"/>
          <p:cNvPicPr>
            <a:picLocks noChangeAspect="1" noChangeArrowheads="1"/>
          </p:cNvPicPr>
          <p:nvPr/>
        </p:nvPicPr>
        <p:blipFill>
          <a:blip r:embed="rId2" cstate="print"/>
          <a:srcRect t="3906" b="6250"/>
          <a:stretch>
            <a:fillRect/>
          </a:stretch>
        </p:blipFill>
        <p:spPr bwMode="auto">
          <a:xfrm>
            <a:off x="-1" y="0"/>
            <a:ext cx="9159844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428610"/>
            <a:ext cx="300039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C:\Users\user\Downloads\image (2).jpg"/>
          <p:cNvPicPr>
            <a:picLocks noChangeAspect="1" noChangeArrowheads="1"/>
          </p:cNvPicPr>
          <p:nvPr/>
        </p:nvPicPr>
        <p:blipFill>
          <a:blip r:embed="rId4"/>
          <a:srcRect l="19186" t="22222" r="57704" b="44444"/>
          <a:stretch>
            <a:fillRect/>
          </a:stretch>
        </p:blipFill>
        <p:spPr bwMode="auto">
          <a:xfrm rot="293764">
            <a:off x="4857752" y="857238"/>
            <a:ext cx="2286016" cy="304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user\Downloads\123941866_large_784920638.jpg"/>
          <p:cNvPicPr>
            <a:picLocks noChangeAspect="1" noChangeArrowheads="1"/>
          </p:cNvPicPr>
          <p:nvPr/>
        </p:nvPicPr>
        <p:blipFill>
          <a:blip r:embed="rId2"/>
          <a:srcRect b="9722"/>
          <a:stretch>
            <a:fillRect/>
          </a:stretch>
        </p:blipFill>
        <p:spPr bwMode="auto">
          <a:xfrm>
            <a:off x="0" y="-1"/>
            <a:ext cx="9144000" cy="51605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571486"/>
            <a:ext cx="2928958" cy="390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63A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л 001.jpg"/>
          <p:cNvPicPr>
            <a:picLocks noChangeAspect="1"/>
          </p:cNvPicPr>
          <p:nvPr/>
        </p:nvPicPr>
        <p:blipFill>
          <a:blip r:embed="rId4"/>
          <a:srcRect l="53820" t="48611"/>
          <a:stretch>
            <a:fillRect/>
          </a:stretch>
        </p:blipFill>
        <p:spPr>
          <a:xfrm rot="21319571">
            <a:off x="1433260" y="735701"/>
            <a:ext cx="2428892" cy="371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71628-svetik.jpg"/>
          <p:cNvPicPr>
            <a:picLocks noChangeAspect="1"/>
          </p:cNvPicPr>
          <p:nvPr/>
        </p:nvPicPr>
        <p:blipFill>
          <a:blip r:embed="rId2" cstate="print"/>
          <a:srcRect b="24691"/>
          <a:stretch>
            <a:fillRect/>
          </a:stretch>
        </p:blipFill>
        <p:spPr>
          <a:xfrm>
            <a:off x="0" y="0"/>
            <a:ext cx="9106524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14942" y="571486"/>
            <a:ext cx="2469356" cy="329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7" name="Picture 1" descr="C:\Users\user\Downloads\image (3).jpg"/>
          <p:cNvPicPr>
            <a:picLocks noChangeAspect="1" noChangeArrowheads="1"/>
          </p:cNvPicPr>
          <p:nvPr/>
        </p:nvPicPr>
        <p:blipFill>
          <a:blip r:embed="rId4"/>
          <a:srcRect l="22269" t="12500" r="15379" b="44444"/>
          <a:stretch>
            <a:fillRect/>
          </a:stretch>
        </p:blipFill>
        <p:spPr bwMode="auto">
          <a:xfrm rot="21379495">
            <a:off x="1643042" y="714362"/>
            <a:ext cx="3000396" cy="332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user\Downloads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14942" y="571486"/>
            <a:ext cx="2469356" cy="329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д 004.jpg"/>
          <p:cNvPicPr>
            <a:picLocks noChangeAspect="1"/>
          </p:cNvPicPr>
          <p:nvPr/>
        </p:nvPicPr>
        <p:blipFill>
          <a:blip r:embed="rId4"/>
          <a:srcRect l="32824" t="67262"/>
          <a:stretch>
            <a:fillRect/>
          </a:stretch>
        </p:blipFill>
        <p:spPr>
          <a:xfrm rot="20971549">
            <a:off x="571472" y="1142990"/>
            <a:ext cx="3643338" cy="244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user\Downloads\1363137655_glav-2.jpg"/>
          <p:cNvPicPr>
            <a:picLocks noChangeAspect="1" noChangeArrowheads="1"/>
          </p:cNvPicPr>
          <p:nvPr/>
        </p:nvPicPr>
        <p:blipFill>
          <a:blip r:embed="rId2"/>
          <a:srcRect b="22566"/>
          <a:stretch>
            <a:fillRect/>
          </a:stretch>
        </p:blipFill>
        <p:spPr bwMode="auto">
          <a:xfrm>
            <a:off x="0" y="0"/>
            <a:ext cx="9144000" cy="50979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72132" y="857238"/>
            <a:ext cx="2469356" cy="329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д 002.jpg"/>
          <p:cNvPicPr>
            <a:picLocks noChangeAspect="1"/>
          </p:cNvPicPr>
          <p:nvPr/>
        </p:nvPicPr>
        <p:blipFill>
          <a:blip r:embed="rId4"/>
          <a:srcRect l="19438" b="58333"/>
          <a:stretch>
            <a:fillRect/>
          </a:stretch>
        </p:blipFill>
        <p:spPr>
          <a:xfrm rot="21318388">
            <a:off x="768643" y="1222825"/>
            <a:ext cx="4000528" cy="284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user\Downloads\flowers-inspiration-love-pink-Favim.com-33898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94"/>
            <a:ext cx="9358346" cy="5262152"/>
          </a:xfrm>
          <a:prstGeom prst="rect">
            <a:avLst/>
          </a:prstGeom>
          <a:noFill/>
        </p:spPr>
      </p:pic>
      <p:pic>
        <p:nvPicPr>
          <p:cNvPr id="4" name="Содержимое 3" descr="PB210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500048"/>
            <a:ext cx="2969422" cy="395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л 001.jpg"/>
          <p:cNvPicPr>
            <a:picLocks noChangeAspect="1"/>
          </p:cNvPicPr>
          <p:nvPr/>
        </p:nvPicPr>
        <p:blipFill>
          <a:blip r:embed="rId4"/>
          <a:srcRect t="56944" r="53820"/>
          <a:stretch>
            <a:fillRect/>
          </a:stretch>
        </p:blipFill>
        <p:spPr>
          <a:xfrm rot="293517">
            <a:off x="5143504" y="785800"/>
            <a:ext cx="2500330" cy="320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26859_cvety_kolokolchiki_fon_makro_7008x4607_(www.GdeFon.ru).jpg"/>
          <p:cNvPicPr>
            <a:picLocks noChangeAspect="1"/>
          </p:cNvPicPr>
          <p:nvPr/>
        </p:nvPicPr>
        <p:blipFill>
          <a:blip r:embed="rId2"/>
          <a:srcRect b="15048"/>
          <a:stretch>
            <a:fillRect/>
          </a:stretch>
        </p:blipFill>
        <p:spPr>
          <a:xfrm>
            <a:off x="0" y="-1"/>
            <a:ext cx="9208524" cy="5143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1187061">
            <a:off x="656532" y="1145297"/>
            <a:ext cx="3786214" cy="2839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д 001.jpg"/>
          <p:cNvPicPr>
            <a:picLocks noChangeAspect="1"/>
          </p:cNvPicPr>
          <p:nvPr/>
        </p:nvPicPr>
        <p:blipFill>
          <a:blip r:embed="rId4"/>
          <a:srcRect l="32096" b="68129"/>
          <a:stretch>
            <a:fillRect/>
          </a:stretch>
        </p:blipFill>
        <p:spPr>
          <a:xfrm rot="290737">
            <a:off x="4886882" y="1162289"/>
            <a:ext cx="3947579" cy="2548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123941866_large_784920638.jpg"/>
          <p:cNvPicPr>
            <a:picLocks noGrp="1" noChangeAspect="1"/>
          </p:cNvPicPr>
          <p:nvPr>
            <p:ph idx="1"/>
          </p:nvPr>
        </p:nvPicPr>
        <p:blipFill>
          <a:blip r:embed="rId2"/>
          <a:srcRect t="9998"/>
          <a:stretch>
            <a:fillRect/>
          </a:stretch>
        </p:blipFill>
        <p:spPr>
          <a:xfrm>
            <a:off x="0" y="-1268"/>
            <a:ext cx="9144000" cy="5144768"/>
          </a:xfrm>
        </p:spPr>
      </p:pic>
      <p:pic>
        <p:nvPicPr>
          <p:cNvPr id="7" name="Содержимое 3" descr="PB21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57172"/>
            <a:ext cx="3326612" cy="443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д 002.jpg"/>
          <p:cNvPicPr>
            <a:picLocks noChangeAspect="1"/>
          </p:cNvPicPr>
          <p:nvPr/>
        </p:nvPicPr>
        <p:blipFill>
          <a:blip r:embed="rId4" cstate="print"/>
          <a:srcRect l="6067" t="51389" b="2777"/>
          <a:stretch>
            <a:fillRect/>
          </a:stretch>
        </p:blipFill>
        <p:spPr>
          <a:xfrm rot="16408165">
            <a:off x="4263201" y="1356271"/>
            <a:ext cx="3879856" cy="2603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64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д 003.jpg"/>
          <p:cNvPicPr>
            <a:picLocks noChangeAspect="1"/>
          </p:cNvPicPr>
          <p:nvPr/>
        </p:nvPicPr>
        <p:blipFill>
          <a:blip r:embed="rId3" cstate="print"/>
          <a:srcRect l="64428" t="68056" r="9222" b="15659"/>
          <a:stretch>
            <a:fillRect/>
          </a:stretch>
        </p:blipFill>
        <p:spPr>
          <a:xfrm rot="21287055">
            <a:off x="1214414" y="1071552"/>
            <a:ext cx="260538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63A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B240029.JPG"/>
          <p:cNvPicPr>
            <a:picLocks noChangeAspect="1"/>
          </p:cNvPicPr>
          <p:nvPr/>
        </p:nvPicPr>
        <p:blipFill>
          <a:blip r:embed="rId4" cstate="print"/>
          <a:srcRect r="3921" b="7843"/>
          <a:stretch>
            <a:fillRect/>
          </a:stretch>
        </p:blipFill>
        <p:spPr>
          <a:xfrm rot="5400000">
            <a:off x="4509483" y="1062631"/>
            <a:ext cx="3500462" cy="2518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user\Downloads\tumblr_mt88rbK1hY1s20ivko1_r1_5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1757"/>
            <a:ext cx="4572000" cy="5362896"/>
          </a:xfrm>
          <a:prstGeom prst="rect">
            <a:avLst/>
          </a:prstGeom>
          <a:noFill/>
        </p:spPr>
      </p:pic>
      <p:pic>
        <p:nvPicPr>
          <p:cNvPr id="27654" name="Picture 6" descr="C:\Users\user\Downloads\tumblr_mt88rbK1hY1s20ivko1_r1_5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58"/>
            <a:ext cx="5429288" cy="4788870"/>
          </a:xfrm>
          <a:prstGeom prst="rect">
            <a:avLst/>
          </a:prstGeom>
          <a:noFill/>
        </p:spPr>
      </p:pic>
      <p:pic>
        <p:nvPicPr>
          <p:cNvPr id="27650" name="Picture 2" descr="C:\Users\user\Downloads\1326710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42858"/>
            <a:ext cx="4857784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353698662-0510541-www.nevsepic.com.u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B21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071552"/>
            <a:ext cx="2416362" cy="3221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л 001.jpg"/>
          <p:cNvPicPr>
            <a:picLocks noChangeAspect="1"/>
          </p:cNvPicPr>
          <p:nvPr/>
        </p:nvPicPr>
        <p:blipFill>
          <a:blip r:embed="rId4"/>
          <a:srcRect l="11797" r="61461" b="66667"/>
          <a:stretch>
            <a:fillRect/>
          </a:stretch>
        </p:blipFill>
        <p:spPr>
          <a:xfrm rot="21332153">
            <a:off x="1857356" y="857238"/>
            <a:ext cx="2286016" cy="391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nastol.com.ua-1294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8914" name="AutoShape 2" descr="https://i.mycdn.me/image?t=3&amp;bid=805089498672&amp;id=805089498672&amp;plc=WEB&amp;tkn=*WeZjr8dTcY63TEHZvJNeQpTuzj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5" name="Picture 3" descr="C:\Users\user\Downloads\image (4).jpg"/>
          <p:cNvPicPr>
            <a:picLocks noChangeAspect="1" noChangeArrowheads="1"/>
          </p:cNvPicPr>
          <p:nvPr/>
        </p:nvPicPr>
        <p:blipFill>
          <a:blip r:embed="rId3"/>
          <a:srcRect l="42593" t="6944" b="52778"/>
          <a:stretch>
            <a:fillRect/>
          </a:stretch>
        </p:blipFill>
        <p:spPr bwMode="auto">
          <a:xfrm rot="21272591">
            <a:off x="785786" y="1214428"/>
            <a:ext cx="2714644" cy="2539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PB240023.JPG"/>
          <p:cNvPicPr>
            <a:picLocks noChangeAspect="1"/>
          </p:cNvPicPr>
          <p:nvPr/>
        </p:nvPicPr>
        <p:blipFill>
          <a:blip r:embed="rId4" cstate="print"/>
          <a:srcRect l="6667" t="8333" r="9999" b="11111"/>
          <a:stretch>
            <a:fillRect/>
          </a:stretch>
        </p:blipFill>
        <p:spPr>
          <a:xfrm rot="5400000">
            <a:off x="3866552" y="1134058"/>
            <a:ext cx="3571899" cy="258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</p:spPr>
      </p:pic>
      <p:pic>
        <p:nvPicPr>
          <p:cNvPr id="36865" name="Picture 1" descr="C:\Users\user\Downloads\image (5).jpg"/>
          <p:cNvPicPr>
            <a:picLocks noChangeAspect="1" noChangeArrowheads="1"/>
          </p:cNvPicPr>
          <p:nvPr/>
        </p:nvPicPr>
        <p:blipFill>
          <a:blip r:embed="rId3"/>
          <a:srcRect l="44802" t="45833" r="29210"/>
          <a:stretch>
            <a:fillRect/>
          </a:stretch>
        </p:blipFill>
        <p:spPr bwMode="auto">
          <a:xfrm rot="305946">
            <a:off x="5216398" y="1017300"/>
            <a:ext cx="2143140" cy="3343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B240028.JPG"/>
          <p:cNvPicPr>
            <a:picLocks noChangeAspect="1"/>
          </p:cNvPicPr>
          <p:nvPr/>
        </p:nvPicPr>
        <p:blipFill>
          <a:blip r:embed="rId4" cstate="print"/>
          <a:srcRect r="12727" b="9697"/>
          <a:stretch>
            <a:fillRect/>
          </a:stretch>
        </p:blipFill>
        <p:spPr>
          <a:xfrm rot="5400000">
            <a:off x="973302" y="1312664"/>
            <a:ext cx="3429024" cy="26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98240_cvety_rozovye_vvesennie_1920x1200_(www.GdeFon.ru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</p:spPr>
      </p:pic>
      <p:pic>
        <p:nvPicPr>
          <p:cNvPr id="5" name="Рисунок 4" descr="PB240027.JPG"/>
          <p:cNvPicPr>
            <a:picLocks noChangeAspect="1"/>
          </p:cNvPicPr>
          <p:nvPr/>
        </p:nvPicPr>
        <p:blipFill>
          <a:blip r:embed="rId3" cstate="print"/>
          <a:srcRect l="12857" t="8571" r="12142" b="5714"/>
          <a:stretch>
            <a:fillRect/>
          </a:stretch>
        </p:blipFill>
        <p:spPr>
          <a:xfrm rot="5400000">
            <a:off x="928664" y="1142988"/>
            <a:ext cx="300039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user\Downloads\image.jpg"/>
          <p:cNvPicPr>
            <a:picLocks noChangeAspect="1" noChangeArrowheads="1"/>
          </p:cNvPicPr>
          <p:nvPr/>
        </p:nvPicPr>
        <p:blipFill>
          <a:blip r:embed="rId4"/>
          <a:srcRect l="23959" t="9722" r="30207" b="19444"/>
          <a:stretch>
            <a:fillRect/>
          </a:stretch>
        </p:blipFill>
        <p:spPr bwMode="auto">
          <a:xfrm rot="222919">
            <a:off x="4214810" y="714362"/>
            <a:ext cx="3143272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ift-Pink-Rose-Flowers-Macro-Wallpaper-Androi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</p:spPr>
      </p:pic>
      <p:pic>
        <p:nvPicPr>
          <p:cNvPr id="7" name="Рисунок 6" descr="PB240022.JPG"/>
          <p:cNvPicPr>
            <a:picLocks noChangeAspect="1"/>
          </p:cNvPicPr>
          <p:nvPr/>
        </p:nvPicPr>
        <p:blipFill>
          <a:blip r:embed="rId3" cstate="print"/>
          <a:srcRect l="11029" t="14705" r="9558"/>
          <a:stretch>
            <a:fillRect/>
          </a:stretch>
        </p:blipFill>
        <p:spPr>
          <a:xfrm rot="5162714">
            <a:off x="678629" y="1250147"/>
            <a:ext cx="2571769" cy="2071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B240024.JPG"/>
          <p:cNvPicPr>
            <a:picLocks noChangeAspect="1"/>
          </p:cNvPicPr>
          <p:nvPr/>
        </p:nvPicPr>
        <p:blipFill>
          <a:blip r:embed="rId4" cstate="print"/>
          <a:srcRect l="2586" r="9482"/>
          <a:stretch>
            <a:fillRect/>
          </a:stretch>
        </p:blipFill>
        <p:spPr>
          <a:xfrm rot="5661084">
            <a:off x="5763178" y="1125856"/>
            <a:ext cx="2571768" cy="219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5" name="Picture 1" descr="C:\Users\user\Downloads\image (1).jpg"/>
          <p:cNvPicPr>
            <a:picLocks noChangeAspect="1" noChangeArrowheads="1"/>
          </p:cNvPicPr>
          <p:nvPr/>
        </p:nvPicPr>
        <p:blipFill>
          <a:blip r:embed="rId5"/>
          <a:srcRect l="25830" t="11914" r="54944" b="44141"/>
          <a:stretch>
            <a:fillRect/>
          </a:stretch>
        </p:blipFill>
        <p:spPr bwMode="auto">
          <a:xfrm>
            <a:off x="3643306" y="928676"/>
            <a:ext cx="150019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rcRect t="16686" b="11511"/>
          <a:stretch>
            <a:fillRect/>
          </a:stretch>
        </p:blipFill>
        <p:spPr>
          <a:xfrm>
            <a:off x="0" y="10091"/>
            <a:ext cx="9543390" cy="5133409"/>
          </a:xfrm>
        </p:spPr>
      </p:pic>
      <p:pic>
        <p:nvPicPr>
          <p:cNvPr id="5121" name="Picture 1" descr="C:\Users\user\Downloads\image (2).jpg"/>
          <p:cNvPicPr>
            <a:picLocks noChangeAspect="1" noChangeArrowheads="1"/>
          </p:cNvPicPr>
          <p:nvPr/>
        </p:nvPicPr>
        <p:blipFill>
          <a:blip r:embed="rId3"/>
          <a:srcRect l="65625" t="20833" r="12500" b="37500"/>
          <a:stretch>
            <a:fillRect/>
          </a:stretch>
        </p:blipFill>
        <p:spPr bwMode="auto">
          <a:xfrm rot="21233383">
            <a:off x="1371270" y="748287"/>
            <a:ext cx="2143140" cy="3061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B240026.JPG"/>
          <p:cNvPicPr>
            <a:picLocks noChangeAspect="1"/>
          </p:cNvPicPr>
          <p:nvPr/>
        </p:nvPicPr>
        <p:blipFill>
          <a:blip r:embed="rId4" cstate="print"/>
          <a:srcRect l="9375" t="15278" r="29166" b="15277"/>
          <a:stretch>
            <a:fillRect/>
          </a:stretch>
        </p:blipFill>
        <p:spPr>
          <a:xfrm rot="5400000">
            <a:off x="4327682" y="744366"/>
            <a:ext cx="320328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ift-Pink-Rose-Flowers-Macro-Wallpaper-Androi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</p:spPr>
      </p:pic>
      <p:pic>
        <p:nvPicPr>
          <p:cNvPr id="5" name="Рисунок 4" descr="PB240025.JPG"/>
          <p:cNvPicPr>
            <a:picLocks noChangeAspect="1"/>
          </p:cNvPicPr>
          <p:nvPr/>
        </p:nvPicPr>
        <p:blipFill>
          <a:blip r:embed="rId3" cstate="print"/>
          <a:srcRect l="2083" t="6944" r="12499" b="9722"/>
          <a:stretch>
            <a:fillRect/>
          </a:stretch>
        </p:blipFill>
        <p:spPr>
          <a:xfrm rot="5400000">
            <a:off x="483365" y="1459700"/>
            <a:ext cx="3319485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7" name="Picture 1" descr="C:\Users\user\Downloads\image (3).jpg"/>
          <p:cNvPicPr>
            <a:picLocks noChangeAspect="1" noChangeArrowheads="1"/>
          </p:cNvPicPr>
          <p:nvPr/>
        </p:nvPicPr>
        <p:blipFill>
          <a:blip r:embed="rId4"/>
          <a:srcRect l="34375" t="20833" r="46875" b="48611"/>
          <a:stretch>
            <a:fillRect/>
          </a:stretch>
        </p:blipFill>
        <p:spPr bwMode="auto">
          <a:xfrm rot="428955">
            <a:off x="4379788" y="1274382"/>
            <a:ext cx="2286016" cy="2794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7202036_5691274_0_9ee44_7625fc47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6635"/>
          </a:xfrm>
        </p:spPr>
      </p:pic>
      <p:pic>
        <p:nvPicPr>
          <p:cNvPr id="5" name="Рисунок 4" descr="PB240021.JPG"/>
          <p:cNvPicPr>
            <a:picLocks noChangeAspect="1"/>
          </p:cNvPicPr>
          <p:nvPr/>
        </p:nvPicPr>
        <p:blipFill>
          <a:blip r:embed="rId3" cstate="print"/>
          <a:srcRect l="5208" t="13889" r="14583" b="13889"/>
          <a:stretch>
            <a:fillRect/>
          </a:stretch>
        </p:blipFill>
        <p:spPr>
          <a:xfrm rot="5400000">
            <a:off x="4348069" y="1081169"/>
            <a:ext cx="401976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ownloads\image (4).jpg"/>
          <p:cNvPicPr>
            <a:picLocks noChangeAspect="1" noChangeArrowheads="1"/>
          </p:cNvPicPr>
          <p:nvPr/>
        </p:nvPicPr>
        <p:blipFill>
          <a:blip r:embed="rId4"/>
          <a:srcRect l="35185" t="8333" r="24074" b="48611"/>
          <a:stretch>
            <a:fillRect/>
          </a:stretch>
        </p:blipFill>
        <p:spPr bwMode="auto">
          <a:xfrm rot="21226880">
            <a:off x="1675963" y="977068"/>
            <a:ext cx="2395827" cy="3375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allpaper-eg.com/wp-content/uploads/84/51/pink_flower_wallpaper_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pic>
        <p:nvPicPr>
          <p:cNvPr id="5" name="Содержимое 4" descr="P30600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572" t="12343" r="10945" b="9546"/>
          <a:stretch>
            <a:fillRect/>
          </a:stretch>
        </p:blipFill>
        <p:spPr>
          <a:xfrm rot="5114788">
            <a:off x="392877" y="1464461"/>
            <a:ext cx="335758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ownloads\image (27).jpg"/>
          <p:cNvPicPr>
            <a:picLocks noChangeAspect="1" noChangeArrowheads="1"/>
          </p:cNvPicPr>
          <p:nvPr/>
        </p:nvPicPr>
        <p:blipFill>
          <a:blip r:embed="rId4"/>
          <a:srcRect t="31703" r="86459" b="30555"/>
          <a:stretch>
            <a:fillRect/>
          </a:stretch>
        </p:blipFill>
        <p:spPr bwMode="auto">
          <a:xfrm>
            <a:off x="4429124" y="928676"/>
            <a:ext cx="1643074" cy="34346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009-009-Zajka-seryj-umyvaetsja.jpg"/>
          <p:cNvPicPr>
            <a:picLocks noChangeAspect="1"/>
          </p:cNvPicPr>
          <p:nvPr/>
        </p:nvPicPr>
        <p:blipFill>
          <a:blip r:embed="rId2"/>
          <a:srcRect r="3448" b="27586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" name="Содержимое 3" descr="PB1801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09763" cy="1357322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PB180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26" y="2571750"/>
            <a:ext cx="1643074" cy="1232306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PB1801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2643188"/>
            <a:ext cx="1809763" cy="1357322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5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PB1801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7422" y="2571750"/>
            <a:ext cx="2000232" cy="1500174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PB1801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6637" y="0"/>
            <a:ext cx="1857363" cy="1393023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PB1801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7686" y="1285866"/>
            <a:ext cx="1857364" cy="1393023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PB1801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9124" y="0"/>
            <a:ext cx="1714512" cy="1285884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PB18017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14546" y="1285866"/>
            <a:ext cx="1714487" cy="1285866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PB18016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29512" y="1285866"/>
            <a:ext cx="1714488" cy="1285866"/>
          </a:xfrm>
          <a:prstGeom prst="round2DiagRect">
            <a:avLst>
              <a:gd name="adj1" fmla="val 16667"/>
              <a:gd name="adj2" fmla="val 635"/>
            </a:avLst>
          </a:prstGeom>
          <a:ln w="63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PB18016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29322" y="1"/>
            <a:ext cx="1643050" cy="1232288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PB18016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357304"/>
            <a:ext cx="1619269" cy="1214452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PB18016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28860" y="3857634"/>
            <a:ext cx="1714488" cy="1285866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PB18016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34261" y="3786196"/>
            <a:ext cx="1809739" cy="1357304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33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PB18017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214810" y="3929072"/>
            <a:ext cx="1619237" cy="1214428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PB18017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00166" y="0"/>
            <a:ext cx="1809739" cy="1357304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 descr="PB240031.JPG"/>
          <p:cNvPicPr>
            <a:picLocks noChangeAspect="1"/>
          </p:cNvPicPr>
          <p:nvPr/>
        </p:nvPicPr>
        <p:blipFill>
          <a:blip r:embed="rId18" cstate="print"/>
          <a:srcRect t="4000"/>
          <a:stretch>
            <a:fillRect/>
          </a:stretch>
        </p:blipFill>
        <p:spPr>
          <a:xfrm>
            <a:off x="6215074" y="1071552"/>
            <a:ext cx="1214446" cy="1554490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 descr="PB24003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57554" y="0"/>
            <a:ext cx="1232292" cy="1643056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 descr="PB240037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2571750"/>
            <a:ext cx="1285871" cy="1714494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33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 descr="PB240038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715140" y="2428874"/>
            <a:ext cx="1178714" cy="1571618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33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 descr="PB240039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500166" y="2714626"/>
            <a:ext cx="1232292" cy="1643056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 descr="PB240041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428728" y="1357304"/>
            <a:ext cx="1178714" cy="1571618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 descr="PB2400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785786" y="3786178"/>
            <a:ext cx="1017992" cy="1357322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 descr="PB240032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572132" y="2357436"/>
            <a:ext cx="1017978" cy="1357304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 descr="P3060034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5400000">
            <a:off x="5715006" y="3768334"/>
            <a:ext cx="1571618" cy="1178714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 descr="PA060018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500430" y="1571618"/>
            <a:ext cx="1428760" cy="1071570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Рисунок 31" descr="animashki-nadpisi-1846.gif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00298" y="857238"/>
            <a:ext cx="3610365" cy="3128984"/>
          </a:xfrm>
          <a:prstGeom prst="rect">
            <a:avLst/>
          </a:prstGeom>
        </p:spPr>
      </p:pic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3" name="Picture 1" descr="C:\Users\user\Downloads\7-14134_1_6.jpg"/>
          <p:cNvPicPr>
            <a:picLocks noChangeAspect="1" noChangeArrowheads="1"/>
          </p:cNvPicPr>
          <p:nvPr/>
        </p:nvPicPr>
        <p:blipFill>
          <a:blip r:embed="rId2"/>
          <a:srcRect t="3655" b="12883"/>
          <a:stretch>
            <a:fillRect/>
          </a:stretch>
        </p:blipFill>
        <p:spPr bwMode="auto">
          <a:xfrm>
            <a:off x="-1" y="0"/>
            <a:ext cx="9171679" cy="51072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43306" y="357172"/>
            <a:ext cx="52149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портреты рисовали </a:t>
            </a:r>
            <a:b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Акварелью на листе. </a:t>
            </a:r>
            <a:b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пускай портрет без рамы, </a:t>
            </a:r>
            <a:b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пускай не на холсте.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Удалось не всё в портрете, </a:t>
            </a:r>
            <a:b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 для мамы дорогой </a:t>
            </a:r>
            <a:b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старались. Ведь на свете </a:t>
            </a:r>
            <a:b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Лучше мамы нет другой!</a:t>
            </a:r>
            <a:endParaRPr lang="ru-RU" b="1" i="1" dirty="0">
              <a:ln w="12700">
                <a:solidFill>
                  <a:srgbClr val="92D05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otkritka.my-clubs.ru/cards_alb/357996/img/img_71dffa96e2d15ddc1bc386510d354f77.gif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img-fotki.yandex.ru/get/9512/218381569.1/0_f7959_fa4ef616_S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:\Users\user\Downloads\1408617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14362"/>
            <a:ext cx="6786610" cy="3330662"/>
          </a:xfrm>
          <a:prstGeom prst="rect">
            <a:avLst/>
          </a:prstGeom>
          <a:noFill/>
        </p:spPr>
      </p:pic>
      <p:pic>
        <p:nvPicPr>
          <p:cNvPr id="1034" name="Picture 10" descr="C:\Users\user\Downloads\15f2fbe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357918" y="2419767"/>
            <a:ext cx="2786082" cy="2723733"/>
          </a:xfrm>
          <a:prstGeom prst="rect">
            <a:avLst/>
          </a:prstGeom>
          <a:noFill/>
        </p:spPr>
      </p:pic>
      <p:pic>
        <p:nvPicPr>
          <p:cNvPr id="1036" name="Picture 12" descr="C:\Users\user\Downloads\tri-cvetka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521290" flipV="1">
            <a:off x="-118724" y="2658013"/>
            <a:ext cx="3094133" cy="2400060"/>
          </a:xfrm>
          <a:prstGeom prst="rect">
            <a:avLst/>
          </a:prstGeom>
          <a:noFill/>
        </p:spPr>
      </p:pic>
      <p:pic>
        <p:nvPicPr>
          <p:cNvPr id="1038" name="Picture 14" descr="C:\Users\user\Downloads\13867015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0"/>
            <a:ext cx="3717925" cy="1060450"/>
          </a:xfrm>
          <a:prstGeom prst="rect">
            <a:avLst/>
          </a:prstGeom>
          <a:noFill/>
        </p:spPr>
      </p:pic>
      <p:pic>
        <p:nvPicPr>
          <p:cNvPr id="8" name="Picture 2" descr="http://www.playcast.ru/uploads/2016/03/04/1764108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3643320"/>
            <a:ext cx="2857520" cy="16323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NightOrhidSlaidPrew.jpg"/>
          <p:cNvPicPr>
            <a:picLocks noGrp="1" noChangeAspect="1"/>
          </p:cNvPicPr>
          <p:nvPr>
            <p:ph idx="1"/>
          </p:nvPr>
        </p:nvPicPr>
        <p:blipFill>
          <a:blip r:embed="rId2"/>
          <a:srcRect t="19670" b="7143"/>
          <a:stretch>
            <a:fillRect/>
          </a:stretch>
        </p:blipFill>
        <p:spPr>
          <a:xfrm>
            <a:off x="-142908" y="-36802"/>
            <a:ext cx="9437543" cy="5180302"/>
          </a:xfrm>
        </p:spPr>
      </p:pic>
      <p:pic>
        <p:nvPicPr>
          <p:cNvPr id="5" name="Рисунок 4" descr="0_57b76_66d5f72c_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85734"/>
            <a:ext cx="8072494" cy="4807440"/>
          </a:xfrm>
          <a:prstGeom prst="rect">
            <a:avLst/>
          </a:prstGeom>
        </p:spPr>
      </p:pic>
      <p:pic>
        <p:nvPicPr>
          <p:cNvPr id="9" name="Рисунок 8" descr="56e490ea00e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48" y="1285866"/>
            <a:ext cx="6110377" cy="2019309"/>
          </a:xfrm>
          <a:prstGeom prst="rect">
            <a:avLst/>
          </a:prstGeom>
        </p:spPr>
      </p:pic>
      <p:pic>
        <p:nvPicPr>
          <p:cNvPr id="10" name="Содержимое 7" descr="NightOrhidSlaidPrew.jpg"/>
          <p:cNvPicPr>
            <a:picLocks noChangeAspect="1"/>
          </p:cNvPicPr>
          <p:nvPr/>
        </p:nvPicPr>
        <p:blipFill>
          <a:blip r:embed="rId2"/>
          <a:srcRect l="58185" t="36204" r="27433" b="56731"/>
          <a:stretch>
            <a:fillRect/>
          </a:stretch>
        </p:blipFill>
        <p:spPr>
          <a:xfrm>
            <a:off x="5715008" y="1142990"/>
            <a:ext cx="1357322" cy="5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B18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0"/>
            <a:ext cx="685804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B180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B180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98" y="0"/>
            <a:ext cx="6858001" cy="5143500"/>
          </a:xfrm>
          <a:prstGeom prst="rect">
            <a:avLst/>
          </a:prstGeom>
        </p:spPr>
      </p:pic>
      <p:pic>
        <p:nvPicPr>
          <p:cNvPr id="7" name="Рисунок 6" descr="PB180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0"/>
            <a:ext cx="6858024" cy="5143518"/>
          </a:xfrm>
          <a:prstGeom prst="rect">
            <a:avLst/>
          </a:prstGeom>
        </p:spPr>
      </p:pic>
      <p:pic>
        <p:nvPicPr>
          <p:cNvPr id="8" name="Рисунок 7" descr="PB180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</p:spPr>
      </p:pic>
      <p:pic>
        <p:nvPicPr>
          <p:cNvPr id="9" name="Рисунок 8" descr="PB1801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2976" y="-1"/>
            <a:ext cx="6858024" cy="5143521"/>
          </a:xfrm>
          <a:prstGeom prst="rect">
            <a:avLst/>
          </a:prstGeom>
        </p:spPr>
      </p:pic>
      <p:pic>
        <p:nvPicPr>
          <p:cNvPr id="28674" name="Picture 2" descr="http://animashki.kak2z.org/pic/20/kukli-2906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72462" y="3571882"/>
            <a:ext cx="1238250" cy="1428750"/>
          </a:xfrm>
          <a:prstGeom prst="rect">
            <a:avLst/>
          </a:prstGeom>
          <a:noFill/>
        </p:spPr>
      </p:pic>
      <p:pic>
        <p:nvPicPr>
          <p:cNvPr id="28676" name="Picture 4" descr="http://img3.proshkolu.ru/content/media/pic/std/3000000/2698000/2697151-ac5baca0bc21bab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85784" y="3047999"/>
            <a:ext cx="1676400" cy="2095501"/>
          </a:xfrm>
          <a:prstGeom prst="rect">
            <a:avLst/>
          </a:prstGeom>
          <a:noFill/>
        </p:spPr>
      </p:pic>
      <p:pic>
        <p:nvPicPr>
          <p:cNvPr id="28694" name="Picture 22" descr="http://zagryzi-ka.ucoz.ru/_ph/5/2/42492456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19" y="142858"/>
            <a:ext cx="4020733" cy="2000264"/>
          </a:xfrm>
          <a:prstGeom prst="rect">
            <a:avLst/>
          </a:prstGeom>
          <a:noFill/>
        </p:spPr>
      </p:pic>
      <p:pic>
        <p:nvPicPr>
          <p:cNvPr id="28696" name="Picture 24" descr="http://zagryzi-ka.ucoz.ru/_ph/5/2/42492456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214296"/>
            <a:ext cx="4572000" cy="1885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ownloads\fotoramka-119.jpg"/>
          <p:cNvPicPr>
            <a:picLocks noChangeAspect="1" noChangeArrowheads="1"/>
          </p:cNvPicPr>
          <p:nvPr/>
        </p:nvPicPr>
        <p:blipFill>
          <a:blip r:embed="rId2"/>
          <a:srcRect t="12778" b="11737"/>
          <a:stretch>
            <a:fillRect/>
          </a:stretch>
        </p:blipFill>
        <p:spPr bwMode="auto">
          <a:xfrm>
            <a:off x="0" y="0"/>
            <a:ext cx="9552216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928676"/>
            <a:ext cx="5715040" cy="857250"/>
          </a:xfrm>
        </p:spPr>
        <p:txBody>
          <a:bodyPr/>
          <a:lstStyle/>
          <a:p>
            <a:r>
              <a:rPr lang="ru-RU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Наши   шедевры!</a:t>
            </a:r>
            <a:endParaRPr lang="ru-RU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Содержимое 3" descr="PB210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14296"/>
            <a:ext cx="342902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д 001.jpg"/>
          <p:cNvPicPr>
            <a:picLocks noChangeAspect="1"/>
          </p:cNvPicPr>
          <p:nvPr/>
        </p:nvPicPr>
        <p:blipFill>
          <a:blip r:embed="rId4"/>
          <a:srcRect l="32809" t="66667"/>
          <a:stretch>
            <a:fillRect/>
          </a:stretch>
        </p:blipFill>
        <p:spPr>
          <a:xfrm rot="321448">
            <a:off x="4259939" y="1034811"/>
            <a:ext cx="3929090" cy="2680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0" name="AutoShape 2" descr="http://graphics.in.ua/cat/PSD.Day-Lily.Flowers.Photo.Frame.3425x24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0_ab68c_3ba0ca5e_orig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1928808"/>
            <a:ext cx="3333750" cy="2867025"/>
          </a:xfrm>
          <a:prstGeom prst="rect">
            <a:avLst/>
          </a:prstGeom>
        </p:spPr>
      </p:pic>
    </p:spTree>
  </p:cSld>
  <p:clrMapOvr>
    <a:masterClrMapping/>
  </p:clrMapOvr>
  <p:transition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user\Downloads\21.jpg"/>
          <p:cNvPicPr>
            <a:picLocks noChangeAspect="1" noChangeArrowheads="1"/>
          </p:cNvPicPr>
          <p:nvPr/>
        </p:nvPicPr>
        <p:blipFill>
          <a:blip r:embed="rId2"/>
          <a:srcRect t="6896" r="5882" b="7586"/>
          <a:stretch>
            <a:fillRect/>
          </a:stretch>
        </p:blipFill>
        <p:spPr bwMode="auto">
          <a:xfrm>
            <a:off x="-1" y="-1"/>
            <a:ext cx="9144001" cy="51928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B210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59018" y="500048"/>
            <a:ext cx="305397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д 001.jpg"/>
          <p:cNvPicPr>
            <a:picLocks noChangeAspect="1"/>
          </p:cNvPicPr>
          <p:nvPr/>
        </p:nvPicPr>
        <p:blipFill>
          <a:blip r:embed="rId4"/>
          <a:srcRect l="32809" t="33333" b="33333"/>
          <a:stretch>
            <a:fillRect/>
          </a:stretch>
        </p:blipFill>
        <p:spPr>
          <a:xfrm rot="21277640">
            <a:off x="631277" y="1088857"/>
            <a:ext cx="4520358" cy="308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user\Downloads\2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4007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714362"/>
            <a:ext cx="2928958" cy="390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2" name="AutoShape 2" descr="https://i.mycdn.me/image?t=3&amp;bid=518248657325&amp;id=518248657325&amp;plc=WEB&amp;tkn=*VGHD9VWn6vAANxd0HupbZTL5hm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 descr="C:\Users\user\Downloads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19599">
            <a:off x="4357686" y="1214428"/>
            <a:ext cx="4167193" cy="3125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user\Downloads\1353698673-0510538-www.nevsepic.com.ua.jpg"/>
          <p:cNvPicPr>
            <a:picLocks noChangeAspect="1" noChangeArrowheads="1"/>
          </p:cNvPicPr>
          <p:nvPr/>
        </p:nvPicPr>
        <p:blipFill>
          <a:blip r:embed="rId2"/>
          <a:srcRect b="13739"/>
          <a:stretch>
            <a:fillRect/>
          </a:stretch>
        </p:blipFill>
        <p:spPr bwMode="auto">
          <a:xfrm>
            <a:off x="-1" y="-1"/>
            <a:ext cx="9540365" cy="514350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57818" y="428610"/>
            <a:ext cx="2893239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63A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д 003.jpg"/>
          <p:cNvPicPr>
            <a:picLocks noChangeAspect="1"/>
          </p:cNvPicPr>
          <p:nvPr/>
        </p:nvPicPr>
        <p:blipFill>
          <a:blip r:embed="rId4"/>
          <a:srcRect l="32809" t="33333" b="33333"/>
          <a:stretch>
            <a:fillRect/>
          </a:stretch>
        </p:blipFill>
        <p:spPr>
          <a:xfrm>
            <a:off x="535042" y="971427"/>
            <a:ext cx="4240479" cy="289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63A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user\Downloads\i (1).jpg"/>
          <p:cNvPicPr>
            <a:picLocks noChangeAspect="1" noChangeArrowheads="1"/>
          </p:cNvPicPr>
          <p:nvPr/>
        </p:nvPicPr>
        <p:blipFill>
          <a:blip r:embed="rId2"/>
          <a:srcRect b="12348"/>
          <a:stretch>
            <a:fillRect/>
          </a:stretch>
        </p:blipFill>
        <p:spPr bwMode="auto">
          <a:xfrm>
            <a:off x="0" y="0"/>
            <a:ext cx="9286908" cy="50876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210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9" y="857239"/>
            <a:ext cx="390527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63A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д 003.jpg"/>
          <p:cNvPicPr>
            <a:picLocks noChangeAspect="1"/>
          </p:cNvPicPr>
          <p:nvPr/>
        </p:nvPicPr>
        <p:blipFill>
          <a:blip r:embed="rId4"/>
          <a:srcRect l="32809" t="2777" r="7977" b="70833"/>
          <a:stretch>
            <a:fillRect/>
          </a:stretch>
        </p:blipFill>
        <p:spPr>
          <a:xfrm rot="280771">
            <a:off x="4739729" y="949913"/>
            <a:ext cx="4126594" cy="2529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63A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FF2AD7"/>
      </a:accent3>
      <a:accent4>
        <a:srgbClr val="68007F"/>
      </a:accent4>
      <a:accent5>
        <a:srgbClr val="00194F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Z7KFWENHHMJR-1282-1443</_dlc_DocId>
    <_dlc_DocIdUrl xmlns="134c83b0-daba-48ad-8a7d-75e8d548d543">
      <Url>http://www.eduportal44.ru/Galich/ds10galich/_layouts/15/DocIdRedir.aspx?ID=Z7KFWENHHMJR-1282-1443</Url>
      <Description>Z7KFWENHHMJR-1282-1443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497C7A78CD4A443877DEDAB45EFA2E2" ma:contentTypeVersion="1" ma:contentTypeDescription="Создание документа." ma:contentTypeScope="" ma:versionID="4c0d4ef24fe07af3de4aad88be2d66cd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34f90a413156f6f16466b669e89e880b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BEF589-E856-4C38-93B6-AA6194BE1337}"/>
</file>

<file path=customXml/itemProps2.xml><?xml version="1.0" encoding="utf-8"?>
<ds:datastoreItem xmlns:ds="http://schemas.openxmlformats.org/officeDocument/2006/customXml" ds:itemID="{A35945D8-C85E-4AD6-B386-944D78E6EAEF}"/>
</file>

<file path=customXml/itemProps3.xml><?xml version="1.0" encoding="utf-8"?>
<ds:datastoreItem xmlns:ds="http://schemas.openxmlformats.org/officeDocument/2006/customXml" ds:itemID="{02579B0E-FE58-4A07-93C7-178284E10845}"/>
</file>

<file path=customXml/itemProps4.xml><?xml version="1.0" encoding="utf-8"?>
<ds:datastoreItem xmlns:ds="http://schemas.openxmlformats.org/officeDocument/2006/customXml" ds:itemID="{A9A7811B-D289-4FEC-B0C3-A33727E5BCF5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1001</TotalTime>
  <Words>6</Words>
  <PresentationFormat>Экран (16:9)</PresentationFormat>
  <Paragraphs>8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Слайд 1</vt:lpstr>
      <vt:lpstr>Слайд 2</vt:lpstr>
      <vt:lpstr>Слайд 3</vt:lpstr>
      <vt:lpstr>Слайд 4</vt:lpstr>
      <vt:lpstr>Наши   шедевры!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101</cp:revision>
  <dcterms:created xsi:type="dcterms:W3CDTF">2016-11-20T16:02:29Z</dcterms:created>
  <dcterms:modified xsi:type="dcterms:W3CDTF">2017-03-07T14:42:40Z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0x0101005497C7A78CD4A443877DEDAB45EFA2E2</vt:lpwstr>
  </property>
  <property fmtid="{D5CDD505-2E9C-101B-9397-08002B2CF9AE}" pid="3" name="_dlc_DocIdItemGuid">
    <vt:lpwstr>8e834b60-c862-44b8-be82-9432df11e204</vt:lpwstr>
  </property>
</Properties>
</file>