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2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852E"/>
    <a:srgbClr val="E8490A"/>
    <a:srgbClr val="C940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74" y="-9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.jpe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 descr="http://clipart.printcolorcraft.com/wp-content/uploads/elephant/elephant%20looking%20behind%20clip%20art%20elephant%20looking%20behind%20imag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569042"/>
            <a:ext cx="1785950" cy="1442957"/>
          </a:xfrm>
          <a:prstGeom prst="rect">
            <a:avLst/>
          </a:prstGeom>
          <a:noFill/>
        </p:spPr>
      </p:pic>
      <p:pic>
        <p:nvPicPr>
          <p:cNvPr id="12300" name="Picture 12" descr="http://worldartsme.com/?module=images&amp;act=download&amp;url=butterfly-elephant-clipart-1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388138"/>
            <a:ext cx="2214578" cy="1581137"/>
          </a:xfrm>
          <a:prstGeom prst="rect">
            <a:avLst/>
          </a:prstGeom>
          <a:noFill/>
        </p:spPr>
      </p:pic>
      <p:pic>
        <p:nvPicPr>
          <p:cNvPr id="36" name="Picture 2" descr=" "/>
          <p:cNvPicPr>
            <a:picLocks noChangeAspect="1" noChangeArrowheads="1"/>
          </p:cNvPicPr>
          <p:nvPr userDrawn="1"/>
        </p:nvPicPr>
        <p:blipFill>
          <a:blip r:embed="rId4" cstate="print"/>
          <a:srcRect l="70565" t="-1792" b="35842"/>
          <a:stretch>
            <a:fillRect/>
          </a:stretch>
        </p:blipFill>
        <p:spPr bwMode="auto">
          <a:xfrm rot="16200000" flipH="1">
            <a:off x="4611145" y="-824962"/>
            <a:ext cx="743056" cy="2392983"/>
          </a:xfrm>
          <a:prstGeom prst="rect">
            <a:avLst/>
          </a:prstGeom>
          <a:noFill/>
        </p:spPr>
      </p:pic>
      <p:pic>
        <p:nvPicPr>
          <p:cNvPr id="37" name="Picture 2" descr=" "/>
          <p:cNvPicPr>
            <a:picLocks noChangeAspect="1" noChangeArrowheads="1"/>
          </p:cNvPicPr>
          <p:nvPr userDrawn="1"/>
        </p:nvPicPr>
        <p:blipFill>
          <a:blip r:embed="rId4" cstate="print"/>
          <a:srcRect l="59246" t="-1792" b="35842"/>
          <a:stretch>
            <a:fillRect/>
          </a:stretch>
        </p:blipFill>
        <p:spPr bwMode="auto">
          <a:xfrm rot="16200000" flipH="1" flipV="1">
            <a:off x="6315539" y="-671969"/>
            <a:ext cx="1013516" cy="2357454"/>
          </a:xfrm>
          <a:prstGeom prst="rect">
            <a:avLst/>
          </a:prstGeom>
          <a:noFill/>
        </p:spPr>
      </p:pic>
      <p:pic>
        <p:nvPicPr>
          <p:cNvPr id="38" name="Picture 2" descr=" "/>
          <p:cNvPicPr>
            <a:picLocks noChangeAspect="1" noChangeArrowheads="1"/>
          </p:cNvPicPr>
          <p:nvPr userDrawn="1"/>
        </p:nvPicPr>
        <p:blipFill>
          <a:blip r:embed="rId4" cstate="print"/>
          <a:srcRect l="65565" t="-1792" b="55627"/>
          <a:stretch>
            <a:fillRect/>
          </a:stretch>
        </p:blipFill>
        <p:spPr bwMode="auto">
          <a:xfrm rot="16200000" flipH="1">
            <a:off x="7861781" y="-503697"/>
            <a:ext cx="778519" cy="1785918"/>
          </a:xfrm>
          <a:prstGeom prst="rect">
            <a:avLst/>
          </a:prstGeom>
          <a:noFill/>
        </p:spPr>
      </p:pic>
      <p:pic>
        <p:nvPicPr>
          <p:cNvPr id="39" name="Picture 2" descr=" "/>
          <p:cNvPicPr>
            <a:picLocks noChangeAspect="1" noChangeArrowheads="1"/>
          </p:cNvPicPr>
          <p:nvPr userDrawn="1"/>
        </p:nvPicPr>
        <p:blipFill>
          <a:blip r:embed="rId4" cstate="print"/>
          <a:srcRect l="59246" t="-1792" b="35842"/>
          <a:stretch>
            <a:fillRect/>
          </a:stretch>
        </p:blipFill>
        <p:spPr bwMode="auto">
          <a:xfrm rot="16200000" flipH="1" flipV="1">
            <a:off x="2973939" y="-473641"/>
            <a:ext cx="714381" cy="1661663"/>
          </a:xfrm>
          <a:prstGeom prst="rect">
            <a:avLst/>
          </a:prstGeom>
          <a:noFill/>
        </p:spPr>
      </p:pic>
      <p:pic>
        <p:nvPicPr>
          <p:cNvPr id="4" name="Picture 14" descr="http://img-fotki.yandex.ru/get/9364/16969765.167/0_7b48f_42dfa50_M.png"/>
          <p:cNvPicPr>
            <a:picLocks noChangeAspect="1" noChangeArrowheads="1"/>
          </p:cNvPicPr>
          <p:nvPr userDrawn="1"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 rot="21154504">
            <a:off x="935846" y="78624"/>
            <a:ext cx="1301247" cy="1301247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 userDrawn="1"/>
        </p:nvGrpSpPr>
        <p:grpSpPr>
          <a:xfrm>
            <a:off x="0" y="0"/>
            <a:ext cx="1289921" cy="5143500"/>
            <a:chOff x="0" y="0"/>
            <a:chExt cx="1289921" cy="5143500"/>
          </a:xfrm>
        </p:grpSpPr>
        <p:pic>
          <p:nvPicPr>
            <p:cNvPr id="12290" name="Picture 2" descr=" 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59246" t="11096" b="35842"/>
            <a:stretch>
              <a:fillRect/>
            </a:stretch>
          </p:blipFill>
          <p:spPr bwMode="auto">
            <a:xfrm>
              <a:off x="0" y="0"/>
              <a:ext cx="785786" cy="1470579"/>
            </a:xfrm>
            <a:prstGeom prst="rect">
              <a:avLst/>
            </a:prstGeom>
            <a:noFill/>
          </p:spPr>
        </p:pic>
        <p:pic>
          <p:nvPicPr>
            <p:cNvPr id="35" name="Picture 2" descr=" 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59246" t="-1792" b="35842"/>
            <a:stretch>
              <a:fillRect/>
            </a:stretch>
          </p:blipFill>
          <p:spPr bwMode="auto">
            <a:xfrm rot="10800000" flipH="1">
              <a:off x="0" y="785800"/>
              <a:ext cx="890665" cy="2071702"/>
            </a:xfrm>
            <a:prstGeom prst="rect">
              <a:avLst/>
            </a:prstGeom>
            <a:noFill/>
          </p:spPr>
        </p:pic>
        <p:pic>
          <p:nvPicPr>
            <p:cNvPr id="40" name="Picture 2" descr=" 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59246" t="-1792" b="35842"/>
            <a:stretch>
              <a:fillRect/>
            </a:stretch>
          </p:blipFill>
          <p:spPr bwMode="auto">
            <a:xfrm>
              <a:off x="0" y="2143122"/>
              <a:ext cx="1289921" cy="3000378"/>
            </a:xfrm>
            <a:prstGeom prst="rect">
              <a:avLst/>
            </a:prstGeom>
            <a:noFill/>
          </p:spPr>
        </p:pic>
      </p:grpSp>
      <p:pic>
        <p:nvPicPr>
          <p:cNvPr id="34" name="Picture 2" descr=" "/>
          <p:cNvPicPr>
            <a:picLocks noChangeAspect="1" noChangeArrowheads="1"/>
          </p:cNvPicPr>
          <p:nvPr userDrawn="1"/>
        </p:nvPicPr>
        <p:blipFill>
          <a:blip r:embed="rId4" cstate="print"/>
          <a:srcRect l="-10703" t="1523" r="46471" b="-798"/>
          <a:stretch>
            <a:fillRect/>
          </a:stretch>
        </p:blipFill>
        <p:spPr bwMode="auto">
          <a:xfrm>
            <a:off x="7072330" y="357172"/>
            <a:ext cx="2071670" cy="4786328"/>
          </a:xfrm>
          <a:prstGeom prst="rect">
            <a:avLst/>
          </a:prstGeom>
          <a:noFill/>
        </p:spPr>
      </p:pic>
      <p:pic>
        <p:nvPicPr>
          <p:cNvPr id="12302" name="Picture 14" descr="http://www.freeclipart.pw/uploads/rf-elephant-cli-browse-cute-elephant-cli-rf-elephants-cli-clip-art-gt--1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3429006"/>
            <a:ext cx="2053730" cy="1552504"/>
          </a:xfrm>
          <a:prstGeom prst="rect">
            <a:avLst/>
          </a:prstGeom>
          <a:noFill/>
        </p:spPr>
      </p:pic>
      <p:pic>
        <p:nvPicPr>
          <p:cNvPr id="12312" name="Picture 24" descr="http://clipartix.com/wp-content/uploads/2017/02/Butterflies-butterfly-flying-clipart-clipartfest.png"/>
          <p:cNvPicPr>
            <a:picLocks noChangeAspect="1" noChangeArrowheads="1"/>
          </p:cNvPicPr>
          <p:nvPr userDrawn="1"/>
        </p:nvPicPr>
        <p:blipFill>
          <a:blip r:embed="rId7" cstate="print">
            <a:lum contrast="20000"/>
          </a:blip>
          <a:srcRect b="-6086"/>
          <a:stretch>
            <a:fillRect/>
          </a:stretch>
        </p:blipFill>
        <p:spPr bwMode="auto">
          <a:xfrm rot="1022048">
            <a:off x="4244711" y="3389988"/>
            <a:ext cx="443588" cy="414016"/>
          </a:xfrm>
          <a:prstGeom prst="rect">
            <a:avLst/>
          </a:prstGeom>
          <a:noFill/>
        </p:spPr>
      </p:pic>
      <p:pic>
        <p:nvPicPr>
          <p:cNvPr id="42" name="Picture 24" descr="http://clipartix.com/wp-content/uploads/2017/02/Butterflies-butterfly-flying-clipart-clipartfest.png"/>
          <p:cNvPicPr>
            <a:picLocks noChangeAspect="1" noChangeArrowheads="1"/>
          </p:cNvPicPr>
          <p:nvPr userDrawn="1"/>
        </p:nvPicPr>
        <p:blipFill>
          <a:blip r:embed="rId8" cstate="print">
            <a:lum bright="-10000" contrast="10000"/>
          </a:blip>
          <a:srcRect l="-11750"/>
          <a:stretch>
            <a:fillRect/>
          </a:stretch>
        </p:blipFill>
        <p:spPr bwMode="auto">
          <a:xfrm rot="18095139">
            <a:off x="5824376" y="3243702"/>
            <a:ext cx="580663" cy="91683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2967C51-F406-4173-9A38-B2CA68660B27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7A81C32-542F-4E92-96E3-493193AF1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2967C51-F406-4173-9A38-B2CA68660B27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7A81C32-542F-4E92-96E3-493193AF1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1289921" cy="5143500"/>
            <a:chOff x="0" y="0"/>
            <a:chExt cx="1289921" cy="5143500"/>
          </a:xfrm>
        </p:grpSpPr>
        <p:pic>
          <p:nvPicPr>
            <p:cNvPr id="8" name="Picture 2" descr=" 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9246" t="11096" b="35842"/>
            <a:stretch>
              <a:fillRect/>
            </a:stretch>
          </p:blipFill>
          <p:spPr bwMode="auto">
            <a:xfrm>
              <a:off x="0" y="0"/>
              <a:ext cx="785786" cy="1470579"/>
            </a:xfrm>
            <a:prstGeom prst="rect">
              <a:avLst/>
            </a:prstGeom>
            <a:noFill/>
          </p:spPr>
        </p:pic>
        <p:pic>
          <p:nvPicPr>
            <p:cNvPr id="9" name="Picture 2" descr=" 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9246" t="-1792" b="35842"/>
            <a:stretch>
              <a:fillRect/>
            </a:stretch>
          </p:blipFill>
          <p:spPr bwMode="auto">
            <a:xfrm rot="10800000" flipH="1">
              <a:off x="0" y="785800"/>
              <a:ext cx="890665" cy="2071702"/>
            </a:xfrm>
            <a:prstGeom prst="rect">
              <a:avLst/>
            </a:prstGeom>
            <a:noFill/>
          </p:spPr>
        </p:pic>
        <p:pic>
          <p:nvPicPr>
            <p:cNvPr id="10" name="Picture 2" descr=" 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9246" t="-1792" b="35842"/>
            <a:stretch>
              <a:fillRect/>
            </a:stretch>
          </p:blipFill>
          <p:spPr bwMode="auto">
            <a:xfrm>
              <a:off x="0" y="2143122"/>
              <a:ext cx="1289921" cy="3000378"/>
            </a:xfrm>
            <a:prstGeom prst="rect">
              <a:avLst/>
            </a:prstGeom>
            <a:noFill/>
          </p:spPr>
        </p:pic>
      </p:grpSp>
      <p:pic>
        <p:nvPicPr>
          <p:cNvPr id="11" name="Picture 14" descr="http://img-fotki.yandex.ru/get/9364/16969765.167/0_7b48f_42dfa50_M.png"/>
          <p:cNvPicPr>
            <a:picLocks noChangeAspect="1" noChangeArrowheads="1"/>
          </p:cNvPicPr>
          <p:nvPr userDrawn="1"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 rot="21154504">
            <a:off x="565744" y="65711"/>
            <a:ext cx="1087520" cy="1087520"/>
          </a:xfrm>
          <a:prstGeom prst="rect">
            <a:avLst/>
          </a:prstGeom>
          <a:noFill/>
        </p:spPr>
      </p:pic>
      <p:pic>
        <p:nvPicPr>
          <p:cNvPr id="12" name="Picture 2" descr=" "/>
          <p:cNvPicPr>
            <a:picLocks noChangeAspect="1" noChangeArrowheads="1"/>
          </p:cNvPicPr>
          <p:nvPr userDrawn="1"/>
        </p:nvPicPr>
        <p:blipFill>
          <a:blip r:embed="rId2" cstate="print"/>
          <a:srcRect l="70565" t="-1792" b="35842"/>
          <a:stretch>
            <a:fillRect/>
          </a:stretch>
        </p:blipFill>
        <p:spPr bwMode="auto">
          <a:xfrm rot="16200000" flipH="1">
            <a:off x="4611145" y="-824962"/>
            <a:ext cx="743056" cy="2392983"/>
          </a:xfrm>
          <a:prstGeom prst="rect">
            <a:avLst/>
          </a:prstGeom>
          <a:noFill/>
        </p:spPr>
      </p:pic>
      <p:pic>
        <p:nvPicPr>
          <p:cNvPr id="13" name="Picture 2" descr=" "/>
          <p:cNvPicPr>
            <a:picLocks noChangeAspect="1" noChangeArrowheads="1"/>
          </p:cNvPicPr>
          <p:nvPr userDrawn="1"/>
        </p:nvPicPr>
        <p:blipFill>
          <a:blip r:embed="rId2" cstate="print"/>
          <a:srcRect l="59246" t="-1792" b="35842"/>
          <a:stretch>
            <a:fillRect/>
          </a:stretch>
        </p:blipFill>
        <p:spPr bwMode="auto">
          <a:xfrm rot="16200000" flipH="1" flipV="1">
            <a:off x="6315539" y="-671969"/>
            <a:ext cx="1013516" cy="2357454"/>
          </a:xfrm>
          <a:prstGeom prst="rect">
            <a:avLst/>
          </a:prstGeom>
          <a:noFill/>
        </p:spPr>
      </p:pic>
      <p:pic>
        <p:nvPicPr>
          <p:cNvPr id="14" name="Picture 2" descr=" "/>
          <p:cNvPicPr>
            <a:picLocks noChangeAspect="1" noChangeArrowheads="1"/>
          </p:cNvPicPr>
          <p:nvPr userDrawn="1"/>
        </p:nvPicPr>
        <p:blipFill>
          <a:blip r:embed="rId2" cstate="print"/>
          <a:srcRect l="65565" t="-1792" b="55627"/>
          <a:stretch>
            <a:fillRect/>
          </a:stretch>
        </p:blipFill>
        <p:spPr bwMode="auto">
          <a:xfrm rot="16200000" flipH="1">
            <a:off x="7861781" y="-503697"/>
            <a:ext cx="778519" cy="1785918"/>
          </a:xfrm>
          <a:prstGeom prst="rect">
            <a:avLst/>
          </a:prstGeom>
          <a:noFill/>
        </p:spPr>
      </p:pic>
      <p:pic>
        <p:nvPicPr>
          <p:cNvPr id="15" name="Picture 2" descr=" "/>
          <p:cNvPicPr>
            <a:picLocks noChangeAspect="1" noChangeArrowheads="1"/>
          </p:cNvPicPr>
          <p:nvPr userDrawn="1"/>
        </p:nvPicPr>
        <p:blipFill>
          <a:blip r:embed="rId2" cstate="print"/>
          <a:srcRect l="59246" t="-1792" b="35842"/>
          <a:stretch>
            <a:fillRect/>
          </a:stretch>
        </p:blipFill>
        <p:spPr bwMode="auto">
          <a:xfrm rot="16200000" flipH="1" flipV="1">
            <a:off x="2973939" y="-473641"/>
            <a:ext cx="714381" cy="1661663"/>
          </a:xfrm>
          <a:prstGeom prst="rect">
            <a:avLst/>
          </a:prstGeom>
          <a:noFill/>
        </p:spPr>
      </p:pic>
      <p:pic>
        <p:nvPicPr>
          <p:cNvPr id="17" name="Picture 12" descr="http://worldartsme.com/?module=images&amp;act=download&amp;url=butterfly-elephant-clipart-1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643320"/>
            <a:ext cx="1857388" cy="1326115"/>
          </a:xfrm>
          <a:prstGeom prst="rect">
            <a:avLst/>
          </a:prstGeom>
          <a:noFill/>
        </p:spPr>
      </p:pic>
      <p:pic>
        <p:nvPicPr>
          <p:cNvPr id="18" name="Picture 10" descr="http://clipart.printcolorcraft.com/wp-content/uploads/elephant/elephant%20looking%20behind%20clip%20art%20elephant%20looking%20behind%20imag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000232" y="3929072"/>
            <a:ext cx="1285884" cy="1038929"/>
          </a:xfrm>
          <a:prstGeom prst="rect">
            <a:avLst/>
          </a:prstGeom>
          <a:noFill/>
        </p:spPr>
      </p:pic>
      <p:pic>
        <p:nvPicPr>
          <p:cNvPr id="19" name="Picture 24" descr="http://clipartix.com/wp-content/uploads/2017/02/Butterflies-butterfly-flying-clipart-clipartfest.png"/>
          <p:cNvPicPr>
            <a:picLocks noChangeAspect="1" noChangeArrowheads="1"/>
          </p:cNvPicPr>
          <p:nvPr userDrawn="1"/>
        </p:nvPicPr>
        <p:blipFill>
          <a:blip r:embed="rId6" cstate="print">
            <a:lum bright="-10000" contrast="10000"/>
          </a:blip>
          <a:srcRect l="-11750"/>
          <a:stretch>
            <a:fillRect/>
          </a:stretch>
        </p:blipFill>
        <p:spPr bwMode="auto">
          <a:xfrm rot="18095139">
            <a:off x="736456" y="2598940"/>
            <a:ext cx="544244" cy="85933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 userDrawn="1"/>
        </p:nvGrpSpPr>
        <p:grpSpPr>
          <a:xfrm rot="10800000">
            <a:off x="8437610" y="0"/>
            <a:ext cx="706390" cy="5143499"/>
            <a:chOff x="0" y="1"/>
            <a:chExt cx="706390" cy="5143499"/>
          </a:xfrm>
        </p:grpSpPr>
        <p:pic>
          <p:nvPicPr>
            <p:cNvPr id="18" name="Picture 2" descr=" 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9246" t="11096" b="35842"/>
            <a:stretch>
              <a:fillRect/>
            </a:stretch>
          </p:blipFill>
          <p:spPr bwMode="auto">
            <a:xfrm>
              <a:off x="0" y="1"/>
              <a:ext cx="496227" cy="928676"/>
            </a:xfrm>
            <a:prstGeom prst="rect">
              <a:avLst/>
            </a:prstGeom>
            <a:noFill/>
          </p:spPr>
        </p:pic>
        <p:pic>
          <p:nvPicPr>
            <p:cNvPr id="19" name="Picture 2" descr=" 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59246" t="-1792" b="35842"/>
            <a:stretch>
              <a:fillRect/>
            </a:stretch>
          </p:blipFill>
          <p:spPr bwMode="auto">
            <a:xfrm rot="10800000" flipH="1">
              <a:off x="0" y="357172"/>
              <a:ext cx="675677" cy="1571636"/>
            </a:xfrm>
            <a:prstGeom prst="rect">
              <a:avLst/>
            </a:prstGeom>
            <a:noFill/>
          </p:spPr>
        </p:pic>
        <p:pic>
          <p:nvPicPr>
            <p:cNvPr id="20" name="Picture 2" descr=" 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59246" t="-1792" b="35842"/>
            <a:stretch>
              <a:fillRect/>
            </a:stretch>
          </p:blipFill>
          <p:spPr bwMode="auto">
            <a:xfrm>
              <a:off x="0" y="1428742"/>
              <a:ext cx="706390" cy="1643074"/>
            </a:xfrm>
            <a:prstGeom prst="rect">
              <a:avLst/>
            </a:prstGeom>
            <a:noFill/>
          </p:spPr>
        </p:pic>
        <p:pic>
          <p:nvPicPr>
            <p:cNvPr id="21" name="Picture 2" descr=" 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59246" t="-1792" b="35842"/>
            <a:stretch>
              <a:fillRect/>
            </a:stretch>
          </p:blipFill>
          <p:spPr bwMode="auto">
            <a:xfrm rot="10800000" flipH="1">
              <a:off x="0" y="2357436"/>
              <a:ext cx="675677" cy="1571636"/>
            </a:xfrm>
            <a:prstGeom prst="rect">
              <a:avLst/>
            </a:prstGeom>
            <a:noFill/>
          </p:spPr>
        </p:pic>
        <p:pic>
          <p:nvPicPr>
            <p:cNvPr id="22" name="Picture 2" descr=" 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59246" t="-1792" b="35842"/>
            <a:stretch>
              <a:fillRect/>
            </a:stretch>
          </p:blipFill>
          <p:spPr bwMode="auto">
            <a:xfrm>
              <a:off x="0" y="3500426"/>
              <a:ext cx="706390" cy="1643074"/>
            </a:xfrm>
            <a:prstGeom prst="rect">
              <a:avLst/>
            </a:prstGeom>
            <a:noFill/>
          </p:spPr>
        </p:pic>
      </p:grpSp>
      <p:pic>
        <p:nvPicPr>
          <p:cNvPr id="7" name="Picture 10" descr="http://clipart.printcolorcraft.com/wp-content/uploads/elephant/elephant%20looking%20behind%20clip%20art%20elephant%20looking%20behind%20image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3929072"/>
            <a:ext cx="1143008" cy="923492"/>
          </a:xfrm>
          <a:prstGeom prst="rect">
            <a:avLst/>
          </a:prstGeom>
          <a:noFill/>
        </p:spPr>
      </p:pic>
      <p:pic>
        <p:nvPicPr>
          <p:cNvPr id="9" name="Picture 14" descr="http://www.freeclipart.pw/uploads/rf-elephant-cli-browse-cute-elephant-cli-rf-elephants-cli-clip-art-gt--12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801606"/>
            <a:ext cx="1560835" cy="1179903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 userDrawn="1"/>
        </p:nvGrpSpPr>
        <p:grpSpPr>
          <a:xfrm>
            <a:off x="0" y="1"/>
            <a:ext cx="706390" cy="5143499"/>
            <a:chOff x="0" y="1"/>
            <a:chExt cx="706390" cy="5143499"/>
          </a:xfrm>
        </p:grpSpPr>
        <p:pic>
          <p:nvPicPr>
            <p:cNvPr id="11" name="Picture 2" descr=" 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9246" t="11096" b="35842"/>
            <a:stretch>
              <a:fillRect/>
            </a:stretch>
          </p:blipFill>
          <p:spPr bwMode="auto">
            <a:xfrm>
              <a:off x="0" y="1"/>
              <a:ext cx="496227" cy="928676"/>
            </a:xfrm>
            <a:prstGeom prst="rect">
              <a:avLst/>
            </a:prstGeom>
            <a:noFill/>
          </p:spPr>
        </p:pic>
        <p:pic>
          <p:nvPicPr>
            <p:cNvPr id="12" name="Picture 2" descr=" 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59246" t="-1792" b="35842"/>
            <a:stretch>
              <a:fillRect/>
            </a:stretch>
          </p:blipFill>
          <p:spPr bwMode="auto">
            <a:xfrm rot="10800000" flipH="1">
              <a:off x="0" y="357172"/>
              <a:ext cx="675677" cy="1571636"/>
            </a:xfrm>
            <a:prstGeom prst="rect">
              <a:avLst/>
            </a:prstGeom>
            <a:noFill/>
          </p:spPr>
        </p:pic>
        <p:pic>
          <p:nvPicPr>
            <p:cNvPr id="13" name="Picture 2" descr=" 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59246" t="-1792" b="35842"/>
            <a:stretch>
              <a:fillRect/>
            </a:stretch>
          </p:blipFill>
          <p:spPr bwMode="auto">
            <a:xfrm>
              <a:off x="0" y="1428742"/>
              <a:ext cx="706390" cy="1643074"/>
            </a:xfrm>
            <a:prstGeom prst="rect">
              <a:avLst/>
            </a:prstGeom>
            <a:noFill/>
          </p:spPr>
        </p:pic>
        <p:pic>
          <p:nvPicPr>
            <p:cNvPr id="14" name="Picture 2" descr=" 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59246" t="-1792" b="35842"/>
            <a:stretch>
              <a:fillRect/>
            </a:stretch>
          </p:blipFill>
          <p:spPr bwMode="auto">
            <a:xfrm rot="10800000" flipH="1">
              <a:off x="0" y="2357436"/>
              <a:ext cx="675677" cy="1571636"/>
            </a:xfrm>
            <a:prstGeom prst="rect">
              <a:avLst/>
            </a:prstGeom>
            <a:noFill/>
          </p:spPr>
        </p:pic>
        <p:pic>
          <p:nvPicPr>
            <p:cNvPr id="15" name="Picture 2" descr=" 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59246" t="-1792" b="35842"/>
            <a:stretch>
              <a:fillRect/>
            </a:stretch>
          </p:blipFill>
          <p:spPr bwMode="auto">
            <a:xfrm>
              <a:off x="0" y="3500426"/>
              <a:ext cx="706390" cy="1643074"/>
            </a:xfrm>
            <a:prstGeom prst="rect">
              <a:avLst/>
            </a:prstGeom>
            <a:noFill/>
          </p:spPr>
        </p:pic>
      </p:grpSp>
      <p:pic>
        <p:nvPicPr>
          <p:cNvPr id="8" name="Picture 12" descr="http://worldartsme.com/?module=images&amp;act=download&amp;url=butterfly-elephant-clipart-1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786196"/>
            <a:ext cx="1683079" cy="1201664"/>
          </a:xfrm>
          <a:prstGeom prst="rect">
            <a:avLst/>
          </a:prstGeom>
          <a:noFill/>
        </p:spPr>
      </p:pic>
      <p:pic>
        <p:nvPicPr>
          <p:cNvPr id="23" name="Picture 24" descr="http://clipartix.com/wp-content/uploads/2017/02/Butterflies-butterfly-flying-clipart-clipartfest.png"/>
          <p:cNvPicPr>
            <a:picLocks noChangeAspect="1" noChangeArrowheads="1"/>
          </p:cNvPicPr>
          <p:nvPr userDrawn="1"/>
        </p:nvPicPr>
        <p:blipFill>
          <a:blip r:embed="rId7" cstate="print">
            <a:lum bright="-10000" contrast="10000"/>
          </a:blip>
          <a:srcRect l="-11750"/>
          <a:stretch>
            <a:fillRect/>
          </a:stretch>
        </p:blipFill>
        <p:spPr bwMode="auto">
          <a:xfrm rot="17188785">
            <a:off x="7747982" y="3392694"/>
            <a:ext cx="421926" cy="666199"/>
          </a:xfrm>
          <a:prstGeom prst="rect">
            <a:avLst/>
          </a:prstGeom>
          <a:noFill/>
        </p:spPr>
      </p:pic>
      <p:pic>
        <p:nvPicPr>
          <p:cNvPr id="24" name="Picture 24" descr="http://clipartix.com/wp-content/uploads/2017/02/Butterflies-butterfly-flying-clipart-clipartfest.png"/>
          <p:cNvPicPr>
            <a:picLocks noChangeAspect="1" noChangeArrowheads="1"/>
          </p:cNvPicPr>
          <p:nvPr userDrawn="1"/>
        </p:nvPicPr>
        <p:blipFill>
          <a:blip r:embed="rId8" cstate="print">
            <a:lum contrast="20000"/>
          </a:blip>
          <a:srcRect b="-6086"/>
          <a:stretch>
            <a:fillRect/>
          </a:stretch>
        </p:blipFill>
        <p:spPr bwMode="auto">
          <a:xfrm rot="1022048">
            <a:off x="6756073" y="3688257"/>
            <a:ext cx="356644" cy="33286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 "/>
          <p:cNvPicPr>
            <a:picLocks noChangeAspect="1" noChangeArrowheads="1"/>
          </p:cNvPicPr>
          <p:nvPr userDrawn="1"/>
        </p:nvPicPr>
        <p:blipFill>
          <a:blip r:embed="rId2" cstate="print"/>
          <a:srcRect l="59246" t="11096" b="35842"/>
          <a:stretch>
            <a:fillRect/>
          </a:stretch>
        </p:blipFill>
        <p:spPr bwMode="auto">
          <a:xfrm rot="10800000">
            <a:off x="8354063" y="4214824"/>
            <a:ext cx="496227" cy="928676"/>
          </a:xfrm>
          <a:prstGeom prst="rect">
            <a:avLst/>
          </a:prstGeom>
          <a:noFill/>
        </p:spPr>
      </p:pic>
      <p:pic>
        <p:nvPicPr>
          <p:cNvPr id="19" name="Picture 2" descr=" "/>
          <p:cNvPicPr>
            <a:picLocks noChangeAspect="1" noChangeArrowheads="1"/>
          </p:cNvPicPr>
          <p:nvPr userDrawn="1"/>
        </p:nvPicPr>
        <p:blipFill>
          <a:blip r:embed="rId3" cstate="print"/>
          <a:srcRect l="59246" t="-1792" b="35842"/>
          <a:stretch>
            <a:fillRect/>
          </a:stretch>
        </p:blipFill>
        <p:spPr bwMode="auto">
          <a:xfrm flipH="1">
            <a:off x="7715271" y="2574868"/>
            <a:ext cx="1104305" cy="2568632"/>
          </a:xfrm>
          <a:prstGeom prst="rect">
            <a:avLst/>
          </a:prstGeom>
          <a:noFill/>
        </p:spPr>
      </p:pic>
      <p:pic>
        <p:nvPicPr>
          <p:cNvPr id="20" name="Picture 2" descr=" "/>
          <p:cNvPicPr>
            <a:picLocks noChangeAspect="1" noChangeArrowheads="1"/>
          </p:cNvPicPr>
          <p:nvPr userDrawn="1"/>
        </p:nvPicPr>
        <p:blipFill>
          <a:blip r:embed="rId3" cstate="print"/>
          <a:srcRect l="59246" t="-1792" b="35842"/>
          <a:stretch>
            <a:fillRect/>
          </a:stretch>
        </p:blipFill>
        <p:spPr bwMode="auto">
          <a:xfrm rot="10800000">
            <a:off x="8072462" y="1691204"/>
            <a:ext cx="777828" cy="1809240"/>
          </a:xfrm>
          <a:prstGeom prst="rect">
            <a:avLst/>
          </a:prstGeom>
          <a:noFill/>
        </p:spPr>
      </p:pic>
      <p:pic>
        <p:nvPicPr>
          <p:cNvPr id="21" name="Picture 2" descr=" "/>
          <p:cNvPicPr>
            <a:picLocks noChangeAspect="1" noChangeArrowheads="1"/>
          </p:cNvPicPr>
          <p:nvPr userDrawn="1"/>
        </p:nvPicPr>
        <p:blipFill>
          <a:blip r:embed="rId4" cstate="print"/>
          <a:srcRect l="59246" t="-1792" b="35842"/>
          <a:stretch>
            <a:fillRect/>
          </a:stretch>
        </p:blipFill>
        <p:spPr bwMode="auto">
          <a:xfrm flipH="1">
            <a:off x="8205324" y="1071552"/>
            <a:ext cx="614252" cy="1428760"/>
          </a:xfrm>
          <a:prstGeom prst="rect">
            <a:avLst/>
          </a:prstGeom>
          <a:noFill/>
        </p:spPr>
      </p:pic>
      <p:pic>
        <p:nvPicPr>
          <p:cNvPr id="23" name="Picture 4" descr=" "/>
          <p:cNvPicPr>
            <a:picLocks noChangeAspect="1" noChangeArrowheads="1"/>
          </p:cNvPicPr>
          <p:nvPr userDrawn="1"/>
        </p:nvPicPr>
        <p:blipFill>
          <a:blip r:embed="rId5" cstate="print"/>
          <a:srcRect t="5555" b="2777"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6983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8" name="Picture 10" descr="http://clipart.printcolorcraft.com/wp-content/uploads/elephant/elephant%20looking%20behind%20clip%20art%20elephant%20looking%20behind%20image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715272" y="4071948"/>
            <a:ext cx="1054589" cy="852054"/>
          </a:xfrm>
          <a:prstGeom prst="rect">
            <a:avLst/>
          </a:prstGeom>
          <a:noFill/>
        </p:spPr>
      </p:pic>
      <p:pic>
        <p:nvPicPr>
          <p:cNvPr id="10" name="Picture 12" descr="http://worldartsme.com/?module=images&amp;act=download&amp;url=butterfly-elephant-clipart-1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500694" y="3857634"/>
            <a:ext cx="1571636" cy="1122097"/>
          </a:xfrm>
          <a:prstGeom prst="rect">
            <a:avLst/>
          </a:prstGeom>
          <a:noFill/>
        </p:spPr>
      </p:pic>
      <p:pic>
        <p:nvPicPr>
          <p:cNvPr id="9" name="Picture 14" descr="http://www.freeclipart.pw/uploads/rf-elephant-cli-browse-cute-elephant-cli-rf-elephants-cli-clip-art-gt--12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4000510"/>
            <a:ext cx="1214446" cy="918053"/>
          </a:xfrm>
          <a:prstGeom prst="rect">
            <a:avLst/>
          </a:prstGeom>
          <a:noFill/>
        </p:spPr>
      </p:pic>
      <p:pic>
        <p:nvPicPr>
          <p:cNvPr id="24" name="Picture 14" descr="http://img-fotki.yandex.ru/get/9364/16969765.167/0_7b48f_42dfa50_M.png"/>
          <p:cNvPicPr>
            <a:picLocks noChangeAspect="1" noChangeArrowheads="1"/>
          </p:cNvPicPr>
          <p:nvPr userDrawn="1"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 rot="21154504">
            <a:off x="7774094" y="344556"/>
            <a:ext cx="973534" cy="97353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>
            <a:off x="0" y="1"/>
            <a:ext cx="706390" cy="5143499"/>
            <a:chOff x="0" y="1"/>
            <a:chExt cx="706390" cy="5143499"/>
          </a:xfrm>
        </p:grpSpPr>
        <p:pic>
          <p:nvPicPr>
            <p:cNvPr id="11" name="Picture 2" descr=" 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9246" t="11096" b="35842"/>
            <a:stretch>
              <a:fillRect/>
            </a:stretch>
          </p:blipFill>
          <p:spPr bwMode="auto">
            <a:xfrm>
              <a:off x="0" y="1"/>
              <a:ext cx="496227" cy="928676"/>
            </a:xfrm>
            <a:prstGeom prst="rect">
              <a:avLst/>
            </a:prstGeom>
            <a:noFill/>
          </p:spPr>
        </p:pic>
        <p:pic>
          <p:nvPicPr>
            <p:cNvPr id="12" name="Picture 2" descr=" 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59246" t="-1792" b="35842"/>
            <a:stretch>
              <a:fillRect/>
            </a:stretch>
          </p:blipFill>
          <p:spPr bwMode="auto">
            <a:xfrm rot="10800000" flipH="1">
              <a:off x="0" y="357172"/>
              <a:ext cx="675677" cy="1571636"/>
            </a:xfrm>
            <a:prstGeom prst="rect">
              <a:avLst/>
            </a:prstGeom>
            <a:noFill/>
          </p:spPr>
        </p:pic>
        <p:pic>
          <p:nvPicPr>
            <p:cNvPr id="13" name="Picture 2" descr=" 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59246" t="-1792" b="35842"/>
            <a:stretch>
              <a:fillRect/>
            </a:stretch>
          </p:blipFill>
          <p:spPr bwMode="auto">
            <a:xfrm>
              <a:off x="0" y="1428742"/>
              <a:ext cx="706390" cy="1643074"/>
            </a:xfrm>
            <a:prstGeom prst="rect">
              <a:avLst/>
            </a:prstGeom>
            <a:noFill/>
          </p:spPr>
        </p:pic>
        <p:pic>
          <p:nvPicPr>
            <p:cNvPr id="14" name="Picture 2" descr=" 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59246" t="-1792" b="35842"/>
            <a:stretch>
              <a:fillRect/>
            </a:stretch>
          </p:blipFill>
          <p:spPr bwMode="auto">
            <a:xfrm rot="10800000" flipH="1">
              <a:off x="0" y="2357436"/>
              <a:ext cx="675677" cy="1571636"/>
            </a:xfrm>
            <a:prstGeom prst="rect">
              <a:avLst/>
            </a:prstGeom>
            <a:noFill/>
          </p:spPr>
        </p:pic>
        <p:pic>
          <p:nvPicPr>
            <p:cNvPr id="15" name="Picture 2" descr=" 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59246" t="-1792" b="35842"/>
            <a:stretch>
              <a:fillRect/>
            </a:stretch>
          </p:blipFill>
          <p:spPr bwMode="auto">
            <a:xfrm>
              <a:off x="0" y="3500426"/>
              <a:ext cx="706390" cy="1643074"/>
            </a:xfrm>
            <a:prstGeom prst="rect">
              <a:avLst/>
            </a:prstGeom>
            <a:noFill/>
          </p:spPr>
        </p:pic>
      </p:grpSp>
      <p:grpSp>
        <p:nvGrpSpPr>
          <p:cNvPr id="16" name="Группа 15"/>
          <p:cNvGrpSpPr/>
          <p:nvPr userDrawn="1"/>
        </p:nvGrpSpPr>
        <p:grpSpPr>
          <a:xfrm rot="10800000">
            <a:off x="8437610" y="0"/>
            <a:ext cx="706390" cy="5143499"/>
            <a:chOff x="0" y="1"/>
            <a:chExt cx="706390" cy="5143499"/>
          </a:xfrm>
        </p:grpSpPr>
        <p:pic>
          <p:nvPicPr>
            <p:cNvPr id="17" name="Picture 2" descr=" 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9246" t="11096" b="35842"/>
            <a:stretch>
              <a:fillRect/>
            </a:stretch>
          </p:blipFill>
          <p:spPr bwMode="auto">
            <a:xfrm>
              <a:off x="0" y="1"/>
              <a:ext cx="496227" cy="928676"/>
            </a:xfrm>
            <a:prstGeom prst="rect">
              <a:avLst/>
            </a:prstGeom>
            <a:noFill/>
          </p:spPr>
        </p:pic>
        <p:pic>
          <p:nvPicPr>
            <p:cNvPr id="18" name="Picture 2" descr=" 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59246" t="-1792" b="35842"/>
            <a:stretch>
              <a:fillRect/>
            </a:stretch>
          </p:blipFill>
          <p:spPr bwMode="auto">
            <a:xfrm rot="10800000" flipH="1">
              <a:off x="0" y="357172"/>
              <a:ext cx="675677" cy="1571636"/>
            </a:xfrm>
            <a:prstGeom prst="rect">
              <a:avLst/>
            </a:prstGeom>
            <a:noFill/>
          </p:spPr>
        </p:pic>
        <p:pic>
          <p:nvPicPr>
            <p:cNvPr id="19" name="Picture 2" descr=" 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59246" t="-1792" b="35842"/>
            <a:stretch>
              <a:fillRect/>
            </a:stretch>
          </p:blipFill>
          <p:spPr bwMode="auto">
            <a:xfrm>
              <a:off x="0" y="1428742"/>
              <a:ext cx="706390" cy="1643074"/>
            </a:xfrm>
            <a:prstGeom prst="rect">
              <a:avLst/>
            </a:prstGeom>
            <a:noFill/>
          </p:spPr>
        </p:pic>
        <p:pic>
          <p:nvPicPr>
            <p:cNvPr id="20" name="Picture 2" descr=" 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59246" t="-1792" b="35842"/>
            <a:stretch>
              <a:fillRect/>
            </a:stretch>
          </p:blipFill>
          <p:spPr bwMode="auto">
            <a:xfrm rot="10800000" flipH="1">
              <a:off x="0" y="2357436"/>
              <a:ext cx="675677" cy="1571636"/>
            </a:xfrm>
            <a:prstGeom prst="rect">
              <a:avLst/>
            </a:prstGeom>
            <a:noFill/>
          </p:spPr>
        </p:pic>
        <p:pic>
          <p:nvPicPr>
            <p:cNvPr id="21" name="Picture 2" descr=" 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59246" t="-1792" b="35842"/>
            <a:stretch>
              <a:fillRect/>
            </a:stretch>
          </p:blipFill>
          <p:spPr bwMode="auto">
            <a:xfrm>
              <a:off x="0" y="3500426"/>
              <a:ext cx="706390" cy="1643074"/>
            </a:xfrm>
            <a:prstGeom prst="rect">
              <a:avLst/>
            </a:prstGeom>
            <a:noFill/>
          </p:spPr>
        </p:pic>
      </p:grpSp>
      <p:grpSp>
        <p:nvGrpSpPr>
          <p:cNvPr id="32" name="Группа 31"/>
          <p:cNvGrpSpPr/>
          <p:nvPr userDrawn="1"/>
        </p:nvGrpSpPr>
        <p:grpSpPr>
          <a:xfrm>
            <a:off x="0" y="0"/>
            <a:ext cx="9144001" cy="706392"/>
            <a:chOff x="0" y="0"/>
            <a:chExt cx="9144001" cy="706392"/>
          </a:xfrm>
        </p:grpSpPr>
        <p:pic>
          <p:nvPicPr>
            <p:cNvPr id="23" name="Picture 2" descr=" 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9246" t="11096" b="35842"/>
            <a:stretch>
              <a:fillRect/>
            </a:stretch>
          </p:blipFill>
          <p:spPr bwMode="auto">
            <a:xfrm rot="5400000">
              <a:off x="4431047" y="-216223"/>
              <a:ext cx="496227" cy="928676"/>
            </a:xfrm>
            <a:prstGeom prst="rect">
              <a:avLst/>
            </a:prstGeom>
            <a:noFill/>
          </p:spPr>
        </p:pic>
        <p:pic>
          <p:nvPicPr>
            <p:cNvPr id="24" name="Picture 2" descr=" 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59246" t="-1792" b="35842"/>
            <a:stretch>
              <a:fillRect/>
            </a:stretch>
          </p:blipFill>
          <p:spPr bwMode="auto">
            <a:xfrm rot="16200000" flipH="1">
              <a:off x="3662671" y="-447978"/>
              <a:ext cx="675677" cy="1571636"/>
            </a:xfrm>
            <a:prstGeom prst="rect">
              <a:avLst/>
            </a:prstGeom>
            <a:noFill/>
          </p:spPr>
        </p:pic>
        <p:pic>
          <p:nvPicPr>
            <p:cNvPr id="25" name="Picture 2" descr=" 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59246" t="-1792" b="35842"/>
            <a:stretch>
              <a:fillRect/>
            </a:stretch>
          </p:blipFill>
          <p:spPr bwMode="auto">
            <a:xfrm rot="5400000">
              <a:off x="2540026" y="-468341"/>
              <a:ext cx="706390" cy="1643074"/>
            </a:xfrm>
            <a:prstGeom prst="rect">
              <a:avLst/>
            </a:prstGeom>
            <a:noFill/>
          </p:spPr>
        </p:pic>
        <p:pic>
          <p:nvPicPr>
            <p:cNvPr id="26" name="Picture 2" descr=" 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59246" t="-1792" b="35842"/>
            <a:stretch>
              <a:fillRect/>
            </a:stretch>
          </p:blipFill>
          <p:spPr bwMode="auto">
            <a:xfrm rot="16200000" flipH="1">
              <a:off x="1662407" y="-447978"/>
              <a:ext cx="675677" cy="1571636"/>
            </a:xfrm>
            <a:prstGeom prst="rect">
              <a:avLst/>
            </a:prstGeom>
            <a:noFill/>
          </p:spPr>
        </p:pic>
        <p:pic>
          <p:nvPicPr>
            <p:cNvPr id="27" name="Picture 2" descr=" 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59246" t="-1792" b="35842"/>
            <a:stretch>
              <a:fillRect/>
            </a:stretch>
          </p:blipFill>
          <p:spPr bwMode="auto">
            <a:xfrm rot="5400000">
              <a:off x="468342" y="-468340"/>
              <a:ext cx="706390" cy="1643074"/>
            </a:xfrm>
            <a:prstGeom prst="rect">
              <a:avLst/>
            </a:prstGeom>
            <a:noFill/>
          </p:spPr>
        </p:pic>
        <p:pic>
          <p:nvPicPr>
            <p:cNvPr id="28" name="Picture 2" descr=" 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59246" t="-1792" b="35842"/>
            <a:stretch>
              <a:fillRect/>
            </a:stretch>
          </p:blipFill>
          <p:spPr bwMode="auto">
            <a:xfrm rot="16200000" flipH="1">
              <a:off x="5305732" y="-447979"/>
              <a:ext cx="675677" cy="1571636"/>
            </a:xfrm>
            <a:prstGeom prst="rect">
              <a:avLst/>
            </a:prstGeom>
            <a:noFill/>
          </p:spPr>
        </p:pic>
        <p:pic>
          <p:nvPicPr>
            <p:cNvPr id="29" name="Picture 2" descr=" 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59246" t="-1792" b="35842"/>
            <a:stretch>
              <a:fillRect/>
            </a:stretch>
          </p:blipFill>
          <p:spPr bwMode="auto">
            <a:xfrm rot="5400000">
              <a:off x="6236784" y="-378899"/>
              <a:ext cx="571486" cy="1329285"/>
            </a:xfrm>
            <a:prstGeom prst="rect">
              <a:avLst/>
            </a:prstGeom>
            <a:noFill/>
          </p:spPr>
        </p:pic>
        <p:pic>
          <p:nvPicPr>
            <p:cNvPr id="30" name="Picture 2" descr=" 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59246" t="-1792" b="35842"/>
            <a:stretch>
              <a:fillRect/>
            </a:stretch>
          </p:blipFill>
          <p:spPr bwMode="auto">
            <a:xfrm rot="16200000" flipH="1">
              <a:off x="7305996" y="-447979"/>
              <a:ext cx="675677" cy="1571636"/>
            </a:xfrm>
            <a:prstGeom prst="rect">
              <a:avLst/>
            </a:prstGeom>
            <a:noFill/>
          </p:spPr>
        </p:pic>
        <p:pic>
          <p:nvPicPr>
            <p:cNvPr id="31" name="Picture 2" descr=" 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59246" t="-1792" b="35842"/>
            <a:stretch>
              <a:fillRect/>
            </a:stretch>
          </p:blipFill>
          <p:spPr bwMode="auto">
            <a:xfrm rot="5400000">
              <a:off x="8193616" y="-378899"/>
              <a:ext cx="571486" cy="1329285"/>
            </a:xfrm>
            <a:prstGeom prst="rect">
              <a:avLst/>
            </a:prstGeom>
            <a:noFill/>
          </p:spPr>
        </p:pic>
      </p:grpSp>
      <p:grpSp>
        <p:nvGrpSpPr>
          <p:cNvPr id="33" name="Группа 32"/>
          <p:cNvGrpSpPr/>
          <p:nvPr userDrawn="1"/>
        </p:nvGrpSpPr>
        <p:grpSpPr>
          <a:xfrm rot="10800000">
            <a:off x="0" y="4437108"/>
            <a:ext cx="9144001" cy="706392"/>
            <a:chOff x="0" y="0"/>
            <a:chExt cx="9144001" cy="706392"/>
          </a:xfrm>
        </p:grpSpPr>
        <p:pic>
          <p:nvPicPr>
            <p:cNvPr id="34" name="Picture 2" descr=" 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9246" t="11096" b="35842"/>
            <a:stretch>
              <a:fillRect/>
            </a:stretch>
          </p:blipFill>
          <p:spPr bwMode="auto">
            <a:xfrm rot="5400000">
              <a:off x="4431047" y="-216223"/>
              <a:ext cx="496227" cy="928676"/>
            </a:xfrm>
            <a:prstGeom prst="rect">
              <a:avLst/>
            </a:prstGeom>
            <a:noFill/>
          </p:spPr>
        </p:pic>
        <p:pic>
          <p:nvPicPr>
            <p:cNvPr id="35" name="Picture 2" descr=" 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59246" t="-1792" b="35842"/>
            <a:stretch>
              <a:fillRect/>
            </a:stretch>
          </p:blipFill>
          <p:spPr bwMode="auto">
            <a:xfrm rot="16200000" flipH="1">
              <a:off x="3662671" y="-447978"/>
              <a:ext cx="675677" cy="1571636"/>
            </a:xfrm>
            <a:prstGeom prst="rect">
              <a:avLst/>
            </a:prstGeom>
            <a:noFill/>
          </p:spPr>
        </p:pic>
        <p:pic>
          <p:nvPicPr>
            <p:cNvPr id="36" name="Picture 2" descr=" 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59246" t="-1792" b="35842"/>
            <a:stretch>
              <a:fillRect/>
            </a:stretch>
          </p:blipFill>
          <p:spPr bwMode="auto">
            <a:xfrm rot="5400000">
              <a:off x="2540026" y="-468341"/>
              <a:ext cx="706390" cy="1643074"/>
            </a:xfrm>
            <a:prstGeom prst="rect">
              <a:avLst/>
            </a:prstGeom>
            <a:noFill/>
          </p:spPr>
        </p:pic>
        <p:pic>
          <p:nvPicPr>
            <p:cNvPr id="37" name="Picture 2" descr=" 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59246" t="-1792" b="35842"/>
            <a:stretch>
              <a:fillRect/>
            </a:stretch>
          </p:blipFill>
          <p:spPr bwMode="auto">
            <a:xfrm rot="16200000" flipH="1">
              <a:off x="1662407" y="-447978"/>
              <a:ext cx="675677" cy="1571636"/>
            </a:xfrm>
            <a:prstGeom prst="rect">
              <a:avLst/>
            </a:prstGeom>
            <a:noFill/>
          </p:spPr>
        </p:pic>
        <p:pic>
          <p:nvPicPr>
            <p:cNvPr id="38" name="Picture 2" descr=" 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59246" t="-1792" b="35842"/>
            <a:stretch>
              <a:fillRect/>
            </a:stretch>
          </p:blipFill>
          <p:spPr bwMode="auto">
            <a:xfrm rot="5400000">
              <a:off x="468342" y="-468340"/>
              <a:ext cx="706390" cy="1643074"/>
            </a:xfrm>
            <a:prstGeom prst="rect">
              <a:avLst/>
            </a:prstGeom>
            <a:noFill/>
          </p:spPr>
        </p:pic>
        <p:pic>
          <p:nvPicPr>
            <p:cNvPr id="39" name="Picture 2" descr=" 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59246" t="-1792" b="35842"/>
            <a:stretch>
              <a:fillRect/>
            </a:stretch>
          </p:blipFill>
          <p:spPr bwMode="auto">
            <a:xfrm rot="16200000" flipH="1">
              <a:off x="5305732" y="-447979"/>
              <a:ext cx="675677" cy="1571636"/>
            </a:xfrm>
            <a:prstGeom prst="rect">
              <a:avLst/>
            </a:prstGeom>
            <a:noFill/>
          </p:spPr>
        </p:pic>
        <p:pic>
          <p:nvPicPr>
            <p:cNvPr id="40" name="Picture 2" descr=" 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59246" t="-1792" b="35842"/>
            <a:stretch>
              <a:fillRect/>
            </a:stretch>
          </p:blipFill>
          <p:spPr bwMode="auto">
            <a:xfrm rot="5400000">
              <a:off x="6236784" y="-378899"/>
              <a:ext cx="571486" cy="1329285"/>
            </a:xfrm>
            <a:prstGeom prst="rect">
              <a:avLst/>
            </a:prstGeom>
            <a:noFill/>
          </p:spPr>
        </p:pic>
        <p:pic>
          <p:nvPicPr>
            <p:cNvPr id="41" name="Picture 2" descr=" 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59246" t="-1792" b="35842"/>
            <a:stretch>
              <a:fillRect/>
            </a:stretch>
          </p:blipFill>
          <p:spPr bwMode="auto">
            <a:xfrm rot="16200000" flipH="1">
              <a:off x="7305996" y="-447979"/>
              <a:ext cx="675677" cy="1571636"/>
            </a:xfrm>
            <a:prstGeom prst="rect">
              <a:avLst/>
            </a:prstGeom>
            <a:noFill/>
          </p:spPr>
        </p:pic>
        <p:pic>
          <p:nvPicPr>
            <p:cNvPr id="42" name="Picture 2" descr=" 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59246" t="-1792" b="35842"/>
            <a:stretch>
              <a:fillRect/>
            </a:stretch>
          </p:blipFill>
          <p:spPr bwMode="auto">
            <a:xfrm rot="5400000">
              <a:off x="8193616" y="-378899"/>
              <a:ext cx="571486" cy="132928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 "/>
          <p:cNvPicPr>
            <a:picLocks noChangeAspect="1" noChangeArrowheads="1"/>
          </p:cNvPicPr>
          <p:nvPr userDrawn="1"/>
        </p:nvPicPr>
        <p:blipFill>
          <a:blip r:embed="rId2" cstate="print"/>
          <a:srcRect t="5555" b="2777"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6983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2967C51-F406-4173-9A38-B2CA68660B27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7A81C32-542F-4E92-96E3-493193AF1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2967C51-F406-4173-9A38-B2CA68660B27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7A81C32-542F-4E92-96E3-493193AF1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2967C51-F406-4173-9A38-B2CA68660B27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7A81C32-542F-4E92-96E3-493193AF1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 "/>
          <p:cNvPicPr>
            <a:picLocks noChangeAspect="1" noChangeArrowheads="1"/>
          </p:cNvPicPr>
          <p:nvPr userDrawn="1"/>
        </p:nvPicPr>
        <p:blipFill>
          <a:blip r:embed="rId13" cstate="print"/>
          <a:srcRect t="5555" b="277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dnoir.ru/pictures/img/10099.jpg" TargetMode="External"/><Relationship Id="rId13" Type="http://schemas.openxmlformats.org/officeDocument/2006/relationships/hyperlink" Target="http://dushinechaju.ru/novosti2/speedmitting.jpg" TargetMode="External"/><Relationship Id="rId3" Type="http://schemas.openxmlformats.org/officeDocument/2006/relationships/hyperlink" Target="http://img0.liveinternet.ru/images/attach/c/7/95/187/95187768_mathildescrap_fishstory_element58.png" TargetMode="External"/><Relationship Id="rId7" Type="http://schemas.openxmlformats.org/officeDocument/2006/relationships/hyperlink" Target="http://img0.liveinternet.ru/images/attach/c/6/89/323/89323424_StarLightDesigns_MySecretHeart_papers__1_.jpg" TargetMode="External"/><Relationship Id="rId12" Type="http://schemas.openxmlformats.org/officeDocument/2006/relationships/hyperlink" Target="http://images.myshared.ru/6/712183/slide_1.jpg" TargetMode="External"/><Relationship Id="rId2" Type="http://schemas.openxmlformats.org/officeDocument/2006/relationships/hyperlink" Target="http://img-fotki.yandex.ru/get/9260/16969765.167/0_7b48b_f9e50cfa_M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orldartsme.com/?module=images&amp;act=download&amp;url=butterfly-elephant-clipart-1.jpg" TargetMode="External"/><Relationship Id="rId11" Type="http://schemas.openxmlformats.org/officeDocument/2006/relationships/hyperlink" Target="https://look.com.ua/pic/201406/1600x1200/look.com.ua-105645.jpg" TargetMode="External"/><Relationship Id="rId5" Type="http://schemas.openxmlformats.org/officeDocument/2006/relationships/hyperlink" Target="http://clipart.printcolorcraft.com/wp-content/uploads/elephant/elephant%20looking%20behind%20clip%20art%20elephant%20looking%20behind%20image.png" TargetMode="External"/><Relationship Id="rId10" Type="http://schemas.openxmlformats.org/officeDocument/2006/relationships/hyperlink" Target="http://unistep-plit.ru/wp-content/uploads/2017/04/49361-ixtreme-1-6-1-instrukciya-po-proshivke.jpg" TargetMode="External"/><Relationship Id="rId4" Type="http://schemas.openxmlformats.org/officeDocument/2006/relationships/hyperlink" Target="http://www.freeclipart.pw/uploads/rf-elephant-cli-browse-cute-elephant-cli-rf-elephants-cli-clip-art-gt--12.png" TargetMode="External"/><Relationship Id="rId9" Type="http://schemas.openxmlformats.org/officeDocument/2006/relationships/hyperlink" Target="http://alaniaportal.ru/news/img/20130624-b-23234495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1131590"/>
            <a:ext cx="5328592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C940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       </a:t>
            </a:r>
            <a:r>
              <a:rPr lang="ru-RU" sz="40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Игра</a:t>
            </a:r>
            <a:r>
              <a:rPr lang="ru-RU" sz="4000" b="1" dirty="0" smtClean="0">
                <a:ln w="11430"/>
                <a:solidFill>
                  <a:srgbClr val="C940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</a:p>
          <a:p>
            <a:r>
              <a:rPr lang="ru-RU" sz="44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«Шесть слонов»</a:t>
            </a:r>
            <a:endParaRPr lang="ru-RU" sz="440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555526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Летний досуг в лагере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835723"/>
            <a:ext cx="8676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98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Работу </a:t>
            </a:r>
            <a:r>
              <a:rPr lang="ru-RU" sz="1400" b="1" dirty="0" smtClean="0">
                <a:solidFill>
                  <a:srgbClr val="198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выполнила учитель </a:t>
            </a:r>
            <a:r>
              <a:rPr lang="ru-RU" sz="1400" b="1" dirty="0" smtClean="0">
                <a:solidFill>
                  <a:srgbClr val="198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начальных </a:t>
            </a:r>
            <a:r>
              <a:rPr lang="ru-RU" sz="1400" b="1" dirty="0" smtClean="0">
                <a:solidFill>
                  <a:srgbClr val="198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классов МОУ </a:t>
            </a:r>
            <a:r>
              <a:rPr lang="ru-RU" sz="1400" b="1" dirty="0" smtClean="0">
                <a:solidFill>
                  <a:srgbClr val="198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СОШ №1 г. </a:t>
            </a:r>
            <a:r>
              <a:rPr lang="ru-RU" sz="1400" b="1" dirty="0" smtClean="0">
                <a:solidFill>
                  <a:srgbClr val="198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Камешково </a:t>
            </a:r>
            <a:r>
              <a:rPr lang="ru-RU" sz="1400" b="1" dirty="0" err="1" smtClean="0">
                <a:solidFill>
                  <a:srgbClr val="198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Курова</a:t>
            </a:r>
            <a:r>
              <a:rPr lang="ru-RU" sz="1400" b="1" dirty="0" smtClean="0">
                <a:solidFill>
                  <a:srgbClr val="198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1400" b="1" dirty="0" smtClean="0">
                <a:solidFill>
                  <a:srgbClr val="198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1400" b="1" dirty="0" smtClean="0">
                <a:solidFill>
                  <a:srgbClr val="1985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Татьяна Владимировна </a:t>
            </a:r>
            <a:endParaRPr lang="ru-RU" sz="1400" b="1" dirty="0">
              <a:solidFill>
                <a:srgbClr val="1985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1059582"/>
            <a:ext cx="62646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70C0"/>
                </a:solidFill>
              </a:rPr>
              <a:t>                                   </a:t>
            </a:r>
            <a:r>
              <a:rPr lang="ru-RU" sz="2400" b="1" i="1" dirty="0" smtClean="0">
                <a:solidFill>
                  <a:srgbClr val="5C0000"/>
                </a:solidFill>
              </a:rPr>
              <a:t>Ребята! </a:t>
            </a:r>
          </a:p>
          <a:p>
            <a:pPr algn="just"/>
            <a:r>
              <a:rPr lang="ru-RU" sz="2400" b="1" i="1" dirty="0" smtClean="0">
                <a:solidFill>
                  <a:srgbClr val="5C0000"/>
                </a:solidFill>
              </a:rPr>
              <a:t>Предлагаю вам развлекательную игру, где нужно отгадать слова, ключевое слово которых – «слон». Проверить себя вы можете, нажав на        . </a:t>
            </a:r>
          </a:p>
          <a:p>
            <a:pPr algn="just"/>
            <a:r>
              <a:rPr lang="ru-RU" sz="2400" b="1" i="1" dirty="0" smtClean="0">
                <a:solidFill>
                  <a:srgbClr val="5C0000"/>
                </a:solidFill>
              </a:rPr>
              <a:t>Переход на следующий слайд -  .                                    Желаю удачи!</a:t>
            </a:r>
            <a:endParaRPr lang="ru-RU" sz="2400" dirty="0"/>
          </a:p>
        </p:txBody>
      </p:sp>
      <p:sp>
        <p:nvSpPr>
          <p:cNvPr id="2" name="Пятиугольник 1">
            <a:hlinkClick r:id="" action="ppaction://hlinkshowjump?jump=nextslide"/>
          </p:cNvPr>
          <p:cNvSpPr/>
          <p:nvPr/>
        </p:nvSpPr>
        <p:spPr>
          <a:xfrm>
            <a:off x="7596336" y="3003798"/>
            <a:ext cx="504056" cy="216024"/>
          </a:xfrm>
          <a:prstGeom prst="homePlat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4860032" y="2571750"/>
            <a:ext cx="432048" cy="432048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?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лако 11"/>
          <p:cNvSpPr/>
          <p:nvPr/>
        </p:nvSpPr>
        <p:spPr>
          <a:xfrm>
            <a:off x="2051720" y="195486"/>
            <a:ext cx="4680520" cy="1224136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Этот СЛОН белоголовый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 На столе живёт в столовой.</a:t>
            </a:r>
            <a:endPara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827584" y="195486"/>
            <a:ext cx="936104" cy="648072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1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771800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275856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</a:t>
            </a:r>
            <a:endParaRPr lang="ru-RU" sz="3600" b="1" dirty="0"/>
          </a:p>
        </p:txBody>
      </p:sp>
      <p:sp>
        <p:nvSpPr>
          <p:cNvPr id="17" name="Овал 16"/>
          <p:cNvSpPr/>
          <p:nvPr/>
        </p:nvSpPr>
        <p:spPr>
          <a:xfrm>
            <a:off x="3779912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283968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788024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Н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292080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К</a:t>
            </a:r>
            <a:endParaRPr lang="ru-RU" sz="3600" b="1" dirty="0"/>
          </a:p>
        </p:txBody>
      </p:sp>
      <p:sp>
        <p:nvSpPr>
          <p:cNvPr id="21" name="Овал 20"/>
          <p:cNvSpPr/>
          <p:nvPr/>
        </p:nvSpPr>
        <p:spPr>
          <a:xfrm>
            <a:off x="5796136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А</a:t>
            </a:r>
            <a:endParaRPr lang="ru-RU" sz="3600" b="1" dirty="0"/>
          </a:p>
        </p:txBody>
      </p:sp>
      <p:sp>
        <p:nvSpPr>
          <p:cNvPr id="22" name="Облако 21"/>
          <p:cNvSpPr/>
          <p:nvPr/>
        </p:nvSpPr>
        <p:spPr>
          <a:xfrm>
            <a:off x="6948264" y="195486"/>
            <a:ext cx="1008112" cy="914400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/>
                </a:solidFill>
              </a:rPr>
              <a:t>?</a:t>
            </a:r>
            <a:endParaRPr lang="ru-RU" sz="4800" b="1" dirty="0">
              <a:solidFill>
                <a:schemeClr val="accent2"/>
              </a:solidFill>
            </a:endParaRPr>
          </a:p>
        </p:txBody>
      </p:sp>
      <p:pic>
        <p:nvPicPr>
          <p:cNvPr id="25" name="Picture 5" descr="http://dnoir.ru/pictures/img/1009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80" t="23050" r="48341" b="8911"/>
          <a:stretch>
            <a:fillRect/>
          </a:stretch>
        </p:blipFill>
        <p:spPr bwMode="auto">
          <a:xfrm>
            <a:off x="2843808" y="2551212"/>
            <a:ext cx="2736304" cy="2592288"/>
          </a:xfrm>
          <a:prstGeom prst="rect">
            <a:avLst/>
          </a:prstGeom>
          <a:noFill/>
        </p:spPr>
      </p:pic>
      <p:sp>
        <p:nvSpPr>
          <p:cNvPr id="26" name="Пятиугольник 25">
            <a:hlinkClick r:id="" action="ppaction://hlinkshowjump?jump=nextslide"/>
          </p:cNvPr>
          <p:cNvSpPr/>
          <p:nvPr/>
        </p:nvSpPr>
        <p:spPr>
          <a:xfrm>
            <a:off x="6228184" y="4731990"/>
            <a:ext cx="720080" cy="288032"/>
          </a:xfrm>
          <a:prstGeom prst="homePlat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лако 11"/>
          <p:cNvSpPr/>
          <p:nvPr/>
        </p:nvSpPr>
        <p:spPr>
          <a:xfrm>
            <a:off x="2051720" y="123478"/>
            <a:ext cx="4680520" cy="1296144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Враг шофёров этот СЛОН,</a:t>
            </a:r>
            <a:endPara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 Много зла приносит он.</a:t>
            </a:r>
            <a:endParaRPr lang="ru-RU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827584" y="195486"/>
            <a:ext cx="936104" cy="648072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2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259632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267744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</a:t>
            </a:r>
            <a:endParaRPr lang="ru-RU" sz="3600" b="1" dirty="0"/>
          </a:p>
        </p:txBody>
      </p:sp>
      <p:sp>
        <p:nvSpPr>
          <p:cNvPr id="17" name="Овал 16"/>
          <p:cNvSpPr/>
          <p:nvPr/>
        </p:nvSpPr>
        <p:spPr>
          <a:xfrm>
            <a:off x="2771800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283968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796136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Н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300192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И</a:t>
            </a:r>
            <a:endParaRPr lang="ru-RU" sz="3600" b="1" dirty="0"/>
          </a:p>
        </p:txBody>
      </p:sp>
      <p:sp>
        <p:nvSpPr>
          <p:cNvPr id="22" name="Облако 21"/>
          <p:cNvSpPr/>
          <p:nvPr/>
        </p:nvSpPr>
        <p:spPr>
          <a:xfrm>
            <a:off x="6948264" y="195486"/>
            <a:ext cx="1008112" cy="914400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/>
                </a:solidFill>
              </a:rPr>
              <a:t>?</a:t>
            </a:r>
            <a:endParaRPr lang="ru-RU" sz="4800" b="1" dirty="0">
              <a:solidFill>
                <a:schemeClr val="accent2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04248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Е</a:t>
            </a:r>
            <a:endParaRPr lang="ru-RU" sz="3600" b="1" dirty="0"/>
          </a:p>
        </p:txBody>
      </p:sp>
      <p:sp>
        <p:nvSpPr>
          <p:cNvPr id="23" name="Овал 22"/>
          <p:cNvSpPr/>
          <p:nvPr/>
        </p:nvSpPr>
        <p:spPr>
          <a:xfrm>
            <a:off x="5292080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Е</a:t>
            </a:r>
            <a:endParaRPr lang="ru-RU" sz="3600" b="1" dirty="0"/>
          </a:p>
        </p:txBody>
      </p:sp>
      <p:sp>
        <p:nvSpPr>
          <p:cNvPr id="24" name="Овал 23"/>
          <p:cNvSpPr/>
          <p:nvPr/>
        </p:nvSpPr>
        <p:spPr>
          <a:xfrm>
            <a:off x="4788024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В</a:t>
            </a:r>
            <a:endParaRPr lang="ru-RU" sz="3600" b="1" dirty="0"/>
          </a:p>
        </p:txBody>
      </p:sp>
      <p:sp>
        <p:nvSpPr>
          <p:cNvPr id="26" name="Овал 25"/>
          <p:cNvSpPr/>
          <p:nvPr/>
        </p:nvSpPr>
        <p:spPr>
          <a:xfrm>
            <a:off x="3779912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Н</a:t>
            </a:r>
            <a:endParaRPr lang="ru-RU" sz="3600" b="1" dirty="0"/>
          </a:p>
        </p:txBody>
      </p:sp>
      <p:sp>
        <p:nvSpPr>
          <p:cNvPr id="27" name="Овал 26"/>
          <p:cNvSpPr/>
          <p:nvPr/>
        </p:nvSpPr>
        <p:spPr>
          <a:xfrm>
            <a:off x="3275856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К</a:t>
            </a:r>
            <a:endParaRPr lang="ru-RU" sz="3600" b="1" dirty="0"/>
          </a:p>
        </p:txBody>
      </p:sp>
      <p:sp>
        <p:nvSpPr>
          <p:cNvPr id="28" name="Овал 27"/>
          <p:cNvSpPr/>
          <p:nvPr/>
        </p:nvSpPr>
        <p:spPr>
          <a:xfrm>
            <a:off x="1763688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Т</a:t>
            </a:r>
            <a:endParaRPr lang="ru-RU" sz="3600" b="1" dirty="0"/>
          </a:p>
        </p:txBody>
      </p:sp>
      <p:pic>
        <p:nvPicPr>
          <p:cNvPr id="20483" name="Picture 3" descr="http://alaniaportal.ru/news/img/20130624-b-2323449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00" t="14514" r="8441" b="16759"/>
          <a:stretch>
            <a:fillRect/>
          </a:stretch>
        </p:blipFill>
        <p:spPr bwMode="auto">
          <a:xfrm>
            <a:off x="1979712" y="2643758"/>
            <a:ext cx="4608512" cy="2141329"/>
          </a:xfrm>
          <a:prstGeom prst="rect">
            <a:avLst/>
          </a:prstGeom>
          <a:noFill/>
        </p:spPr>
      </p:pic>
      <p:sp>
        <p:nvSpPr>
          <p:cNvPr id="29" name="Пятиугольник 28">
            <a:hlinkClick r:id="" action="ppaction://hlinkshowjump?jump=nextslide"/>
          </p:cNvPr>
          <p:cNvSpPr/>
          <p:nvPr/>
        </p:nvSpPr>
        <p:spPr>
          <a:xfrm>
            <a:off x="6228184" y="4731990"/>
            <a:ext cx="720080" cy="288032"/>
          </a:xfrm>
          <a:prstGeom prst="homePlat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лако 11"/>
          <p:cNvSpPr/>
          <p:nvPr/>
        </p:nvSpPr>
        <p:spPr>
          <a:xfrm>
            <a:off x="2051720" y="123478"/>
            <a:ext cx="4680520" cy="1296144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Этот бдителен всегда,</a:t>
            </a:r>
            <a:endPara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 Он разводит поезда.</a:t>
            </a:r>
            <a:endParaRPr lang="ru-RU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827584" y="195486"/>
            <a:ext cx="936104" cy="648072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3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63688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771800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Р</a:t>
            </a:r>
            <a:endParaRPr lang="ru-RU" sz="3600" b="1" dirty="0"/>
          </a:p>
        </p:txBody>
      </p:sp>
      <p:sp>
        <p:nvSpPr>
          <p:cNvPr id="17" name="Овал 16"/>
          <p:cNvSpPr/>
          <p:nvPr/>
        </p:nvSpPr>
        <p:spPr>
          <a:xfrm>
            <a:off x="3779912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283968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292080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Н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796136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И</a:t>
            </a:r>
            <a:endParaRPr lang="ru-RU" sz="3600" b="1" dirty="0"/>
          </a:p>
        </p:txBody>
      </p:sp>
      <p:sp>
        <p:nvSpPr>
          <p:cNvPr id="22" name="Облако 21"/>
          <p:cNvSpPr/>
          <p:nvPr/>
        </p:nvSpPr>
        <p:spPr>
          <a:xfrm>
            <a:off x="6948264" y="195486"/>
            <a:ext cx="1008112" cy="914400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/>
                </a:solidFill>
              </a:rPr>
              <a:t>?</a:t>
            </a:r>
            <a:endParaRPr lang="ru-RU" sz="4800" b="1" dirty="0">
              <a:solidFill>
                <a:schemeClr val="accent2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00192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К</a:t>
            </a:r>
            <a:endParaRPr lang="ru-RU" sz="3600" b="1" dirty="0"/>
          </a:p>
        </p:txBody>
      </p:sp>
      <p:sp>
        <p:nvSpPr>
          <p:cNvPr id="23" name="Овал 22"/>
          <p:cNvSpPr/>
          <p:nvPr/>
        </p:nvSpPr>
        <p:spPr>
          <a:xfrm>
            <a:off x="4788024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Ч</a:t>
            </a:r>
            <a:endParaRPr lang="ru-RU" sz="3600" b="1" dirty="0"/>
          </a:p>
        </p:txBody>
      </p:sp>
      <p:sp>
        <p:nvSpPr>
          <p:cNvPr id="27" name="Овал 26"/>
          <p:cNvSpPr/>
          <p:nvPr/>
        </p:nvSpPr>
        <p:spPr>
          <a:xfrm>
            <a:off x="3275856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Е</a:t>
            </a:r>
            <a:endParaRPr lang="ru-RU" sz="3600" b="1" dirty="0"/>
          </a:p>
        </p:txBody>
      </p:sp>
      <p:sp>
        <p:nvSpPr>
          <p:cNvPr id="28" name="Овал 27"/>
          <p:cNvSpPr/>
          <p:nvPr/>
        </p:nvSpPr>
        <p:spPr>
          <a:xfrm>
            <a:off x="2267744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Т</a:t>
            </a:r>
            <a:endParaRPr lang="ru-RU" sz="3600" b="1" dirty="0"/>
          </a:p>
        </p:txBody>
      </p:sp>
      <p:pic>
        <p:nvPicPr>
          <p:cNvPr id="21509" name="Picture 5" descr="http://unistep-plit.ru/wp-content/uploads/2017/04/49361-ixtreme-1-6-1-instrukciya-po-proshivke.jpg"/>
          <p:cNvPicPr>
            <a:picLocks noChangeAspect="1" noChangeArrowheads="1"/>
          </p:cNvPicPr>
          <p:nvPr/>
        </p:nvPicPr>
        <p:blipFill>
          <a:blip r:embed="rId2" cstate="print"/>
          <a:srcRect b="51477"/>
          <a:stretch>
            <a:fillRect/>
          </a:stretch>
        </p:blipFill>
        <p:spPr bwMode="auto">
          <a:xfrm>
            <a:off x="1907704" y="2479204"/>
            <a:ext cx="466969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ятиугольник 20">
            <a:hlinkClick r:id="" action="ppaction://hlinkshowjump?jump=nextslide"/>
          </p:cNvPr>
          <p:cNvSpPr/>
          <p:nvPr/>
        </p:nvSpPr>
        <p:spPr>
          <a:xfrm>
            <a:off x="6228184" y="4731990"/>
            <a:ext cx="720080" cy="288032"/>
          </a:xfrm>
          <a:prstGeom prst="homePlat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лако 11"/>
          <p:cNvSpPr/>
          <p:nvPr/>
        </p:nvSpPr>
        <p:spPr>
          <a:xfrm>
            <a:off x="2051720" y="123478"/>
            <a:ext cx="4680520" cy="1296144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Этот огненного цвета</a:t>
            </a:r>
            <a:endPara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 В час заката и рассвета.</a:t>
            </a:r>
            <a:endParaRPr lang="ru-RU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827584" y="195486"/>
            <a:ext cx="936104" cy="648072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4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139952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131840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Б</a:t>
            </a:r>
            <a:endParaRPr lang="ru-RU" sz="3600" b="1" dirty="0"/>
          </a:p>
        </p:txBody>
      </p:sp>
      <p:sp>
        <p:nvSpPr>
          <p:cNvPr id="17" name="Овал 16"/>
          <p:cNvSpPr/>
          <p:nvPr/>
        </p:nvSpPr>
        <p:spPr>
          <a:xfrm>
            <a:off x="5148064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652120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156176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Н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6948264" y="195486"/>
            <a:ext cx="1008112" cy="914400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/>
                </a:solidFill>
              </a:rPr>
              <a:t>?</a:t>
            </a:r>
            <a:endParaRPr lang="ru-RU" sz="4800" b="1" dirty="0">
              <a:solidFill>
                <a:schemeClr val="accent2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644008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К</a:t>
            </a:r>
            <a:endParaRPr lang="ru-RU" sz="3600" b="1" dirty="0"/>
          </a:p>
        </p:txBody>
      </p:sp>
      <p:sp>
        <p:nvSpPr>
          <p:cNvPr id="23" name="Овал 22"/>
          <p:cNvSpPr/>
          <p:nvPr/>
        </p:nvSpPr>
        <p:spPr>
          <a:xfrm>
            <a:off x="2123728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Н</a:t>
            </a:r>
            <a:endParaRPr lang="ru-RU" sz="3600" b="1" dirty="0"/>
          </a:p>
        </p:txBody>
      </p:sp>
      <p:sp>
        <p:nvSpPr>
          <p:cNvPr id="27" name="Овал 26"/>
          <p:cNvSpPr/>
          <p:nvPr/>
        </p:nvSpPr>
        <p:spPr>
          <a:xfrm>
            <a:off x="3635896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О</a:t>
            </a:r>
            <a:endParaRPr lang="ru-RU" sz="3600" b="1" dirty="0"/>
          </a:p>
        </p:txBody>
      </p:sp>
      <p:sp>
        <p:nvSpPr>
          <p:cNvPr id="28" name="Овал 27"/>
          <p:cNvSpPr/>
          <p:nvPr/>
        </p:nvSpPr>
        <p:spPr>
          <a:xfrm>
            <a:off x="2627784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Е</a:t>
            </a:r>
            <a:endParaRPr lang="ru-RU" sz="3600" b="1" dirty="0"/>
          </a:p>
        </p:txBody>
      </p:sp>
      <p:pic>
        <p:nvPicPr>
          <p:cNvPr id="22531" name="Picture 3" descr="https://look.com.ua/pic/201406/1600x1200/look.com.ua-105645.jpg"/>
          <p:cNvPicPr>
            <a:picLocks noChangeAspect="1" noChangeArrowheads="1"/>
          </p:cNvPicPr>
          <p:nvPr/>
        </p:nvPicPr>
        <p:blipFill>
          <a:blip r:embed="rId2" cstate="print"/>
          <a:srcRect t="18321"/>
          <a:stretch>
            <a:fillRect/>
          </a:stretch>
        </p:blipFill>
        <p:spPr bwMode="auto">
          <a:xfrm>
            <a:off x="2123728" y="2540905"/>
            <a:ext cx="4248472" cy="2602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ятиугольник 20">
            <a:hlinkClick r:id="" action="ppaction://hlinkshowjump?jump=nextslide"/>
          </p:cNvPr>
          <p:cNvSpPr/>
          <p:nvPr/>
        </p:nvSpPr>
        <p:spPr>
          <a:xfrm>
            <a:off x="6228184" y="4731990"/>
            <a:ext cx="720080" cy="288032"/>
          </a:xfrm>
          <a:prstGeom prst="homePlat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лако 11"/>
          <p:cNvSpPr/>
          <p:nvPr/>
        </p:nvSpPr>
        <p:spPr>
          <a:xfrm>
            <a:off x="2051720" y="123478"/>
            <a:ext cx="4680520" cy="1296144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Этот СЛОН со знаком плюс.</a:t>
            </a:r>
            <a:endPara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827584" y="195486"/>
            <a:ext cx="936104" cy="648072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5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123728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635896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Ж</a:t>
            </a:r>
            <a:endParaRPr lang="ru-RU" sz="3600" b="1" dirty="0"/>
          </a:p>
        </p:txBody>
      </p:sp>
      <p:sp>
        <p:nvSpPr>
          <p:cNvPr id="17" name="Овал 16"/>
          <p:cNvSpPr/>
          <p:nvPr/>
        </p:nvSpPr>
        <p:spPr>
          <a:xfrm>
            <a:off x="2627784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131840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644008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Н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6948264" y="195486"/>
            <a:ext cx="1008112" cy="914400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/>
                </a:solidFill>
              </a:rPr>
              <a:t>?</a:t>
            </a:r>
            <a:endParaRPr lang="ru-RU" sz="4800" b="1" dirty="0">
              <a:solidFill>
                <a:schemeClr val="accent2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148064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И</a:t>
            </a:r>
            <a:endParaRPr lang="ru-RU" sz="3600" b="1" dirty="0"/>
          </a:p>
        </p:txBody>
      </p:sp>
      <p:sp>
        <p:nvSpPr>
          <p:cNvPr id="27" name="Овал 26"/>
          <p:cNvSpPr/>
          <p:nvPr/>
        </p:nvSpPr>
        <p:spPr>
          <a:xfrm>
            <a:off x="4139952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Е</a:t>
            </a:r>
            <a:endParaRPr lang="ru-RU" sz="3600" b="1" dirty="0"/>
          </a:p>
        </p:txBody>
      </p:sp>
      <p:sp>
        <p:nvSpPr>
          <p:cNvPr id="28" name="Овал 27"/>
          <p:cNvSpPr/>
          <p:nvPr/>
        </p:nvSpPr>
        <p:spPr>
          <a:xfrm>
            <a:off x="5652120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Е</a:t>
            </a:r>
            <a:endParaRPr lang="ru-RU" sz="3600" b="1" dirty="0"/>
          </a:p>
        </p:txBody>
      </p:sp>
      <p:pic>
        <p:nvPicPr>
          <p:cNvPr id="23555" name="Picture 3" descr="http://images.myshared.ru/6/712183/slide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889" b="16667"/>
          <a:stretch>
            <a:fillRect/>
          </a:stretch>
        </p:blipFill>
        <p:spPr bwMode="auto">
          <a:xfrm>
            <a:off x="2195736" y="2571750"/>
            <a:ext cx="4009405" cy="2376264"/>
          </a:xfrm>
          <a:prstGeom prst="rect">
            <a:avLst/>
          </a:prstGeom>
          <a:noFill/>
        </p:spPr>
      </p:pic>
      <p:sp>
        <p:nvSpPr>
          <p:cNvPr id="20" name="Пятиугольник 19">
            <a:hlinkClick r:id="" action="ppaction://hlinkshowjump?jump=nextslide"/>
          </p:cNvPr>
          <p:cNvSpPr/>
          <p:nvPr/>
        </p:nvSpPr>
        <p:spPr>
          <a:xfrm>
            <a:off x="6228184" y="4731990"/>
            <a:ext cx="720080" cy="288032"/>
          </a:xfrm>
          <a:prstGeom prst="homePlat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лако 11"/>
          <p:cNvSpPr/>
          <p:nvPr/>
        </p:nvSpPr>
        <p:spPr>
          <a:xfrm>
            <a:off x="2051720" y="123478"/>
            <a:ext cx="4680520" cy="1296144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</a:rPr>
              <a:t>В этом дружба и союз.</a:t>
            </a:r>
            <a:endPara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827584" y="195486"/>
            <a:ext cx="936104" cy="648072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6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331640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347864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Ч</a:t>
            </a:r>
            <a:endParaRPr lang="ru-RU" sz="3600" b="1" dirty="0"/>
          </a:p>
        </p:txBody>
      </p:sp>
      <p:sp>
        <p:nvSpPr>
          <p:cNvPr id="17" name="Овал 16"/>
          <p:cNvSpPr/>
          <p:nvPr/>
        </p:nvSpPr>
        <p:spPr>
          <a:xfrm>
            <a:off x="2339752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843808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355976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Н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6948264" y="195486"/>
            <a:ext cx="1008112" cy="914400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/>
                </a:solidFill>
              </a:rPr>
              <a:t>?</a:t>
            </a:r>
            <a:endParaRPr lang="ru-RU" sz="4800" b="1" dirty="0">
              <a:solidFill>
                <a:schemeClr val="accent2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860032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Н</a:t>
            </a:r>
            <a:endParaRPr lang="ru-RU" sz="3600" b="1" dirty="0"/>
          </a:p>
        </p:txBody>
      </p:sp>
      <p:sp>
        <p:nvSpPr>
          <p:cNvPr id="27" name="Овал 26"/>
          <p:cNvSpPr/>
          <p:nvPr/>
        </p:nvSpPr>
        <p:spPr>
          <a:xfrm>
            <a:off x="3851920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Ё</a:t>
            </a:r>
            <a:endParaRPr lang="ru-RU" sz="3600" b="1" dirty="0"/>
          </a:p>
        </p:txBody>
      </p:sp>
      <p:sp>
        <p:nvSpPr>
          <p:cNvPr id="28" name="Овал 27"/>
          <p:cNvSpPr/>
          <p:nvPr/>
        </p:nvSpPr>
        <p:spPr>
          <a:xfrm>
            <a:off x="5364088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О</a:t>
            </a:r>
            <a:endParaRPr lang="ru-RU" sz="3600" b="1" dirty="0"/>
          </a:p>
        </p:txBody>
      </p:sp>
      <p:sp>
        <p:nvSpPr>
          <p:cNvPr id="20" name="Овал 19"/>
          <p:cNvSpPr/>
          <p:nvPr/>
        </p:nvSpPr>
        <p:spPr>
          <a:xfrm>
            <a:off x="1835696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П</a:t>
            </a:r>
            <a:endParaRPr lang="ru-RU" sz="3600" b="1" dirty="0"/>
          </a:p>
        </p:txBody>
      </p:sp>
      <p:sp>
        <p:nvSpPr>
          <p:cNvPr id="21" name="Овал 20"/>
          <p:cNvSpPr/>
          <p:nvPr/>
        </p:nvSpPr>
        <p:spPr>
          <a:xfrm>
            <a:off x="6876256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Ь</a:t>
            </a:r>
            <a:endParaRPr lang="ru-RU" sz="3600" b="1" dirty="0"/>
          </a:p>
        </p:txBody>
      </p:sp>
      <p:sp>
        <p:nvSpPr>
          <p:cNvPr id="23" name="Овал 22"/>
          <p:cNvSpPr/>
          <p:nvPr/>
        </p:nvSpPr>
        <p:spPr>
          <a:xfrm>
            <a:off x="6372200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Т</a:t>
            </a:r>
            <a:endParaRPr lang="ru-RU" sz="3600" b="1" dirty="0"/>
          </a:p>
        </p:txBody>
      </p:sp>
      <p:sp>
        <p:nvSpPr>
          <p:cNvPr id="24" name="Овал 23"/>
          <p:cNvSpPr/>
          <p:nvPr/>
        </p:nvSpPr>
        <p:spPr>
          <a:xfrm>
            <a:off x="5868144" y="1635646"/>
            <a:ext cx="504056" cy="720080"/>
          </a:xfrm>
          <a:prstGeom prst="ellips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С</a:t>
            </a:r>
            <a:endParaRPr lang="ru-RU" sz="3600" b="1" dirty="0"/>
          </a:p>
        </p:txBody>
      </p:sp>
      <p:pic>
        <p:nvPicPr>
          <p:cNvPr id="24578" name="Picture 2" descr="http://dushinechaju.ru/novosti2/speedmitt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2571750"/>
            <a:ext cx="2520280" cy="2520280"/>
          </a:xfrm>
          <a:prstGeom prst="rect">
            <a:avLst/>
          </a:prstGeom>
          <a:noFill/>
        </p:spPr>
      </p:pic>
      <p:sp>
        <p:nvSpPr>
          <p:cNvPr id="25" name="Пятиугольник 24">
            <a:hlinkClick r:id="" action="ppaction://hlinkshowjump?jump=endshow"/>
          </p:cNvPr>
          <p:cNvSpPr/>
          <p:nvPr/>
        </p:nvSpPr>
        <p:spPr>
          <a:xfrm>
            <a:off x="6228184" y="4731990"/>
            <a:ext cx="720080" cy="288032"/>
          </a:xfrm>
          <a:prstGeom prst="homePlat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34"/>
            <a:ext cx="5286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Ссылки на интернет-ресурсы</a:t>
            </a:r>
          </a:p>
          <a:p>
            <a:r>
              <a:rPr lang="en-US" sz="800" dirty="0" smtClean="0">
                <a:hlinkClick r:id="rId2"/>
              </a:rPr>
              <a:t>http://img-fotki.yandex.ru/get/9260/16969765.167/0_7b48b_f9e50cfa_M.png</a:t>
            </a:r>
            <a:r>
              <a:rPr lang="ru-RU" sz="800" dirty="0" smtClean="0"/>
              <a:t> </a:t>
            </a:r>
          </a:p>
          <a:p>
            <a:r>
              <a:rPr lang="en-US" sz="800" dirty="0" smtClean="0">
                <a:hlinkClick r:id="rId3"/>
              </a:rPr>
              <a:t>http://img0.liveinternet.ru/images/attach/c/7/95/187/95187768_mathildescrap_fishstory_element58.png</a:t>
            </a:r>
            <a:r>
              <a:rPr lang="ru-RU" sz="800" dirty="0" smtClean="0"/>
              <a:t> </a:t>
            </a:r>
          </a:p>
          <a:p>
            <a:r>
              <a:rPr lang="en-US" sz="800" dirty="0" smtClean="0">
                <a:hlinkClick r:id="rId4"/>
              </a:rPr>
              <a:t>http://www.freeclipart.pw/uploads/rf-elephant-cli-browse-cute-elephant-cli-rf-elephants-cli-clip-art-gt--12.png</a:t>
            </a:r>
            <a:r>
              <a:rPr lang="ru-RU" sz="800" dirty="0" smtClean="0"/>
              <a:t> </a:t>
            </a:r>
          </a:p>
          <a:p>
            <a:r>
              <a:rPr lang="en-US" sz="800" dirty="0" smtClean="0">
                <a:hlinkClick r:id="rId5"/>
              </a:rPr>
              <a:t>http://clipart.printcolorcraft.com/wp-content/uploads/elephant/elephant%20looking%20behind%20clip%20art%20elephant%20looking%20behind%20image.png</a:t>
            </a:r>
            <a:r>
              <a:rPr lang="ru-RU" sz="800" dirty="0" smtClean="0"/>
              <a:t> </a:t>
            </a:r>
          </a:p>
          <a:p>
            <a:r>
              <a:rPr lang="en-US" sz="800" dirty="0" smtClean="0">
                <a:hlinkClick r:id="rId6"/>
              </a:rPr>
              <a:t>http://worldartsme.com/?module=images&amp;act=download&amp;url=butterfly-elephant-clipart-1.jpg</a:t>
            </a:r>
            <a:r>
              <a:rPr lang="ru-RU" sz="800" dirty="0" smtClean="0"/>
              <a:t> </a:t>
            </a:r>
          </a:p>
          <a:p>
            <a:r>
              <a:rPr lang="en-US" sz="800" dirty="0" smtClean="0">
                <a:hlinkClick r:id="rId7"/>
              </a:rPr>
              <a:t>http://img0.liveinternet.ru/images/attach/c/6/89/323/89323424_StarLightDesigns_MySecretHeart_papers__1_.jpg</a:t>
            </a:r>
            <a:r>
              <a:rPr lang="ru-RU" sz="800" dirty="0" smtClean="0"/>
              <a:t> </a:t>
            </a:r>
          </a:p>
          <a:p>
            <a:endParaRPr lang="ru-RU" sz="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86380" y="357172"/>
            <a:ext cx="35719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Segoe Print" pitchFamily="2" charset="0"/>
              </a:rPr>
              <a:t>Шаблон выполнен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Segoe Print" pitchFamily="2" charset="0"/>
              </a:rPr>
              <a:t>учителем иностранного языка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Segoe Print" pitchFamily="2" charset="0"/>
              </a:rPr>
              <a:t>МОУ СОШ №1 г. Камешково</a:t>
            </a:r>
          </a:p>
          <a:p>
            <a:pPr algn="ctr"/>
            <a:r>
              <a:rPr lang="ru-RU" sz="1600" b="1" i="1" dirty="0" err="1" smtClean="0">
                <a:solidFill>
                  <a:srgbClr val="C00000"/>
                </a:solidFill>
                <a:latin typeface="Segoe Print" pitchFamily="2" charset="0"/>
              </a:rPr>
              <a:t>Шахториной</a:t>
            </a:r>
            <a:r>
              <a:rPr lang="ru-RU" sz="1600" b="1" i="1" dirty="0" smtClean="0">
                <a:solidFill>
                  <a:srgbClr val="C00000"/>
                </a:solidFill>
                <a:latin typeface="Segoe Print" pitchFamily="2" charset="0"/>
              </a:rPr>
              <a:t> О. В.</a:t>
            </a:r>
            <a:endParaRPr lang="ru-RU" sz="16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35572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 smtClean="0">
                <a:hlinkClick r:id="rId8"/>
              </a:rPr>
              <a:t>http://dnoir.ru/pictures/img/10099.jpg</a:t>
            </a:r>
            <a:r>
              <a:rPr lang="ru-RU" sz="1200" dirty="0" smtClean="0"/>
              <a:t> - солонка</a:t>
            </a:r>
          </a:p>
          <a:p>
            <a:r>
              <a:rPr lang="ru-RU" sz="1200" u="sng" dirty="0" smtClean="0">
                <a:hlinkClick r:id="rId9"/>
              </a:rPr>
              <a:t>http://alaniaportal.ru/news/img/20130624-b-23234495.jpg</a:t>
            </a:r>
            <a:r>
              <a:rPr lang="ru-RU" sz="1200" dirty="0" smtClean="0"/>
              <a:t> - авария</a:t>
            </a:r>
          </a:p>
          <a:p>
            <a:r>
              <a:rPr lang="ru-RU" sz="1200" u="sng" dirty="0" smtClean="0">
                <a:hlinkClick r:id="rId10"/>
              </a:rPr>
              <a:t>http://unistep-plit.ru/wp-content/uploads/2017/04/49361-ixtreme-1-6-1-instrukciya-po-proshivke.jpg</a:t>
            </a:r>
            <a:r>
              <a:rPr lang="ru-RU" sz="1200" dirty="0" smtClean="0"/>
              <a:t> - стрелочник</a:t>
            </a:r>
          </a:p>
          <a:p>
            <a:r>
              <a:rPr lang="ru-RU" sz="1200" u="sng" dirty="0" smtClean="0">
                <a:hlinkClick r:id="rId11"/>
              </a:rPr>
              <a:t>https://look.com.ua/pic/201406/1600x1200/look.com.ua-105645.jpg</a:t>
            </a:r>
            <a:r>
              <a:rPr lang="ru-RU" sz="1200" dirty="0" smtClean="0"/>
              <a:t> - небо</a:t>
            </a:r>
          </a:p>
          <a:p>
            <a:r>
              <a:rPr lang="ru-RU" sz="1200" u="sng" dirty="0" smtClean="0">
                <a:hlinkClick r:id="rId12"/>
              </a:rPr>
              <a:t>http://images.myshared.ru/6/712183/slide_1.jpg</a:t>
            </a:r>
            <a:r>
              <a:rPr lang="ru-RU" sz="1200" dirty="0" smtClean="0"/>
              <a:t> - сложение</a:t>
            </a:r>
          </a:p>
          <a:p>
            <a:r>
              <a:rPr lang="ru-RU" sz="1200" u="sng" dirty="0" smtClean="0">
                <a:hlinkClick r:id="rId13"/>
              </a:rPr>
              <a:t>http://dushinechaju.ru/novosti2/speedmitting.jpg</a:t>
            </a:r>
            <a:r>
              <a:rPr lang="ru-RU" sz="1200" dirty="0" smtClean="0"/>
              <a:t> - сплоченность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211710"/>
            <a:ext cx="3816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Ссылки на интернет-ресурсы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4EAB19F35DE9543945A5A6D4C338417" ma:contentTypeVersion="1" ma:contentTypeDescription="Создание документа." ma:contentTypeScope="" ma:versionID="baba821a08836a732c60e8d9bc692c2c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643cda1be1e5a7ad8304c0b010a3b144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Z7KFWENHHMJR-1114-1798</_dlc_DocId>
    <_dlc_DocIdUrl xmlns="134c83b0-daba-48ad-8a7d-75e8d548d543">
      <Url>http://www.eduportal44.ru/Galich/domdiu/_layouts/15/DocIdRedir.aspx?ID=Z7KFWENHHMJR-1114-1798</Url>
      <Description>Z7KFWENHHMJR-1114-1798</Description>
    </_dlc_DocIdUrl>
  </documentManagement>
</p:properties>
</file>

<file path=customXml/itemProps1.xml><?xml version="1.0" encoding="utf-8"?>
<ds:datastoreItem xmlns:ds="http://schemas.openxmlformats.org/officeDocument/2006/customXml" ds:itemID="{B2999AD6-3393-421F-9C7E-68F72CF73302}"/>
</file>

<file path=customXml/itemProps2.xml><?xml version="1.0" encoding="utf-8"?>
<ds:datastoreItem xmlns:ds="http://schemas.openxmlformats.org/officeDocument/2006/customXml" ds:itemID="{FAE6D7AD-0A83-4FD2-8FCD-C500A645F4E8}"/>
</file>

<file path=customXml/itemProps3.xml><?xml version="1.0" encoding="utf-8"?>
<ds:datastoreItem xmlns:ds="http://schemas.openxmlformats.org/officeDocument/2006/customXml" ds:itemID="{3ED4CFF3-BDF1-4854-BC78-F6DBA6A5BD0E}"/>
</file>

<file path=customXml/itemProps4.xml><?xml version="1.0" encoding="utf-8"?>
<ds:datastoreItem xmlns:ds="http://schemas.openxmlformats.org/officeDocument/2006/customXml" ds:itemID="{F82A0EC8-4C78-4975-AE9B-3C458334F34C}"/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239</Words>
  <Application>Microsoft Office PowerPoint</Application>
  <PresentationFormat>Экран (16:9)</PresentationFormat>
  <Paragraphs>106</Paragraphs>
  <Slides>9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6 слонов</dc:title>
  <dc:creator>Master</dc:creator>
  <cp:lastModifiedBy>Куров</cp:lastModifiedBy>
  <cp:revision>33</cp:revision>
  <dcterms:created xsi:type="dcterms:W3CDTF">2017-06-08T17:25:24Z</dcterms:created>
  <dcterms:modified xsi:type="dcterms:W3CDTF">2017-06-16T18:03:25Z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0x01010034EAB19F35DE9543945A5A6D4C338417</vt:lpwstr>
  </property>
  <property fmtid="{D5CDD505-2E9C-101B-9397-08002B2CF9AE}" pid="3" name="_dlc_DocIdItemGuid">
    <vt:lpwstr>5ad3ab1e-9bb8-448b-a19e-cc350351659e</vt:lpwstr>
  </property>
</Properties>
</file>