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sldIdLst>
    <p:sldId id="480" r:id="rId2"/>
    <p:sldId id="482" r:id="rId3"/>
    <p:sldId id="284" r:id="rId4"/>
    <p:sldId id="485" r:id="rId5"/>
    <p:sldId id="465" r:id="rId6"/>
    <p:sldId id="481" r:id="rId7"/>
    <p:sldId id="489" r:id="rId8"/>
    <p:sldId id="468" r:id="rId9"/>
    <p:sldId id="486" r:id="rId10"/>
    <p:sldId id="474" r:id="rId11"/>
    <p:sldId id="487" r:id="rId12"/>
    <p:sldId id="488" r:id="rId13"/>
    <p:sldId id="490" r:id="rId14"/>
    <p:sldId id="456" r:id="rId15"/>
    <p:sldId id="491" r:id="rId16"/>
    <p:sldId id="492" r:id="rId17"/>
  </p:sldIdLst>
  <p:sldSz cx="12192000" cy="6858000"/>
  <p:notesSz cx="6858000" cy="9144000"/>
  <p:embeddedFontLst>
    <p:embeddedFont>
      <p:font typeface="DIN Condensed Light" panose="020B0604020202020204" charset="-52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IN Condensed " panose="020B0604020202020204" charset="-5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56" userDrawn="1">
          <p15:clr>
            <a:srgbClr val="A4A3A4"/>
          </p15:clr>
        </p15:guide>
        <p15:guide id="7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B6"/>
    <a:srgbClr val="02B28C"/>
    <a:srgbClr val="000000"/>
    <a:srgbClr val="1CC3C2"/>
    <a:srgbClr val="D6ECF9"/>
    <a:srgbClr val="04CAA0"/>
    <a:srgbClr val="2BA6D8"/>
    <a:srgbClr val="2998D7"/>
    <a:srgbClr val="E6E6E6"/>
    <a:srgbClr val="03C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5" autoAdjust="0"/>
    <p:restoredTop sz="96366" autoAdjust="0"/>
  </p:normalViewPr>
  <p:slideViewPr>
    <p:cSldViewPr snapToGrid="0" showGuides="1">
      <p:cViewPr varScale="1">
        <p:scale>
          <a:sx n="36" d="100"/>
          <a:sy n="36" d="100"/>
        </p:scale>
        <p:origin x="1116" y="48"/>
      </p:cViewPr>
      <p:guideLst>
        <p:guide orient="horz" pos="4156"/>
        <p:guide orient="horz" pos="1026"/>
        <p:guide pos="756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3538-EC06-4AD7-8D86-2B7477DD058F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AC6F-4091-4292-8D68-A23DCE1C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9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5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9AC6F-4091-4292-8D68-A23DCE1CC4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9AC6F-4091-4292-8D68-A23DCE1CC4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6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3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1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9AC6F-4091-4292-8D68-A23DCE1CC4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51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0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5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9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2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9AC6F-4091-4292-8D68-A23DCE1CC4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0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фо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4C28FB-8CFD-48FC-B6C5-82A3AE8DE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id="{9D183967-737E-4F6D-9F41-77B297756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1290" y="6459815"/>
            <a:ext cx="678671" cy="26583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0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8D385-9C5C-42A8-8FE3-3C145D3F2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394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0676D6DD-799E-41F9-9784-FA41A59EE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96001169_44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760927-5766-405C-BC6F-124A2CD3AB62}"/>
              </a:ext>
            </a:extLst>
          </p:cNvPr>
          <p:cNvSpPr/>
          <p:nvPr/>
        </p:nvSpPr>
        <p:spPr>
          <a:xfrm>
            <a:off x="0" y="0"/>
            <a:ext cx="12192000" cy="235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B61B4E8-8307-480F-9865-450BA1A90E1F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B4EA79-F935-44A7-864D-159699FDD7F9}"/>
              </a:ext>
            </a:extLst>
          </p:cNvPr>
          <p:cNvSpPr txBox="1"/>
          <p:nvPr/>
        </p:nvSpPr>
        <p:spPr>
          <a:xfrm>
            <a:off x="829337" y="2994611"/>
            <a:ext cx="8799230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ts val="4775"/>
              </a:lnSpc>
              <a:spcBef>
                <a:spcPts val="95"/>
              </a:spcBef>
            </a:pPr>
            <a:r>
              <a:rPr lang="ru-RU" sz="3200" b="1" kern="0" dirty="0">
                <a:solidFill>
                  <a:prstClr val="white"/>
                </a:solidFill>
                <a:latin typeface="Tahoma"/>
                <a:cs typeface="Tahoma"/>
              </a:rPr>
              <a:t>РЕАЛИЗАЦИЯ</a:t>
            </a:r>
            <a:r>
              <a:rPr lang="ru-RU" sz="3200" b="1" kern="0" spc="-75" dirty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ru-RU" sz="3200" b="1" kern="0" spc="-75" dirty="0" smtClean="0">
                <a:solidFill>
                  <a:prstClr val="white"/>
                </a:solidFill>
                <a:latin typeface="Tahoma"/>
                <a:cs typeface="Tahoma"/>
              </a:rPr>
              <a:t>ФЕДЕРАЛЬНОГО </a:t>
            </a:r>
            <a:r>
              <a:rPr lang="ru-RU" sz="3200" b="1" kern="0" spc="-10" dirty="0" smtClean="0">
                <a:solidFill>
                  <a:prstClr val="white"/>
                </a:solidFill>
                <a:latin typeface="Tahoma"/>
                <a:cs typeface="Tahoma"/>
              </a:rPr>
              <a:t>ПРОЕКТА</a:t>
            </a:r>
            <a:r>
              <a:rPr lang="ru-RU" sz="3200" b="1" kern="0" dirty="0" smtClean="0">
                <a:solidFill>
                  <a:prstClr val="white"/>
                </a:solidFill>
                <a:latin typeface="Tahoma"/>
                <a:cs typeface="Tahoma"/>
              </a:rPr>
              <a:t>«КАДРЫ В АПК» </a:t>
            </a:r>
          </a:p>
          <a:p>
            <a:pPr marL="12700" marR="5080" lvl="0">
              <a:lnSpc>
                <a:spcPts val="4750"/>
              </a:lnSpc>
              <a:spcBef>
                <a:spcPts val="135"/>
              </a:spcBef>
            </a:pPr>
            <a:r>
              <a:rPr lang="ru-RU" sz="3200" b="1" kern="0" dirty="0" smtClean="0">
                <a:solidFill>
                  <a:prstClr val="white"/>
                </a:solidFill>
                <a:latin typeface="Tahoma"/>
                <a:cs typeface="Tahoma"/>
              </a:rPr>
              <a:t>НА БАЗЕ МОУ СО ШКОЛЫ №2 Г. ГАЛИЧ КОСТРОМСКОЙ ОБЛАСТИ</a:t>
            </a:r>
            <a:endParaRPr lang="ru-RU" sz="3200" b="1" kern="0" spc="-1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29" name="Freeform 40">
            <a:extLst>
              <a:ext uri="{FF2B5EF4-FFF2-40B4-BE49-F238E27FC236}">
                <a16:creationId xmlns:a16="http://schemas.microsoft.com/office/drawing/2014/main" id="{2CF4FA10-A05C-41FC-BFFB-5581A78374EC}"/>
              </a:ext>
            </a:extLst>
          </p:cNvPr>
          <p:cNvSpPr>
            <a:spLocks noGrp="1"/>
          </p:cNvSpPr>
          <p:nvPr/>
        </p:nvSpPr>
        <p:spPr>
          <a:xfrm>
            <a:off x="10102685" y="3929435"/>
            <a:ext cx="2089315" cy="205899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2" name="Freeform 40">
            <a:extLst>
              <a:ext uri="{FF2B5EF4-FFF2-40B4-BE49-F238E27FC236}">
                <a16:creationId xmlns:a16="http://schemas.microsoft.com/office/drawing/2014/main" id="{EDA25F35-FDBB-4EE6-BE07-C627A3637F79}"/>
              </a:ext>
            </a:extLst>
          </p:cNvPr>
          <p:cNvSpPr>
            <a:spLocks noGrp="1"/>
          </p:cNvSpPr>
          <p:nvPr/>
        </p:nvSpPr>
        <p:spPr>
          <a:xfrm>
            <a:off x="8846170" y="2608098"/>
            <a:ext cx="2485218" cy="1848673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34" name="Freeform 40">
            <a:extLst>
              <a:ext uri="{FF2B5EF4-FFF2-40B4-BE49-F238E27FC236}">
                <a16:creationId xmlns:a16="http://schemas.microsoft.com/office/drawing/2014/main" id="{7D84BF72-7F51-486D-A768-515B96430AE6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E342798D-696A-458E-BB04-59145A8A63AF}"/>
              </a:ext>
            </a:extLst>
          </p:cNvPr>
          <p:cNvSpPr>
            <a:spLocks noGrp="1"/>
          </p:cNvSpPr>
          <p:nvPr/>
        </p:nvSpPr>
        <p:spPr>
          <a:xfrm>
            <a:off x="6454427" y="5449175"/>
            <a:ext cx="1486045" cy="131674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49" name="Freeform 40">
            <a:extLst>
              <a:ext uri="{FF2B5EF4-FFF2-40B4-BE49-F238E27FC236}">
                <a16:creationId xmlns:a16="http://schemas.microsoft.com/office/drawing/2014/main" id="{2C35668D-5C19-4E02-AF0E-E13044E50FD9}"/>
              </a:ext>
            </a:extLst>
          </p:cNvPr>
          <p:cNvSpPr>
            <a:spLocks noGrp="1"/>
          </p:cNvSpPr>
          <p:nvPr/>
        </p:nvSpPr>
        <p:spPr>
          <a:xfrm>
            <a:off x="7383025" y="5825115"/>
            <a:ext cx="886321" cy="785343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0EA712F9-0B0C-4BE4-99A7-4A5EF2AED83E}"/>
              </a:ext>
            </a:extLst>
          </p:cNvPr>
          <p:cNvSpPr>
            <a:spLocks noGrp="1"/>
          </p:cNvSpPr>
          <p:nvPr/>
        </p:nvSpPr>
        <p:spPr>
          <a:xfrm>
            <a:off x="9418239" y="3929435"/>
            <a:ext cx="1727574" cy="158521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15" name="Freeform 40">
            <a:extLst>
              <a:ext uri="{FF2B5EF4-FFF2-40B4-BE49-F238E27FC236}">
                <a16:creationId xmlns:a16="http://schemas.microsoft.com/office/drawing/2014/main" id="{834F4790-4967-4BE2-9E42-CC1997DF3806}"/>
              </a:ext>
            </a:extLst>
          </p:cNvPr>
          <p:cNvSpPr>
            <a:spLocks noGrp="1"/>
          </p:cNvSpPr>
          <p:nvPr/>
        </p:nvSpPr>
        <p:spPr>
          <a:xfrm>
            <a:off x="9109170" y="4966075"/>
            <a:ext cx="1987029" cy="176064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1" name="Freeform 40">
            <a:extLst>
              <a:ext uri="{FF2B5EF4-FFF2-40B4-BE49-F238E27FC236}">
                <a16:creationId xmlns:a16="http://schemas.microsoft.com/office/drawing/2014/main" id="{5E7FE259-60FF-4019-9660-22699B36B28D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BB37C4-40A0-475F-8680-871F14A7CD61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1BF49A9-5750-49B0-B691-D37FFA9BBEB6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ABCAB8E-1FC8-4F27-983B-E6F147CD3F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8CC3BE-9A98-4785-931F-CD6DE003B3F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D0721068-1356-4C6C-9079-56E8540D41A7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84BE71C-8617-4709-A7E5-18C3824D1F6A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05FE9FC-D970-4A44-AEA6-35741DBEF412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7F79BE5-5536-48EF-9731-7DFF9CA89486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F795B889-11E1-4B0D-ABCE-9945F09038C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EA8EA533-6D4F-4863-BEA1-EAC6E60E9E1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40">
            <a:extLst>
              <a:ext uri="{FF2B5EF4-FFF2-40B4-BE49-F238E27FC236}">
                <a16:creationId xmlns:a16="http://schemas.microsoft.com/office/drawing/2014/main" id="{52CE7D2D-D63B-4F25-BBA2-A94559E8406C}"/>
              </a:ext>
            </a:extLst>
          </p:cNvPr>
          <p:cNvSpPr>
            <a:spLocks noGrp="1"/>
          </p:cNvSpPr>
          <p:nvPr/>
        </p:nvSpPr>
        <p:spPr>
          <a:xfrm>
            <a:off x="9741305" y="999364"/>
            <a:ext cx="1411477" cy="125066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551D2F1-4F5A-4C62-B4D1-91679A0906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30" y="126340"/>
            <a:ext cx="1061199" cy="1894998"/>
          </a:xfrm>
          <a:prstGeom prst="rect">
            <a:avLst/>
          </a:prstGeom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EC2E1601-1F50-4761-8D31-98068E3DF57F}"/>
              </a:ext>
            </a:extLst>
          </p:cNvPr>
          <p:cNvSpPr txBox="1"/>
          <p:nvPr/>
        </p:nvSpPr>
        <p:spPr>
          <a:xfrm>
            <a:off x="4290349" y="495248"/>
            <a:ext cx="210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gradFill flip="none" rotWithShape="1">
                  <a:gsLst>
                    <a:gs pos="0">
                      <a:srgbClr val="FF6109"/>
                    </a:gs>
                    <a:gs pos="100000">
                      <a:srgbClr val="FF372A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90022D5F-BE01-420F-A2D3-7B526BB02CC8}"/>
              </a:ext>
            </a:extLst>
          </p:cNvPr>
          <p:cNvSpPr txBox="1"/>
          <p:nvPr/>
        </p:nvSpPr>
        <p:spPr>
          <a:xfrm>
            <a:off x="4290349" y="1101086"/>
            <a:ext cx="32297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F926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ЗАЩИТНИКА</a:t>
            </a:r>
            <a:br>
              <a:rPr lang="ru-RU" b="1" dirty="0">
                <a:solidFill>
                  <a:srgbClr val="F926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F926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469560"/>
            <a:ext cx="1132470" cy="14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0">
            <a:extLst>
              <a:ext uri="{FF2B5EF4-FFF2-40B4-BE49-F238E27FC236}">
                <a16:creationId xmlns:a16="http://schemas.microsoft.com/office/drawing/2014/main" id="{44C8F354-43B3-44D3-A0D9-23D9D747210E}"/>
              </a:ext>
            </a:extLst>
          </p:cNvPr>
          <p:cNvSpPr>
            <a:spLocks noGrp="1"/>
          </p:cNvSpPr>
          <p:nvPr/>
        </p:nvSpPr>
        <p:spPr>
          <a:xfrm>
            <a:off x="6611418" y="1382283"/>
            <a:ext cx="5422437" cy="5013999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FCB4B9-0BAA-4E1E-9CA5-88210B382FDA}"/>
              </a:ext>
            </a:extLst>
          </p:cNvPr>
          <p:cNvSpPr txBox="1"/>
          <p:nvPr/>
        </p:nvSpPr>
        <p:spPr>
          <a:xfrm>
            <a:off x="763240" y="1564798"/>
            <a:ext cx="6006706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Профориентационные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встречи с представителями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«Костромская сельскохозяйственная академия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 базе школы:</a:t>
            </a:r>
          </a:p>
          <a:p>
            <a:pPr lvl="0" algn="just">
              <a:lnSpc>
                <a:spcPct val="9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обучающимися – ноябрь 2024 года;</a:t>
            </a:r>
          </a:p>
          <a:p>
            <a:pPr lvl="0" algn="just">
              <a:lnSpc>
                <a:spcPct val="9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родителями – декабрь 2024 года;</a:t>
            </a:r>
          </a:p>
          <a:p>
            <a:pPr lvl="0" algn="just">
              <a:lnSpc>
                <a:spcPct val="9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обучающимися, педагогами и работодателями в формате круглого стола – февраль 2025 года.</a:t>
            </a:r>
          </a:p>
          <a:p>
            <a:pPr lvl="0" algn="just">
              <a:lnSpc>
                <a:spcPct val="90000"/>
              </a:lnSpc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</a:pPr>
            <a:endParaRPr lang="ru-RU" b="1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</a:pPr>
            <a:endParaRPr lang="ru-RU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reeform 40">
            <a:extLst>
              <a:ext uri="{FF2B5EF4-FFF2-40B4-BE49-F238E27FC236}">
                <a16:creationId xmlns:a16="http://schemas.microsoft.com/office/drawing/2014/main" id="{6C576718-A9B5-4AD4-B0EC-175EB417CFAD}"/>
              </a:ext>
            </a:extLst>
          </p:cNvPr>
          <p:cNvSpPr>
            <a:spLocks noGrp="1"/>
          </p:cNvSpPr>
          <p:nvPr/>
        </p:nvSpPr>
        <p:spPr>
          <a:xfrm>
            <a:off x="566284" y="3853267"/>
            <a:ext cx="1562449" cy="13844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6FA5CF03-4C92-402D-94B4-3AFF85BB7CA0}"/>
              </a:ext>
            </a:extLst>
          </p:cNvPr>
          <p:cNvSpPr>
            <a:spLocks noGrp="1"/>
          </p:cNvSpPr>
          <p:nvPr/>
        </p:nvSpPr>
        <p:spPr>
          <a:xfrm>
            <a:off x="4688970" y="4887772"/>
            <a:ext cx="2080976" cy="1776905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6" name="Freeform 40">
            <a:extLst>
              <a:ext uri="{FF2B5EF4-FFF2-40B4-BE49-F238E27FC236}">
                <a16:creationId xmlns:a16="http://schemas.microsoft.com/office/drawing/2014/main" id="{5E5ABDCA-6376-43F8-9C80-3AF0913FC087}"/>
              </a:ext>
            </a:extLst>
          </p:cNvPr>
          <p:cNvSpPr>
            <a:spLocks noGrp="1"/>
          </p:cNvSpPr>
          <p:nvPr/>
        </p:nvSpPr>
        <p:spPr>
          <a:xfrm>
            <a:off x="10735042" y="1047206"/>
            <a:ext cx="1298813" cy="1150839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FF51993E-751B-40F9-8C1E-672E266C57E9}"/>
              </a:ext>
            </a:extLst>
          </p:cNvPr>
          <p:cNvSpPr>
            <a:spLocks noGrp="1"/>
          </p:cNvSpPr>
          <p:nvPr/>
        </p:nvSpPr>
        <p:spPr>
          <a:xfrm>
            <a:off x="10525889" y="632783"/>
            <a:ext cx="845869" cy="7495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28" name="Freeform 40">
            <a:extLst>
              <a:ext uri="{FF2B5EF4-FFF2-40B4-BE49-F238E27FC236}">
                <a16:creationId xmlns:a16="http://schemas.microsoft.com/office/drawing/2014/main" id="{038D5ABC-624E-4828-A7A1-8BA7515D9D57}"/>
              </a:ext>
            </a:extLst>
          </p:cNvPr>
          <p:cNvSpPr>
            <a:spLocks noGrp="1"/>
          </p:cNvSpPr>
          <p:nvPr/>
        </p:nvSpPr>
        <p:spPr>
          <a:xfrm>
            <a:off x="11009819" y="240652"/>
            <a:ext cx="723878" cy="64140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C87FB2D8-219A-40E0-B001-F016B9BDA129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A250B-3ACE-4EB1-837F-B3299EE89A76}"/>
              </a:ext>
            </a:extLst>
          </p:cNvPr>
          <p:cNvSpPr txBox="1"/>
          <p:nvPr/>
        </p:nvSpPr>
        <p:spPr>
          <a:xfrm>
            <a:off x="1128186" y="318506"/>
            <a:ext cx="90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ДЕЯТЕЛЬНОСТЬ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МОДУЛЬ «ПРОФОРИЕНТАЦИЯ»)</a:t>
            </a:r>
            <a:endParaRPr lang="ru-RU" sz="2400" b="1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4B57EB4-E165-4065-B477-595013BF9E2E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6234" y="2367280"/>
            <a:ext cx="3975055" cy="2971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5" y="4042275"/>
            <a:ext cx="3394841" cy="25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0">
            <a:extLst>
              <a:ext uri="{FF2B5EF4-FFF2-40B4-BE49-F238E27FC236}">
                <a16:creationId xmlns:a16="http://schemas.microsoft.com/office/drawing/2014/main" id="{AC243229-2B0A-46A9-98D2-8DD649EFFF95}"/>
              </a:ext>
            </a:extLst>
          </p:cNvPr>
          <p:cNvSpPr>
            <a:spLocks noGrp="1"/>
          </p:cNvSpPr>
          <p:nvPr/>
        </p:nvSpPr>
        <p:spPr>
          <a:xfrm>
            <a:off x="6022428" y="1628774"/>
            <a:ext cx="5805100" cy="50717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4CFA5493-3221-4818-BA90-536230B68779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3E9FA41-DE2F-4097-B967-8030CCAA6A04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ED1CD-218E-4552-B5E1-AB960AFC6503}"/>
              </a:ext>
            </a:extLst>
          </p:cNvPr>
          <p:cNvSpPr txBox="1"/>
          <p:nvPr/>
        </p:nvSpPr>
        <p:spPr>
          <a:xfrm>
            <a:off x="1106507" y="424643"/>
            <a:ext cx="909903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ДЕЯТЕЛЬНОСТЬ 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«ПРОФОРИЕНТАЦИЯ»)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A3591-F365-47A3-87E2-0B4AEE3C2434}"/>
              </a:ext>
            </a:extLst>
          </p:cNvPr>
          <p:cNvSpPr txBox="1"/>
          <p:nvPr/>
        </p:nvSpPr>
        <p:spPr>
          <a:xfrm>
            <a:off x="1106508" y="1838977"/>
            <a:ext cx="574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3.2.Посещение 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«Костромская сельскохозяйственная академия»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61D1F6-EE07-4D3F-B52E-2BBE4AEAFA9A}"/>
              </a:ext>
            </a:extLst>
          </p:cNvPr>
          <p:cNvSpPr txBox="1"/>
          <p:nvPr/>
        </p:nvSpPr>
        <p:spPr>
          <a:xfrm>
            <a:off x="1284681" y="3086564"/>
            <a:ext cx="51266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открытых дверей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( 16.11.2024 г)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27097FD9-B209-4A16-AC1D-C9A1B5165286}"/>
              </a:ext>
            </a:extLst>
          </p:cNvPr>
          <p:cNvSpPr>
            <a:spLocks noGrp="1"/>
          </p:cNvSpPr>
          <p:nvPr/>
        </p:nvSpPr>
        <p:spPr>
          <a:xfrm>
            <a:off x="248693" y="5474976"/>
            <a:ext cx="2067749" cy="183217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4872B267-7A30-496C-B4E0-654991719157}"/>
              </a:ext>
            </a:extLst>
          </p:cNvPr>
          <p:cNvSpPr>
            <a:spLocks noGrp="1"/>
          </p:cNvSpPr>
          <p:nvPr/>
        </p:nvSpPr>
        <p:spPr>
          <a:xfrm>
            <a:off x="1930473" y="5541391"/>
            <a:ext cx="1318459" cy="116824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DEBEF799-3F98-4A06-A12D-8ECE811E57F8}"/>
              </a:ext>
            </a:extLst>
          </p:cNvPr>
          <p:cNvSpPr>
            <a:spLocks noGrp="1"/>
          </p:cNvSpPr>
          <p:nvPr/>
        </p:nvSpPr>
        <p:spPr>
          <a:xfrm>
            <a:off x="-231075" y="4914570"/>
            <a:ext cx="1264923" cy="112081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E482CE-CB85-4B58-8BCA-BA1D4584087E}"/>
              </a:ext>
            </a:extLst>
          </p:cNvPr>
          <p:cNvCxnSpPr>
            <a:cxnSpLocks/>
          </p:cNvCxnSpPr>
          <p:nvPr/>
        </p:nvCxnSpPr>
        <p:spPr>
          <a:xfrm>
            <a:off x="10683847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EA711DC-481B-4203-9887-8E21353B7A40}"/>
              </a:ext>
            </a:extLst>
          </p:cNvPr>
          <p:cNvGrpSpPr/>
          <p:nvPr/>
        </p:nvGrpSpPr>
        <p:grpSpPr>
          <a:xfrm>
            <a:off x="9174104" y="636634"/>
            <a:ext cx="2653424" cy="0"/>
            <a:chOff x="8368886" y="636634"/>
            <a:chExt cx="2653424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6E83BF1-2749-43B4-B082-3C95866E2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7F8B76-CDF9-48C6-9AD8-0FC9C83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44F563-C81E-4264-BDDF-4205C4D5FB9D}"/>
              </a:ext>
            </a:extLst>
          </p:cNvPr>
          <p:cNvGrpSpPr/>
          <p:nvPr/>
        </p:nvGrpSpPr>
        <p:grpSpPr>
          <a:xfrm>
            <a:off x="9944791" y="868559"/>
            <a:ext cx="1839252" cy="45719"/>
            <a:chOff x="8368886" y="636634"/>
            <a:chExt cx="2653424" cy="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3EF6C6-7BEC-4EE0-8ED3-38412223ED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35C0ED-742F-494D-997F-D85C8C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3427B4-1D2D-44C4-837F-3F87371399B8}"/>
              </a:ext>
            </a:extLst>
          </p:cNvPr>
          <p:cNvGrpSpPr/>
          <p:nvPr/>
        </p:nvGrpSpPr>
        <p:grpSpPr>
          <a:xfrm>
            <a:off x="3757897" y="6405738"/>
            <a:ext cx="2653424" cy="0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A43B6F-A2F3-4E10-8B7B-591BA1D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C53F0A9-9D8F-46E6-BF90-84C0840D5096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83EE0F0-6E52-45B4-B2A1-3F2968BF4B83}"/>
              </a:ext>
            </a:extLst>
          </p:cNvPr>
          <p:cNvGrpSpPr/>
          <p:nvPr/>
        </p:nvGrpSpPr>
        <p:grpSpPr>
          <a:xfrm>
            <a:off x="4528584" y="6637663"/>
            <a:ext cx="1839252" cy="45719"/>
            <a:chOff x="8368886" y="636634"/>
            <a:chExt cx="2653424" cy="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AB711A3-08D4-4868-88BD-166B1A28CD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2D6EC1C-85F6-4B22-8CEE-A821190D021F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00" y="3231910"/>
            <a:ext cx="2594873" cy="3459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3" y="1567714"/>
            <a:ext cx="2483131" cy="33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0">
            <a:extLst>
              <a:ext uri="{FF2B5EF4-FFF2-40B4-BE49-F238E27FC236}">
                <a16:creationId xmlns:a16="http://schemas.microsoft.com/office/drawing/2014/main" id="{AC243229-2B0A-46A9-98D2-8DD649EFFF95}"/>
              </a:ext>
            </a:extLst>
          </p:cNvPr>
          <p:cNvSpPr>
            <a:spLocks noGrp="1"/>
          </p:cNvSpPr>
          <p:nvPr/>
        </p:nvSpPr>
        <p:spPr>
          <a:xfrm>
            <a:off x="6022428" y="1628774"/>
            <a:ext cx="5805100" cy="50717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4CFA5493-3221-4818-BA90-536230B68779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IN Condensed Light" panose="020B0506040000020204" pitchFamily="34" charset="-52"/>
              <a:ea typeface="DIN Condensed Light" panose="020B0506040000020204" pitchFamily="34" charset="-52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3E9FA41-DE2F-4097-B967-8030CCAA6A04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ED1CD-218E-4552-B5E1-AB960AFC6503}"/>
              </a:ext>
            </a:extLst>
          </p:cNvPr>
          <p:cNvSpPr txBox="1"/>
          <p:nvPr/>
        </p:nvSpPr>
        <p:spPr>
          <a:xfrm>
            <a:off x="1106507" y="424643"/>
            <a:ext cx="940263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ДЕЯТЕЛЬНОСТЬ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«ПРОФОРИЕНТАЦИЯ»)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A3591-F365-47A3-87E2-0B4AEE3C2434}"/>
              </a:ext>
            </a:extLst>
          </p:cNvPr>
          <p:cNvSpPr txBox="1"/>
          <p:nvPr/>
        </p:nvSpPr>
        <p:spPr>
          <a:xfrm>
            <a:off x="567559" y="1664636"/>
            <a:ext cx="57615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b="1" noProof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3.3.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рофессиональные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пробы, моделирующие элементы конкретного вида  профессиональной деятельности в аграрной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для обучающихся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9-10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классов на площадках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«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Костромская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сельскохозяйственная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61D1F6-EE07-4D3F-B52E-2BBE4AEAFA9A}"/>
              </a:ext>
            </a:extLst>
          </p:cNvPr>
          <p:cNvSpPr txBox="1"/>
          <p:nvPr/>
        </p:nvSpPr>
        <p:spPr>
          <a:xfrm>
            <a:off x="915258" y="3466451"/>
            <a:ext cx="6003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Экскурсия в ВУЗ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проведение профессиональных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 на базе академии по профессии «сварщик»</a:t>
            </a:r>
            <a:r>
              <a:rPr lang="ru-RU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(13.02.2025г.)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27097FD9-B209-4A16-AC1D-C9A1B5165286}"/>
              </a:ext>
            </a:extLst>
          </p:cNvPr>
          <p:cNvSpPr>
            <a:spLocks noGrp="1"/>
          </p:cNvSpPr>
          <p:nvPr/>
        </p:nvSpPr>
        <p:spPr>
          <a:xfrm>
            <a:off x="562513" y="4897172"/>
            <a:ext cx="2067749" cy="183217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4872B267-7A30-496C-B4E0-654991719157}"/>
              </a:ext>
            </a:extLst>
          </p:cNvPr>
          <p:cNvSpPr>
            <a:spLocks noGrp="1"/>
          </p:cNvSpPr>
          <p:nvPr/>
        </p:nvSpPr>
        <p:spPr>
          <a:xfrm>
            <a:off x="1930473" y="5541391"/>
            <a:ext cx="1318459" cy="116824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DEBEF799-3F98-4A06-A12D-8ECE811E57F8}"/>
              </a:ext>
            </a:extLst>
          </p:cNvPr>
          <p:cNvSpPr>
            <a:spLocks noGrp="1"/>
          </p:cNvSpPr>
          <p:nvPr/>
        </p:nvSpPr>
        <p:spPr>
          <a:xfrm>
            <a:off x="26351" y="4980985"/>
            <a:ext cx="1264923" cy="112081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E482CE-CB85-4B58-8BCA-BA1D4584087E}"/>
              </a:ext>
            </a:extLst>
          </p:cNvPr>
          <p:cNvCxnSpPr>
            <a:cxnSpLocks/>
          </p:cNvCxnSpPr>
          <p:nvPr/>
        </p:nvCxnSpPr>
        <p:spPr>
          <a:xfrm>
            <a:off x="10683847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EA711DC-481B-4203-9887-8E21353B7A40}"/>
              </a:ext>
            </a:extLst>
          </p:cNvPr>
          <p:cNvGrpSpPr/>
          <p:nvPr/>
        </p:nvGrpSpPr>
        <p:grpSpPr>
          <a:xfrm>
            <a:off x="9174104" y="636634"/>
            <a:ext cx="2653424" cy="0"/>
            <a:chOff x="8368886" y="636634"/>
            <a:chExt cx="2653424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6E83BF1-2749-43B4-B082-3C95866E2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7F8B76-CDF9-48C6-9AD8-0FC9C83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44F563-C81E-4264-BDDF-4205C4D5FB9D}"/>
              </a:ext>
            </a:extLst>
          </p:cNvPr>
          <p:cNvGrpSpPr/>
          <p:nvPr/>
        </p:nvGrpSpPr>
        <p:grpSpPr>
          <a:xfrm>
            <a:off x="9944791" y="868559"/>
            <a:ext cx="1839252" cy="45719"/>
            <a:chOff x="8368886" y="636634"/>
            <a:chExt cx="2653424" cy="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3EF6C6-7BEC-4EE0-8ED3-38412223ED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35C0ED-742F-494D-997F-D85C8C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3427B4-1D2D-44C4-837F-3F87371399B8}"/>
              </a:ext>
            </a:extLst>
          </p:cNvPr>
          <p:cNvGrpSpPr/>
          <p:nvPr/>
        </p:nvGrpSpPr>
        <p:grpSpPr>
          <a:xfrm>
            <a:off x="3757897" y="6405738"/>
            <a:ext cx="2653424" cy="0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A43B6F-A2F3-4E10-8B7B-591BA1D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C53F0A9-9D8F-46E6-BF90-84C0840D5096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83EE0F0-6E52-45B4-B2A1-3F2968BF4B83}"/>
              </a:ext>
            </a:extLst>
          </p:cNvPr>
          <p:cNvGrpSpPr/>
          <p:nvPr/>
        </p:nvGrpSpPr>
        <p:grpSpPr>
          <a:xfrm>
            <a:off x="4528584" y="6637663"/>
            <a:ext cx="1839252" cy="45719"/>
            <a:chOff x="8368886" y="636634"/>
            <a:chExt cx="2653424" cy="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AB711A3-08D4-4868-88BD-166B1A28CD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2D6EC1C-85F6-4B22-8CEE-A821190D021F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7" y="1664636"/>
            <a:ext cx="4073205" cy="3045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53" y="3770439"/>
            <a:ext cx="3014040" cy="22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0">
            <a:extLst>
              <a:ext uri="{FF2B5EF4-FFF2-40B4-BE49-F238E27FC236}">
                <a16:creationId xmlns:a16="http://schemas.microsoft.com/office/drawing/2014/main" id="{FC90F3AD-B1CD-40B9-BDB9-312AB08794A4}"/>
              </a:ext>
            </a:extLst>
          </p:cNvPr>
          <p:cNvSpPr>
            <a:spLocks noGrp="1"/>
          </p:cNvSpPr>
          <p:nvPr/>
        </p:nvSpPr>
        <p:spPr>
          <a:xfrm>
            <a:off x="10735042" y="1047206"/>
            <a:ext cx="1298813" cy="1150839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0">
            <a:extLst>
              <a:ext uri="{FF2B5EF4-FFF2-40B4-BE49-F238E27FC236}">
                <a16:creationId xmlns:a16="http://schemas.microsoft.com/office/drawing/2014/main" id="{4EC853D8-2682-4294-8AE7-986A09070CB4}"/>
              </a:ext>
            </a:extLst>
          </p:cNvPr>
          <p:cNvSpPr>
            <a:spLocks noGrp="1"/>
          </p:cNvSpPr>
          <p:nvPr/>
        </p:nvSpPr>
        <p:spPr>
          <a:xfrm>
            <a:off x="10525889" y="632783"/>
            <a:ext cx="845869" cy="7495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79931CAC-AFB0-487C-86C6-F9E71C59455E}"/>
              </a:ext>
            </a:extLst>
          </p:cNvPr>
          <p:cNvSpPr>
            <a:spLocks noGrp="1"/>
          </p:cNvSpPr>
          <p:nvPr/>
        </p:nvSpPr>
        <p:spPr>
          <a:xfrm>
            <a:off x="11009819" y="240652"/>
            <a:ext cx="723878" cy="64140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B99AF8B-6161-480D-BD59-495CDC049F2E}"/>
              </a:ext>
            </a:extLst>
          </p:cNvPr>
          <p:cNvSpPr/>
          <p:nvPr/>
        </p:nvSpPr>
        <p:spPr>
          <a:xfrm>
            <a:off x="-899350" y="240652"/>
            <a:ext cx="1940487" cy="1376483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2" descr="iMac.png">
            <a:extLst>
              <a:ext uri="{FF2B5EF4-FFF2-40B4-BE49-F238E27FC236}">
                <a16:creationId xmlns:a16="http://schemas.microsoft.com/office/drawing/2014/main" id="{2598E103-195B-4E34-BCA8-E34F9AF8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76" y="1617135"/>
            <a:ext cx="6624699" cy="5806356"/>
          </a:xfrm>
          <a:prstGeom prst="rect">
            <a:avLst/>
          </a:prstGeom>
        </p:spPr>
      </p:pic>
      <p:sp>
        <p:nvSpPr>
          <p:cNvPr id="20" name="Freeform 40">
            <a:extLst>
              <a:ext uri="{FF2B5EF4-FFF2-40B4-BE49-F238E27FC236}">
                <a16:creationId xmlns:a16="http://schemas.microsoft.com/office/drawing/2014/main" id="{26DF8425-7634-432A-AE86-FD94042EEA7C}"/>
              </a:ext>
            </a:extLst>
          </p:cNvPr>
          <p:cNvSpPr>
            <a:spLocks noGrp="1"/>
          </p:cNvSpPr>
          <p:nvPr/>
        </p:nvSpPr>
        <p:spPr>
          <a:xfrm>
            <a:off x="-394590" y="5653286"/>
            <a:ext cx="1646870" cy="145924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42DAE-55EF-401F-A191-834D3310F713}"/>
              </a:ext>
            </a:extLst>
          </p:cNvPr>
          <p:cNvSpPr txBox="1"/>
          <p:nvPr/>
        </p:nvSpPr>
        <p:spPr>
          <a:xfrm>
            <a:off x="1135673" y="2090844"/>
            <a:ext cx="5193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1.1.Участие во Всероссийском образовательном форуме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директоров агрошкол и руководителей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агроклассов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19-20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марта 2025 года на площадке Национального центра «Россия» и Российского государственного университета дружбы народов имени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Патриса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Лумумбы (РУДН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B692E1-FC37-40CC-B05E-8BF9951DE3F7}"/>
              </a:ext>
            </a:extLst>
          </p:cNvPr>
          <p:cNvGrpSpPr/>
          <p:nvPr/>
        </p:nvGrpSpPr>
        <p:grpSpPr>
          <a:xfrm>
            <a:off x="1522918" y="6015913"/>
            <a:ext cx="3348995" cy="554431"/>
            <a:chOff x="1522918" y="6015913"/>
            <a:chExt cx="3348995" cy="554431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C557BB89-0589-40EE-BD1A-8C6EB8B5826B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61" y="6015913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32CAF964-D573-4C8D-87AA-261BF01CA6C6}"/>
                </a:ext>
              </a:extLst>
            </p:cNvPr>
            <p:cNvGrpSpPr/>
            <p:nvPr/>
          </p:nvGrpSpPr>
          <p:grpSpPr>
            <a:xfrm>
              <a:off x="1522918" y="6292700"/>
              <a:ext cx="2653424" cy="0"/>
              <a:chOff x="8368886" y="636634"/>
              <a:chExt cx="2653424" cy="0"/>
            </a:xfrm>
          </p:grpSpPr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5216C8C7-9751-42FB-A819-4A601FC2A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3058" y="636634"/>
                <a:ext cx="183925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57CD94F2-CECC-4B3E-B572-2078395E8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886" y="636634"/>
                <a:ext cx="7402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F794F287-E6B3-433E-BB56-C9DF7BBB70C8}"/>
                </a:ext>
              </a:extLst>
            </p:cNvPr>
            <p:cNvGrpSpPr/>
            <p:nvPr/>
          </p:nvGrpSpPr>
          <p:grpSpPr>
            <a:xfrm>
              <a:off x="2293605" y="6524625"/>
              <a:ext cx="1839252" cy="45719"/>
              <a:chOff x="8368886" y="636634"/>
              <a:chExt cx="2653424" cy="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B56A38F6-E4E0-47B3-B78C-6A5341627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3058" y="636634"/>
                <a:ext cx="183925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DFFC344C-CD1B-4AE9-BBFA-582808F4B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886" y="636634"/>
                <a:ext cx="7402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Номер слайда 2">
            <a:extLst>
              <a:ext uri="{FF2B5EF4-FFF2-40B4-BE49-F238E27FC236}">
                <a16:creationId xmlns:a16="http://schemas.microsoft.com/office/drawing/2014/main" id="{02B17B71-80CC-4FDF-9652-A23A4E1B6D1D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067B95-1CE2-4D01-B990-99736A9F9D95}"/>
              </a:ext>
            </a:extLst>
          </p:cNvPr>
          <p:cNvSpPr txBox="1"/>
          <p:nvPr/>
        </p:nvSpPr>
        <p:spPr>
          <a:xfrm>
            <a:off x="1122664" y="619468"/>
            <a:ext cx="929873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 уровня профессионального 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мастерства педагогов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82" y="2177543"/>
            <a:ext cx="5325606" cy="36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2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0">
            <a:extLst>
              <a:ext uri="{FF2B5EF4-FFF2-40B4-BE49-F238E27FC236}">
                <a16:creationId xmlns:a16="http://schemas.microsoft.com/office/drawing/2014/main" id="{FC90F3AD-B1CD-40B9-BDB9-312AB08794A4}"/>
              </a:ext>
            </a:extLst>
          </p:cNvPr>
          <p:cNvSpPr>
            <a:spLocks noGrp="1"/>
          </p:cNvSpPr>
          <p:nvPr/>
        </p:nvSpPr>
        <p:spPr>
          <a:xfrm>
            <a:off x="10735042" y="1047206"/>
            <a:ext cx="1298813" cy="1150839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7" name="Freeform 40">
            <a:extLst>
              <a:ext uri="{FF2B5EF4-FFF2-40B4-BE49-F238E27FC236}">
                <a16:creationId xmlns:a16="http://schemas.microsoft.com/office/drawing/2014/main" id="{4EC853D8-2682-4294-8AE7-986A09070CB4}"/>
              </a:ext>
            </a:extLst>
          </p:cNvPr>
          <p:cNvSpPr>
            <a:spLocks noGrp="1"/>
          </p:cNvSpPr>
          <p:nvPr/>
        </p:nvSpPr>
        <p:spPr>
          <a:xfrm>
            <a:off x="10525889" y="632783"/>
            <a:ext cx="845869" cy="7495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79931CAC-AFB0-487C-86C6-F9E71C59455E}"/>
              </a:ext>
            </a:extLst>
          </p:cNvPr>
          <p:cNvSpPr>
            <a:spLocks noGrp="1"/>
          </p:cNvSpPr>
          <p:nvPr/>
        </p:nvSpPr>
        <p:spPr>
          <a:xfrm>
            <a:off x="11009819" y="240652"/>
            <a:ext cx="723878" cy="64140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B99AF8B-6161-480D-BD59-495CDC049F2E}"/>
              </a:ext>
            </a:extLst>
          </p:cNvPr>
          <p:cNvSpPr/>
          <p:nvPr/>
        </p:nvSpPr>
        <p:spPr>
          <a:xfrm>
            <a:off x="-899350" y="240652"/>
            <a:ext cx="1940487" cy="1376483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Picture 22" descr="iMac.png">
            <a:extLst>
              <a:ext uri="{FF2B5EF4-FFF2-40B4-BE49-F238E27FC236}">
                <a16:creationId xmlns:a16="http://schemas.microsoft.com/office/drawing/2014/main" id="{2598E103-195B-4E34-BCA8-E34F9AF8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76" y="1617135"/>
            <a:ext cx="6624699" cy="5806356"/>
          </a:xfrm>
          <a:prstGeom prst="rect">
            <a:avLst/>
          </a:prstGeom>
        </p:spPr>
      </p:pic>
      <p:sp>
        <p:nvSpPr>
          <p:cNvPr id="20" name="Freeform 40">
            <a:extLst>
              <a:ext uri="{FF2B5EF4-FFF2-40B4-BE49-F238E27FC236}">
                <a16:creationId xmlns:a16="http://schemas.microsoft.com/office/drawing/2014/main" id="{26DF8425-7634-432A-AE86-FD94042EEA7C}"/>
              </a:ext>
            </a:extLst>
          </p:cNvPr>
          <p:cNvSpPr>
            <a:spLocks noGrp="1"/>
          </p:cNvSpPr>
          <p:nvPr/>
        </p:nvSpPr>
        <p:spPr>
          <a:xfrm>
            <a:off x="218478" y="5563078"/>
            <a:ext cx="1646870" cy="145924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42DAE-55EF-401F-A191-834D3310F713}"/>
              </a:ext>
            </a:extLst>
          </p:cNvPr>
          <p:cNvSpPr txBox="1"/>
          <p:nvPr/>
        </p:nvSpPr>
        <p:spPr>
          <a:xfrm>
            <a:off x="898479" y="1554505"/>
            <a:ext cx="6027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"/>
              </a:rPr>
              <a:t>1.2. Курс </a:t>
            </a:r>
            <a:r>
              <a:rPr lang="ru-RU" sz="2000" b="1" dirty="0">
                <a:latin typeface="Montserrat"/>
              </a:rPr>
              <a:t>ПК "Образовательная деятельность в </a:t>
            </a:r>
            <a:r>
              <a:rPr lang="ru-RU" sz="2000" b="1" dirty="0" smtClean="0">
                <a:latin typeface="Montserrat"/>
              </a:rPr>
              <a:t>агротехнологических </a:t>
            </a:r>
            <a:r>
              <a:rPr lang="ru-RU" sz="2000" b="1" dirty="0">
                <a:latin typeface="Montserrat"/>
              </a:rPr>
              <a:t>классах </a:t>
            </a:r>
            <a:r>
              <a:rPr lang="ru-RU" sz="2000" b="1" dirty="0" smtClean="0">
                <a:latin typeface="Montserrat"/>
              </a:rPr>
              <a:t>с </a:t>
            </a:r>
            <a:r>
              <a:rPr lang="ru-RU" sz="2000" b="1" dirty="0">
                <a:latin typeface="Montserrat"/>
              </a:rPr>
              <a:t>применением платформы "</a:t>
            </a:r>
            <a:r>
              <a:rPr lang="ru-RU" sz="2000" b="1" dirty="0" err="1">
                <a:latin typeface="Montserrat"/>
              </a:rPr>
              <a:t>Агростарт</a:t>
            </a:r>
            <a:r>
              <a:rPr lang="ru-RU" sz="2000" b="1" dirty="0" smtClean="0">
                <a:latin typeface="Montserrat"/>
              </a:rPr>
              <a:t>" с 27.03-14.04.2025 г. прошли 11 педагогов школы ( 46%)</a:t>
            </a:r>
            <a:endParaRPr lang="ru-RU" sz="2400" b="1" i="0" dirty="0">
              <a:effectLst/>
              <a:latin typeface="Montserra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B692E1-FC37-40CC-B05E-8BF9951DE3F7}"/>
              </a:ext>
            </a:extLst>
          </p:cNvPr>
          <p:cNvGrpSpPr/>
          <p:nvPr/>
        </p:nvGrpSpPr>
        <p:grpSpPr>
          <a:xfrm>
            <a:off x="1522918" y="6015913"/>
            <a:ext cx="3348995" cy="554431"/>
            <a:chOff x="1522918" y="6015913"/>
            <a:chExt cx="3348995" cy="554431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C557BB89-0589-40EE-BD1A-8C6EB8B5826B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61" y="6015913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32CAF964-D573-4C8D-87AA-261BF01CA6C6}"/>
                </a:ext>
              </a:extLst>
            </p:cNvPr>
            <p:cNvGrpSpPr/>
            <p:nvPr/>
          </p:nvGrpSpPr>
          <p:grpSpPr>
            <a:xfrm>
              <a:off x="1522918" y="6292700"/>
              <a:ext cx="2653424" cy="0"/>
              <a:chOff x="8368886" y="636634"/>
              <a:chExt cx="2653424" cy="0"/>
            </a:xfrm>
          </p:grpSpPr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5216C8C7-9751-42FB-A819-4A601FC2A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3058" y="636634"/>
                <a:ext cx="183925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57CD94F2-CECC-4B3E-B572-2078395E8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886" y="636634"/>
                <a:ext cx="7402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F794F287-E6B3-433E-BB56-C9DF7BBB70C8}"/>
                </a:ext>
              </a:extLst>
            </p:cNvPr>
            <p:cNvGrpSpPr/>
            <p:nvPr/>
          </p:nvGrpSpPr>
          <p:grpSpPr>
            <a:xfrm>
              <a:off x="2293605" y="6524625"/>
              <a:ext cx="1839252" cy="45719"/>
              <a:chOff x="8368886" y="636634"/>
              <a:chExt cx="2653424" cy="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B56A38F6-E4E0-47B3-B78C-6A5341627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3058" y="636634"/>
                <a:ext cx="183925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DFFC344C-CD1B-4AE9-BBFA-582808F4B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886" y="636634"/>
                <a:ext cx="7402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Номер слайда 2">
            <a:extLst>
              <a:ext uri="{FF2B5EF4-FFF2-40B4-BE49-F238E27FC236}">
                <a16:creationId xmlns:a16="http://schemas.microsoft.com/office/drawing/2014/main" id="{02B17B71-80CC-4FDF-9652-A23A4E1B6D1D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067B95-1CE2-4D01-B990-99736A9F9D95}"/>
              </a:ext>
            </a:extLst>
          </p:cNvPr>
          <p:cNvSpPr txBox="1"/>
          <p:nvPr/>
        </p:nvSpPr>
        <p:spPr>
          <a:xfrm>
            <a:off x="1106507" y="424643"/>
            <a:ext cx="929873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 уровня профессионального </a:t>
            </a:r>
          </a:p>
          <a:p>
            <a:pPr lvl="0" algn="ctr">
              <a:lnSpc>
                <a:spcPct val="80000"/>
              </a:lnSpc>
            </a:pPr>
            <a:r>
              <a:rPr lang="ru-RU" sz="32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мастерства педагогов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95" y="2198045"/>
            <a:ext cx="5271063" cy="3172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" y="3449984"/>
            <a:ext cx="4176080" cy="3122273"/>
          </a:xfrm>
          <a:prstGeom prst="rect">
            <a:avLst/>
          </a:prstGeom>
        </p:spPr>
      </p:pic>
      <p:sp>
        <p:nvSpPr>
          <p:cNvPr id="27" name="Freeform 40">
            <a:extLst>
              <a:ext uri="{FF2B5EF4-FFF2-40B4-BE49-F238E27FC236}">
                <a16:creationId xmlns:a16="http://schemas.microsoft.com/office/drawing/2014/main" id="{26DF8425-7634-432A-AE86-FD94042EEA7C}"/>
              </a:ext>
            </a:extLst>
          </p:cNvPr>
          <p:cNvSpPr>
            <a:spLocks noGrp="1"/>
          </p:cNvSpPr>
          <p:nvPr/>
        </p:nvSpPr>
        <p:spPr>
          <a:xfrm>
            <a:off x="4361370" y="5347865"/>
            <a:ext cx="1646870" cy="145924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0">
            <a:extLst>
              <a:ext uri="{FF2B5EF4-FFF2-40B4-BE49-F238E27FC236}">
                <a16:creationId xmlns:a16="http://schemas.microsoft.com/office/drawing/2014/main" id="{F99DB87B-F406-43BF-89D7-5A335ECE931C}"/>
              </a:ext>
            </a:extLst>
          </p:cNvPr>
          <p:cNvSpPr>
            <a:spLocks noGrp="1"/>
          </p:cNvSpPr>
          <p:nvPr/>
        </p:nvSpPr>
        <p:spPr>
          <a:xfrm>
            <a:off x="1198563" y="427881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016E6489-4E34-4537-A631-3CE262052667}"/>
              </a:ext>
            </a:extLst>
          </p:cNvPr>
          <p:cNvSpPr>
            <a:spLocks noGrp="1"/>
          </p:cNvSpPr>
          <p:nvPr/>
        </p:nvSpPr>
        <p:spPr>
          <a:xfrm>
            <a:off x="3740914" y="427881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FCDA507-DD29-4E05-A4A0-CA8909AE1847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366642-EBF1-455A-8349-439EA832D0DE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40">
            <a:extLst>
              <a:ext uri="{FF2B5EF4-FFF2-40B4-BE49-F238E27FC236}">
                <a16:creationId xmlns:a16="http://schemas.microsoft.com/office/drawing/2014/main" id="{DF317C32-4110-451C-BF58-1D88CEDAEF19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650137BB-6F7B-4904-A610-1733BD6212DB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C8D35CC-3EE7-4BC5-9497-75D5052D7522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BDA8054-8AD1-4BE9-9C88-638AE122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CC53FA-2B44-4FDB-9CAD-D746E43285D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F9878B-DB83-47EB-AED9-981AD13F396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062208F-EF6C-430D-B8A4-979B8CB5B0E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671C824-57D1-4B4F-B8C3-E61F25D7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A2010AD-B846-420D-8BA5-86A0F471388D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2ACDB8-1CFE-434A-A555-EA576C721CB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DD57B7F-4305-45D1-BBC1-3826EEE00E40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A8DCA2B-1007-4C74-AE8A-B7086167B6D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0">
            <a:extLst>
              <a:ext uri="{FF2B5EF4-FFF2-40B4-BE49-F238E27FC236}">
                <a16:creationId xmlns:a16="http://schemas.microsoft.com/office/drawing/2014/main" id="{7ABC7000-B9C1-44F7-A53B-B22B42843C19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18F62A-E6A9-4915-9693-9C7C03AE4E6D}"/>
              </a:ext>
            </a:extLst>
          </p:cNvPr>
          <p:cNvGrpSpPr/>
          <p:nvPr/>
        </p:nvGrpSpPr>
        <p:grpSpPr>
          <a:xfrm>
            <a:off x="928000" y="6405738"/>
            <a:ext cx="2653424" cy="0"/>
            <a:chOff x="8368886" y="636634"/>
            <a:chExt cx="2653424" cy="0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CF157CC-FF1B-45B9-BF0D-DE48C7BC5D6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F747B25D-9A3C-43BC-807F-10A76AD3CEA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F4AFE5A-83E0-4D67-950D-2CBA7D0D1A4A}"/>
              </a:ext>
            </a:extLst>
          </p:cNvPr>
          <p:cNvGrpSpPr/>
          <p:nvPr/>
        </p:nvGrpSpPr>
        <p:grpSpPr>
          <a:xfrm>
            <a:off x="1698687" y="6637663"/>
            <a:ext cx="1839252" cy="45719"/>
            <a:chOff x="8368886" y="636634"/>
            <a:chExt cx="2653424" cy="0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26DD023C-A2BC-4827-8199-41B3926F2B3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891F6AB3-FF8D-4878-A846-40BADB7C392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001483B9-8F6F-487B-B1BB-5C50260EEF91}"/>
              </a:ext>
            </a:extLst>
          </p:cNvPr>
          <p:cNvSpPr/>
          <p:nvPr/>
        </p:nvSpPr>
        <p:spPr>
          <a:xfrm>
            <a:off x="2994129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B5267BD3-3A84-449F-8E09-AFBD0FE3E6B2}"/>
              </a:ext>
            </a:extLst>
          </p:cNvPr>
          <p:cNvSpPr/>
          <p:nvPr/>
        </p:nvSpPr>
        <p:spPr>
          <a:xfrm>
            <a:off x="5536480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8078831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3C6663-4E1A-406B-9CCA-7345CD551BAE}"/>
              </a:ext>
            </a:extLst>
          </p:cNvPr>
          <p:cNvSpPr txBox="1"/>
          <p:nvPr/>
        </p:nvSpPr>
        <p:spPr>
          <a:xfrm>
            <a:off x="1115804" y="1147949"/>
            <a:ext cx="892088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ООП ОО и ООП СОО;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Комплектование классов </a:t>
            </a:r>
            <a:r>
              <a:rPr lang="ru-RU" b="1" dirty="0" err="1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предпрофильной</a:t>
            </a: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подготовки на уровне 5 и 8 классов;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сетевого взаимодействия и партнёрства в процессе реализации программ по труду ( технологии) и программ дополнительного образования;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Ориентация тематики проектной деятельности  на профильные предметы;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перечня программ элективных курсов и курсов внеурочной деятельности в соответствии с профилем;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опытнической и исследовательской деятельности.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b="1" dirty="0" smtClean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b="1" dirty="0" smtClean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b="1" dirty="0" smtClean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b="1" dirty="0" smtClean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:a16="http://schemas.microsoft.com/office/drawing/2014/main" id="{F2496D36-6466-4DFB-8F6F-D1BB4AF48549}"/>
              </a:ext>
            </a:extLst>
          </p:cNvPr>
          <p:cNvSpPr>
            <a:spLocks noGrp="1"/>
          </p:cNvSpPr>
          <p:nvPr/>
        </p:nvSpPr>
        <p:spPr>
          <a:xfrm>
            <a:off x="-566629" y="5957742"/>
            <a:ext cx="1133257" cy="100414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40">
            <a:extLst>
              <a:ext uri="{FF2B5EF4-FFF2-40B4-BE49-F238E27FC236}">
                <a16:creationId xmlns:a16="http://schemas.microsoft.com/office/drawing/2014/main" id="{3F94F2B2-D911-4978-9A65-972B8355658F}"/>
              </a:ext>
            </a:extLst>
          </p:cNvPr>
          <p:cNvSpPr>
            <a:spLocks noGrp="1"/>
          </p:cNvSpPr>
          <p:nvPr/>
        </p:nvSpPr>
        <p:spPr>
          <a:xfrm>
            <a:off x="9703926" y="2223932"/>
            <a:ext cx="2330627" cy="206510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B6B68E-3AF7-4447-81C6-80A589002751}"/>
              </a:ext>
            </a:extLst>
          </p:cNvPr>
          <p:cNvSpPr txBox="1"/>
          <p:nvPr/>
        </p:nvSpPr>
        <p:spPr>
          <a:xfrm>
            <a:off x="1714188" y="496324"/>
            <a:ext cx="80765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9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НА 2025-2026 ГГ.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69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Номер слайда 2">
            <a:extLst>
              <a:ext uri="{FF2B5EF4-FFF2-40B4-BE49-F238E27FC236}">
                <a16:creationId xmlns:a16="http://schemas.microsoft.com/office/drawing/2014/main" id="{BAA2C216-0191-4F45-9A07-2DE897C7406C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6380703" y="4500895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6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7246810" y="4478882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8867429" y="4414378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60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9768241" y="4424874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63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10659417" y="4459432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7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0">
            <a:extLst>
              <a:ext uri="{FF2B5EF4-FFF2-40B4-BE49-F238E27FC236}">
                <a16:creationId xmlns:a16="http://schemas.microsoft.com/office/drawing/2014/main" id="{F99DB87B-F406-43BF-89D7-5A335ECE931C}"/>
              </a:ext>
            </a:extLst>
          </p:cNvPr>
          <p:cNvSpPr>
            <a:spLocks noGrp="1"/>
          </p:cNvSpPr>
          <p:nvPr/>
        </p:nvSpPr>
        <p:spPr>
          <a:xfrm>
            <a:off x="1198563" y="427881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016E6489-4E34-4537-A631-3CE262052667}"/>
              </a:ext>
            </a:extLst>
          </p:cNvPr>
          <p:cNvSpPr>
            <a:spLocks noGrp="1"/>
          </p:cNvSpPr>
          <p:nvPr/>
        </p:nvSpPr>
        <p:spPr>
          <a:xfrm>
            <a:off x="9291229" y="407679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FCDA507-DD29-4E05-A4A0-CA8909AE1847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366642-EBF1-455A-8349-439EA832D0DE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40">
            <a:extLst>
              <a:ext uri="{FF2B5EF4-FFF2-40B4-BE49-F238E27FC236}">
                <a16:creationId xmlns:a16="http://schemas.microsoft.com/office/drawing/2014/main" id="{DF317C32-4110-451C-BF58-1D88CEDAEF19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650137BB-6F7B-4904-A610-1733BD6212DB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C8D35CC-3EE7-4BC5-9497-75D5052D7522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BDA8054-8AD1-4BE9-9C88-638AE122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CC53FA-2B44-4FDB-9CAD-D746E43285D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F9878B-DB83-47EB-AED9-981AD13F396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062208F-EF6C-430D-B8A4-979B8CB5B0E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671C824-57D1-4B4F-B8C3-E61F25D7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A2010AD-B846-420D-8BA5-86A0F471388D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2ACDB8-1CFE-434A-A555-EA576C721CB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DD57B7F-4305-45D1-BBC1-3826EEE00E40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A8DCA2B-1007-4C74-AE8A-B7086167B6D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0">
            <a:extLst>
              <a:ext uri="{FF2B5EF4-FFF2-40B4-BE49-F238E27FC236}">
                <a16:creationId xmlns:a16="http://schemas.microsoft.com/office/drawing/2014/main" id="{7ABC7000-B9C1-44F7-A53B-B22B42843C19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18F62A-E6A9-4915-9693-9C7C03AE4E6D}"/>
              </a:ext>
            </a:extLst>
          </p:cNvPr>
          <p:cNvGrpSpPr/>
          <p:nvPr/>
        </p:nvGrpSpPr>
        <p:grpSpPr>
          <a:xfrm>
            <a:off x="928000" y="6405738"/>
            <a:ext cx="2653424" cy="0"/>
            <a:chOff x="8368886" y="636634"/>
            <a:chExt cx="2653424" cy="0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CF157CC-FF1B-45B9-BF0D-DE48C7BC5D6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F747B25D-9A3C-43BC-807F-10A76AD3CEA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F4AFE5A-83E0-4D67-950D-2CBA7D0D1A4A}"/>
              </a:ext>
            </a:extLst>
          </p:cNvPr>
          <p:cNvGrpSpPr/>
          <p:nvPr/>
        </p:nvGrpSpPr>
        <p:grpSpPr>
          <a:xfrm>
            <a:off x="1698687" y="6637663"/>
            <a:ext cx="1839252" cy="45719"/>
            <a:chOff x="8368886" y="636634"/>
            <a:chExt cx="2653424" cy="0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26DD023C-A2BC-4827-8199-41B3926F2B3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891F6AB3-FF8D-4878-A846-40BADB7C392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001483B9-8F6F-487B-B1BB-5C50260EEF91}"/>
              </a:ext>
            </a:extLst>
          </p:cNvPr>
          <p:cNvSpPr/>
          <p:nvPr/>
        </p:nvSpPr>
        <p:spPr>
          <a:xfrm>
            <a:off x="2994129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B5267BD3-3A84-449F-8E09-AFBD0FE3E6B2}"/>
              </a:ext>
            </a:extLst>
          </p:cNvPr>
          <p:cNvSpPr/>
          <p:nvPr/>
        </p:nvSpPr>
        <p:spPr>
          <a:xfrm>
            <a:off x="3685921" y="4500895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6141295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:a16="http://schemas.microsoft.com/office/drawing/2014/main" id="{F2496D36-6466-4DFB-8F6F-D1BB4AF48549}"/>
              </a:ext>
            </a:extLst>
          </p:cNvPr>
          <p:cNvSpPr>
            <a:spLocks noGrp="1"/>
          </p:cNvSpPr>
          <p:nvPr/>
        </p:nvSpPr>
        <p:spPr>
          <a:xfrm>
            <a:off x="-566629" y="5957742"/>
            <a:ext cx="1133257" cy="100414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40">
            <a:extLst>
              <a:ext uri="{FF2B5EF4-FFF2-40B4-BE49-F238E27FC236}">
                <a16:creationId xmlns:a16="http://schemas.microsoft.com/office/drawing/2014/main" id="{3F94F2B2-D911-4978-9A65-972B8355658F}"/>
              </a:ext>
            </a:extLst>
          </p:cNvPr>
          <p:cNvSpPr>
            <a:spLocks noGrp="1"/>
          </p:cNvSpPr>
          <p:nvPr/>
        </p:nvSpPr>
        <p:spPr>
          <a:xfrm>
            <a:off x="9703926" y="2223932"/>
            <a:ext cx="2330627" cy="206510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B6B68E-3AF7-4447-81C6-80A589002751}"/>
              </a:ext>
            </a:extLst>
          </p:cNvPr>
          <p:cNvSpPr txBox="1"/>
          <p:nvPr/>
        </p:nvSpPr>
        <p:spPr>
          <a:xfrm>
            <a:off x="1576159" y="2489666"/>
            <a:ext cx="80765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9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69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Номер слайда 2">
            <a:extLst>
              <a:ext uri="{FF2B5EF4-FFF2-40B4-BE49-F238E27FC236}">
                <a16:creationId xmlns:a16="http://schemas.microsoft.com/office/drawing/2014/main" id="{BAA2C216-0191-4F45-9A07-2DE897C7406C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4498613" y="4500895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6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5291964" y="446167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6988545" y="4424874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60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7794772" y="4415792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63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8512915" y="446167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 " panose="020B0606040000020204" pitchFamily="34" charset="-52"/>
              <a:ea typeface="DIN Condensed " panose="020B0606040000020204" pitchFamily="34" charset="-5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0612" y="572924"/>
            <a:ext cx="9080753" cy="91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общеобразовательное учреждение средняя общеобразовательная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2 городского округа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Галич Костромской области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8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FCDA507-DD29-4E05-A4A0-CA8909AE1847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366642-EBF1-455A-8349-439EA832D0DE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40">
            <a:extLst>
              <a:ext uri="{FF2B5EF4-FFF2-40B4-BE49-F238E27FC236}">
                <a16:creationId xmlns:a16="http://schemas.microsoft.com/office/drawing/2014/main" id="{DF317C32-4110-451C-BF58-1D88CEDAEF19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650137BB-6F7B-4904-A610-1733BD6212DB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C8D35CC-3EE7-4BC5-9497-75D5052D7522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BDA8054-8AD1-4BE9-9C88-638AE122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CC53FA-2B44-4FDB-9CAD-D746E43285D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F9878B-DB83-47EB-AED9-981AD13F396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062208F-EF6C-430D-B8A4-979B8CB5B0E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671C824-57D1-4B4F-B8C3-E61F25D7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A2010AD-B846-420D-8BA5-86A0F471388D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2ACDB8-1CFE-434A-A555-EA576C721CB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DD57B7F-4305-45D1-BBC1-3826EEE00E40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A8DCA2B-1007-4C74-AE8A-B7086167B6D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0">
            <a:extLst>
              <a:ext uri="{FF2B5EF4-FFF2-40B4-BE49-F238E27FC236}">
                <a16:creationId xmlns:a16="http://schemas.microsoft.com/office/drawing/2014/main" id="{7ABC7000-B9C1-44F7-A53B-B22B42843C19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3C6663-4E1A-406B-9CCA-7345CD551BAE}"/>
              </a:ext>
            </a:extLst>
          </p:cNvPr>
          <p:cNvSpPr txBox="1"/>
          <p:nvPr/>
        </p:nvSpPr>
        <p:spPr>
          <a:xfrm>
            <a:off x="1106507" y="1639006"/>
            <a:ext cx="658167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 – управленческие решения  </a:t>
            </a:r>
            <a:r>
              <a:rPr lang="ru-RU" b="1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являются основой для успешной и эффективной работы </a:t>
            </a:r>
            <a:r>
              <a:rPr lang="ru-RU" b="1" dirty="0" err="1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агрокласса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:a16="http://schemas.microsoft.com/office/drawing/2014/main" id="{F2496D36-6466-4DFB-8F6F-D1BB4AF48549}"/>
              </a:ext>
            </a:extLst>
          </p:cNvPr>
          <p:cNvSpPr>
            <a:spLocks noGrp="1"/>
          </p:cNvSpPr>
          <p:nvPr/>
        </p:nvSpPr>
        <p:spPr>
          <a:xfrm>
            <a:off x="-394590" y="6108384"/>
            <a:ext cx="1133257" cy="100414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64" name="Freeform 40">
            <a:extLst>
              <a:ext uri="{FF2B5EF4-FFF2-40B4-BE49-F238E27FC236}">
                <a16:creationId xmlns:a16="http://schemas.microsoft.com/office/drawing/2014/main" id="{3F94F2B2-D911-4978-9A65-972B8355658F}"/>
              </a:ext>
            </a:extLst>
          </p:cNvPr>
          <p:cNvSpPr>
            <a:spLocks noGrp="1"/>
          </p:cNvSpPr>
          <p:nvPr/>
        </p:nvSpPr>
        <p:spPr>
          <a:xfrm>
            <a:off x="9898850" y="2229770"/>
            <a:ext cx="2121112" cy="19446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B6B68E-3AF7-4447-81C6-80A589002751}"/>
              </a:ext>
            </a:extLst>
          </p:cNvPr>
          <p:cNvSpPr txBox="1"/>
          <p:nvPr/>
        </p:nvSpPr>
        <p:spPr>
          <a:xfrm>
            <a:off x="1106507" y="424643"/>
            <a:ext cx="76833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Организационно-управленческое обеспечение</a:t>
            </a:r>
          </a:p>
        </p:txBody>
      </p:sp>
      <p:sp>
        <p:nvSpPr>
          <p:cNvPr id="66" name="Номер слайда 2">
            <a:extLst>
              <a:ext uri="{FF2B5EF4-FFF2-40B4-BE49-F238E27FC236}">
                <a16:creationId xmlns:a16="http://schemas.microsoft.com/office/drawing/2014/main" id="{BAA2C216-0191-4F45-9A07-2DE897C7406C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Freeform 40">
            <a:extLst>
              <a:ext uri="{FF2B5EF4-FFF2-40B4-BE49-F238E27FC236}">
                <a16:creationId xmlns:a16="http://schemas.microsoft.com/office/drawing/2014/main" id="{0C0BF57C-ACAD-4C97-B1D6-219C3BD5CD17}"/>
              </a:ext>
            </a:extLst>
          </p:cNvPr>
          <p:cNvSpPr>
            <a:spLocks noGrp="1"/>
          </p:cNvSpPr>
          <p:nvPr/>
        </p:nvSpPr>
        <p:spPr>
          <a:xfrm>
            <a:off x="1177803" y="2549068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1A8B27-DE03-45D2-AD1F-9EC36AE8902C}"/>
              </a:ext>
            </a:extLst>
          </p:cNvPr>
          <p:cNvSpPr txBox="1"/>
          <p:nvPr/>
        </p:nvSpPr>
        <p:spPr>
          <a:xfrm>
            <a:off x="484094" y="4163941"/>
            <a:ext cx="29762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 приказ школы  об открытии аграрного класса </a:t>
            </a: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№127 от 30.08.2024 г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Freeform 40">
            <a:extLst>
              <a:ext uri="{FF2B5EF4-FFF2-40B4-BE49-F238E27FC236}">
                <a16:creationId xmlns:a16="http://schemas.microsoft.com/office/drawing/2014/main" id="{EC0F4681-4246-4A55-9FCD-D7179FE51DEA}"/>
              </a:ext>
            </a:extLst>
          </p:cNvPr>
          <p:cNvSpPr>
            <a:spLocks noGrp="1"/>
          </p:cNvSpPr>
          <p:nvPr/>
        </p:nvSpPr>
        <p:spPr>
          <a:xfrm>
            <a:off x="6462546" y="2545137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Freeform 40">
            <a:extLst>
              <a:ext uri="{FF2B5EF4-FFF2-40B4-BE49-F238E27FC236}">
                <a16:creationId xmlns:a16="http://schemas.microsoft.com/office/drawing/2014/main" id="{A5842D9E-0CB9-4B73-B9C9-A3BEBD8BABC3}"/>
              </a:ext>
            </a:extLst>
          </p:cNvPr>
          <p:cNvSpPr>
            <a:spLocks noGrp="1"/>
          </p:cNvSpPr>
          <p:nvPr/>
        </p:nvSpPr>
        <p:spPr>
          <a:xfrm>
            <a:off x="8892964" y="2541696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oogle Shape;13530;p70">
            <a:extLst>
              <a:ext uri="{FF2B5EF4-FFF2-40B4-BE49-F238E27FC236}">
                <a16:creationId xmlns:a16="http://schemas.microsoft.com/office/drawing/2014/main" id="{E124942A-90A6-4EC1-B1E7-7D6D5B171EF9}"/>
              </a:ext>
            </a:extLst>
          </p:cNvPr>
          <p:cNvGrpSpPr/>
          <p:nvPr/>
        </p:nvGrpSpPr>
        <p:grpSpPr>
          <a:xfrm>
            <a:off x="7055309" y="2824977"/>
            <a:ext cx="543302" cy="767414"/>
            <a:chOff x="1333682" y="3344330"/>
            <a:chExt cx="271213" cy="383088"/>
          </a:xfrm>
          <a:solidFill>
            <a:schemeClr val="bg1"/>
          </a:solidFill>
        </p:grpSpPr>
        <p:sp>
          <p:nvSpPr>
            <p:cNvPr id="102" name="Google Shape;13531;p70">
              <a:extLst>
                <a:ext uri="{FF2B5EF4-FFF2-40B4-BE49-F238E27FC236}">
                  <a16:creationId xmlns:a16="http://schemas.microsoft.com/office/drawing/2014/main" id="{AE08F754-D895-4EA4-B00E-03A37FD9E576}"/>
                </a:ext>
              </a:extLst>
            </p:cNvPr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532;p70">
              <a:extLst>
                <a:ext uri="{FF2B5EF4-FFF2-40B4-BE49-F238E27FC236}">
                  <a16:creationId xmlns:a16="http://schemas.microsoft.com/office/drawing/2014/main" id="{994AA0D4-722D-4EF7-B21F-306221BE53E8}"/>
                </a:ext>
              </a:extLst>
            </p:cNvPr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533;p70">
              <a:extLst>
                <a:ext uri="{FF2B5EF4-FFF2-40B4-BE49-F238E27FC236}">
                  <a16:creationId xmlns:a16="http://schemas.microsoft.com/office/drawing/2014/main" id="{7816A7DC-5291-4D83-BC5A-8F77FAC9875D}"/>
                </a:ext>
              </a:extLst>
            </p:cNvPr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534;p70">
              <a:extLst>
                <a:ext uri="{FF2B5EF4-FFF2-40B4-BE49-F238E27FC236}">
                  <a16:creationId xmlns:a16="http://schemas.microsoft.com/office/drawing/2014/main" id="{95ABFDF4-A20A-44AC-A7EF-B872C8365B2E}"/>
                </a:ext>
              </a:extLst>
            </p:cNvPr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535;p70">
              <a:extLst>
                <a:ext uri="{FF2B5EF4-FFF2-40B4-BE49-F238E27FC236}">
                  <a16:creationId xmlns:a16="http://schemas.microsoft.com/office/drawing/2014/main" id="{F23DC37A-DF18-44AB-A8EB-87871EFA1395}"/>
                </a:ext>
              </a:extLst>
            </p:cNvPr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536;p70">
              <a:extLst>
                <a:ext uri="{FF2B5EF4-FFF2-40B4-BE49-F238E27FC236}">
                  <a16:creationId xmlns:a16="http://schemas.microsoft.com/office/drawing/2014/main" id="{920678F0-912B-4A7D-B05D-A6E2C76889EC}"/>
                </a:ext>
              </a:extLst>
            </p:cNvPr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537;p70">
              <a:extLst>
                <a:ext uri="{FF2B5EF4-FFF2-40B4-BE49-F238E27FC236}">
                  <a16:creationId xmlns:a16="http://schemas.microsoft.com/office/drawing/2014/main" id="{2013C30F-9A0F-4797-B5EF-C70B85DACC64}"/>
                </a:ext>
              </a:extLst>
            </p:cNvPr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538;p70">
              <a:extLst>
                <a:ext uri="{FF2B5EF4-FFF2-40B4-BE49-F238E27FC236}">
                  <a16:creationId xmlns:a16="http://schemas.microsoft.com/office/drawing/2014/main" id="{74F6A0A7-5BDB-4939-9DA4-2B7CA126E420}"/>
                </a:ext>
              </a:extLst>
            </p:cNvPr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539;p70">
              <a:extLst>
                <a:ext uri="{FF2B5EF4-FFF2-40B4-BE49-F238E27FC236}">
                  <a16:creationId xmlns:a16="http://schemas.microsoft.com/office/drawing/2014/main" id="{A4C8649B-6213-4C48-83C7-8DD625F7EACB}"/>
                </a:ext>
              </a:extLst>
            </p:cNvPr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540;p70">
              <a:extLst>
                <a:ext uri="{FF2B5EF4-FFF2-40B4-BE49-F238E27FC236}">
                  <a16:creationId xmlns:a16="http://schemas.microsoft.com/office/drawing/2014/main" id="{AB4E3614-2EFD-47D3-BBE2-8AA903BDCB87}"/>
                </a:ext>
              </a:extLst>
            </p:cNvPr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541;p70">
              <a:extLst>
                <a:ext uri="{FF2B5EF4-FFF2-40B4-BE49-F238E27FC236}">
                  <a16:creationId xmlns:a16="http://schemas.microsoft.com/office/drawing/2014/main" id="{7111DC41-2F00-4AA4-8477-D8CB3BF3AB0A}"/>
                </a:ext>
              </a:extLst>
            </p:cNvPr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3548;p70">
            <a:extLst>
              <a:ext uri="{FF2B5EF4-FFF2-40B4-BE49-F238E27FC236}">
                <a16:creationId xmlns:a16="http://schemas.microsoft.com/office/drawing/2014/main" id="{2DB3D196-72F9-4C39-8DA8-4FA76F8CEB9A}"/>
              </a:ext>
            </a:extLst>
          </p:cNvPr>
          <p:cNvGrpSpPr/>
          <p:nvPr/>
        </p:nvGrpSpPr>
        <p:grpSpPr>
          <a:xfrm>
            <a:off x="1673132" y="2872311"/>
            <a:ext cx="749854" cy="704879"/>
            <a:chOff x="849741" y="1959307"/>
            <a:chExt cx="399398" cy="375443"/>
          </a:xfrm>
          <a:solidFill>
            <a:schemeClr val="bg1"/>
          </a:solidFill>
        </p:grpSpPr>
        <p:sp>
          <p:nvSpPr>
            <p:cNvPr id="114" name="Google Shape;13549;p70">
              <a:extLst>
                <a:ext uri="{FF2B5EF4-FFF2-40B4-BE49-F238E27FC236}">
                  <a16:creationId xmlns:a16="http://schemas.microsoft.com/office/drawing/2014/main" id="{8D2C2B11-2C66-430D-BF30-0C69231B8D31}"/>
                </a:ext>
              </a:extLst>
            </p:cNvPr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3550;p70">
              <a:extLst>
                <a:ext uri="{FF2B5EF4-FFF2-40B4-BE49-F238E27FC236}">
                  <a16:creationId xmlns:a16="http://schemas.microsoft.com/office/drawing/2014/main" id="{E356CB1A-7EFC-477F-9586-30D74125783E}"/>
                </a:ext>
              </a:extLst>
            </p:cNvPr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3684;p70">
            <a:extLst>
              <a:ext uri="{FF2B5EF4-FFF2-40B4-BE49-F238E27FC236}">
                <a16:creationId xmlns:a16="http://schemas.microsoft.com/office/drawing/2014/main" id="{EA728343-8E75-4694-A18B-9164C64F23B9}"/>
              </a:ext>
            </a:extLst>
          </p:cNvPr>
          <p:cNvGrpSpPr/>
          <p:nvPr/>
        </p:nvGrpSpPr>
        <p:grpSpPr>
          <a:xfrm>
            <a:off x="9285320" y="2961083"/>
            <a:ext cx="663015" cy="660862"/>
            <a:chOff x="852385" y="1510916"/>
            <a:chExt cx="353145" cy="351998"/>
          </a:xfrm>
          <a:solidFill>
            <a:schemeClr val="bg1"/>
          </a:solidFill>
        </p:grpSpPr>
        <p:sp>
          <p:nvSpPr>
            <p:cNvPr id="120" name="Google Shape;13685;p70">
              <a:extLst>
                <a:ext uri="{FF2B5EF4-FFF2-40B4-BE49-F238E27FC236}">
                  <a16:creationId xmlns:a16="http://schemas.microsoft.com/office/drawing/2014/main" id="{CC8F3367-6A7F-4E9A-A447-BA42A435932D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686;p70">
              <a:extLst>
                <a:ext uri="{FF2B5EF4-FFF2-40B4-BE49-F238E27FC236}">
                  <a16:creationId xmlns:a16="http://schemas.microsoft.com/office/drawing/2014/main" id="{E95137D0-A674-496C-B816-44E08BACDDC6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3687;p70">
              <a:extLst>
                <a:ext uri="{FF2B5EF4-FFF2-40B4-BE49-F238E27FC236}">
                  <a16:creationId xmlns:a16="http://schemas.microsoft.com/office/drawing/2014/main" id="{07AC2E81-0B98-4CAB-B1D7-7903CA1E7CBD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03A03D0-F963-46BA-AB39-77FEF88DBEE9}"/>
              </a:ext>
            </a:extLst>
          </p:cNvPr>
          <p:cNvSpPr txBox="1"/>
          <p:nvPr/>
        </p:nvSpPr>
        <p:spPr>
          <a:xfrm>
            <a:off x="3289163" y="4148872"/>
            <a:ext cx="269736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Подписано Соглашение о сотрудничестве с индустриальным и интеллектуальным партнёрами </a:t>
            </a: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04 апреля 2025 г.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22BBFA-65CB-415C-866F-2A331F11A103}"/>
              </a:ext>
            </a:extLst>
          </p:cNvPr>
          <p:cNvSpPr txBox="1"/>
          <p:nvPr/>
        </p:nvSpPr>
        <p:spPr>
          <a:xfrm>
            <a:off x="5962232" y="4179011"/>
            <a:ext cx="269411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 «дорожная карта» мероприятий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созданию и функционированию </a:t>
            </a:r>
            <a:r>
              <a:rPr lang="ru-RU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агрокласса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F06D33D-FD62-469A-9F08-FC8B085B5715}"/>
              </a:ext>
            </a:extLst>
          </p:cNvPr>
          <p:cNvSpPr txBox="1"/>
          <p:nvPr/>
        </p:nvSpPr>
        <p:spPr>
          <a:xfrm>
            <a:off x="8656350" y="4191183"/>
            <a:ext cx="268493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рабочая группа по реализации проекта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Freeform 40">
            <a:extLst>
              <a:ext uri="{FF2B5EF4-FFF2-40B4-BE49-F238E27FC236}">
                <a16:creationId xmlns:a16="http://schemas.microsoft.com/office/drawing/2014/main" id="{99FE8E22-C2F3-4B2C-BA9B-D3F11D402E29}"/>
              </a:ext>
            </a:extLst>
          </p:cNvPr>
          <p:cNvSpPr>
            <a:spLocks noGrp="1"/>
          </p:cNvSpPr>
          <p:nvPr/>
        </p:nvSpPr>
        <p:spPr>
          <a:xfrm>
            <a:off x="3753804" y="2545209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7" name="Google Shape;13551;p70">
            <a:extLst>
              <a:ext uri="{FF2B5EF4-FFF2-40B4-BE49-F238E27FC236}">
                <a16:creationId xmlns:a16="http://schemas.microsoft.com/office/drawing/2014/main" id="{110A536E-00B7-4289-8885-5287E1805C85}"/>
              </a:ext>
            </a:extLst>
          </p:cNvPr>
          <p:cNvGrpSpPr/>
          <p:nvPr/>
        </p:nvGrpSpPr>
        <p:grpSpPr>
          <a:xfrm>
            <a:off x="4223832" y="2889954"/>
            <a:ext cx="712475" cy="687236"/>
            <a:chOff x="1284212" y="1963766"/>
            <a:chExt cx="379489" cy="366046"/>
          </a:xfrm>
          <a:solidFill>
            <a:schemeClr val="bg1"/>
          </a:solidFill>
        </p:grpSpPr>
        <p:sp>
          <p:nvSpPr>
            <p:cNvPr id="128" name="Google Shape;13552;p70">
              <a:extLst>
                <a:ext uri="{FF2B5EF4-FFF2-40B4-BE49-F238E27FC236}">
                  <a16:creationId xmlns:a16="http://schemas.microsoft.com/office/drawing/2014/main" id="{22A66DAB-06F7-4F07-93CB-AADF0CBD933E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553;p70">
              <a:extLst>
                <a:ext uri="{FF2B5EF4-FFF2-40B4-BE49-F238E27FC236}">
                  <a16:creationId xmlns:a16="http://schemas.microsoft.com/office/drawing/2014/main" id="{2A2751FB-5407-4867-8601-7011FEA6405E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9ECDB99-673B-46F1-A430-50A17E755029}"/>
              </a:ext>
            </a:extLst>
          </p:cNvPr>
          <p:cNvGrpSpPr/>
          <p:nvPr/>
        </p:nvGrpSpPr>
        <p:grpSpPr>
          <a:xfrm>
            <a:off x="928000" y="6405738"/>
            <a:ext cx="2653424" cy="0"/>
            <a:chOff x="8368886" y="636634"/>
            <a:chExt cx="2653424" cy="0"/>
          </a:xfrm>
        </p:grpSpPr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9C0C944E-701A-4767-896B-7DF324611B45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6AE907C2-A611-4401-8D15-7A13C124F1B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2E9A22A3-9101-42A3-AE65-80CCCBA658A2}"/>
              </a:ext>
            </a:extLst>
          </p:cNvPr>
          <p:cNvGrpSpPr/>
          <p:nvPr/>
        </p:nvGrpSpPr>
        <p:grpSpPr>
          <a:xfrm>
            <a:off x="1698687" y="6637663"/>
            <a:ext cx="1839252" cy="45719"/>
            <a:chOff x="8368886" y="636634"/>
            <a:chExt cx="2653424" cy="0"/>
          </a:xfrm>
        </p:grpSpPr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C5EFD5B2-400E-449B-9A91-B4086C2C254A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ECE25CF3-9FC7-4736-AE51-8D65EC12ECCE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81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0">
            <a:extLst>
              <a:ext uri="{FF2B5EF4-FFF2-40B4-BE49-F238E27FC236}">
                <a16:creationId xmlns:a16="http://schemas.microsoft.com/office/drawing/2014/main" id="{F99DB87B-F406-43BF-89D7-5A335ECE931C}"/>
              </a:ext>
            </a:extLst>
          </p:cNvPr>
          <p:cNvSpPr>
            <a:spLocks noGrp="1"/>
          </p:cNvSpPr>
          <p:nvPr/>
        </p:nvSpPr>
        <p:spPr>
          <a:xfrm>
            <a:off x="1216043" y="1616231"/>
            <a:ext cx="926034" cy="82053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016E6489-4E34-4537-A631-3CE262052667}"/>
              </a:ext>
            </a:extLst>
          </p:cNvPr>
          <p:cNvSpPr>
            <a:spLocks noGrp="1"/>
          </p:cNvSpPr>
          <p:nvPr/>
        </p:nvSpPr>
        <p:spPr>
          <a:xfrm>
            <a:off x="1227138" y="2492969"/>
            <a:ext cx="926034" cy="82053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40">
            <a:extLst>
              <a:ext uri="{FF2B5EF4-FFF2-40B4-BE49-F238E27FC236}">
                <a16:creationId xmlns:a16="http://schemas.microsoft.com/office/drawing/2014/main" id="{CC2CF76A-4448-44A7-AC49-64C3A0DB9D7F}"/>
              </a:ext>
            </a:extLst>
          </p:cNvPr>
          <p:cNvSpPr>
            <a:spLocks noGrp="1"/>
          </p:cNvSpPr>
          <p:nvPr/>
        </p:nvSpPr>
        <p:spPr>
          <a:xfrm>
            <a:off x="1227138" y="3367482"/>
            <a:ext cx="926034" cy="82053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2201825F-3B3A-4223-964D-E42641F63F00}"/>
              </a:ext>
            </a:extLst>
          </p:cNvPr>
          <p:cNvSpPr>
            <a:spLocks noGrp="1"/>
          </p:cNvSpPr>
          <p:nvPr/>
        </p:nvSpPr>
        <p:spPr>
          <a:xfrm>
            <a:off x="1272988" y="5102280"/>
            <a:ext cx="926034" cy="82053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F8D9C-9276-4ABD-AB03-6A195CFF449C}"/>
              </a:ext>
            </a:extLst>
          </p:cNvPr>
          <p:cNvSpPr txBox="1"/>
          <p:nvPr/>
        </p:nvSpPr>
        <p:spPr>
          <a:xfrm>
            <a:off x="2117981" y="1780484"/>
            <a:ext cx="39714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УЧЕБНАЯ ДЕЯТЕЛЬНОСТЬ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CAE99-D90B-4D47-BBDF-5765DD258217}"/>
              </a:ext>
            </a:extLst>
          </p:cNvPr>
          <p:cNvSpPr txBox="1"/>
          <p:nvPr/>
        </p:nvSpPr>
        <p:spPr>
          <a:xfrm>
            <a:off x="2168261" y="2598952"/>
            <a:ext cx="566839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ВНЕУРОЧНАЯ ДЕЯТЕЛЬНОСТЬ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875A34-275F-4F79-8F12-2B18136CDCED}"/>
              </a:ext>
            </a:extLst>
          </p:cNvPr>
          <p:cNvSpPr txBox="1"/>
          <p:nvPr/>
        </p:nvSpPr>
        <p:spPr>
          <a:xfrm>
            <a:off x="2153172" y="3396682"/>
            <a:ext cx="48732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CAE404-C07E-4C03-B7F6-033F561A2EE6}"/>
              </a:ext>
            </a:extLst>
          </p:cNvPr>
          <p:cNvSpPr txBox="1"/>
          <p:nvPr/>
        </p:nvSpPr>
        <p:spPr>
          <a:xfrm>
            <a:off x="2142077" y="4145501"/>
            <a:ext cx="59204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ДЕЯТЕЛЬНОСТЬ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МОДУЛЬ « ПРОФОРИЕНТАЦИЯ»)</a:t>
            </a:r>
            <a:endParaRPr lang="ru-RU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FCDA507-DD29-4E05-A4A0-CA8909AE1847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366642-EBF1-455A-8349-439EA832D0DE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0">
            <a:extLst>
              <a:ext uri="{FF2B5EF4-FFF2-40B4-BE49-F238E27FC236}">
                <a16:creationId xmlns:a16="http://schemas.microsoft.com/office/drawing/2014/main" id="{29BE6D4D-BD47-483C-9DEB-2387DF966779}"/>
              </a:ext>
            </a:extLst>
          </p:cNvPr>
          <p:cNvSpPr>
            <a:spLocks noGrp="1"/>
          </p:cNvSpPr>
          <p:nvPr/>
        </p:nvSpPr>
        <p:spPr>
          <a:xfrm>
            <a:off x="10102686" y="3396682"/>
            <a:ext cx="2027052" cy="184963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78B506B7-D249-4BE2-AF14-11B31D61775B}"/>
              </a:ext>
            </a:extLst>
          </p:cNvPr>
          <p:cNvSpPr>
            <a:spLocks noGrp="1"/>
          </p:cNvSpPr>
          <p:nvPr/>
        </p:nvSpPr>
        <p:spPr>
          <a:xfrm>
            <a:off x="8507074" y="2330331"/>
            <a:ext cx="1704430" cy="163919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9" name="Freeform 40">
            <a:extLst>
              <a:ext uri="{FF2B5EF4-FFF2-40B4-BE49-F238E27FC236}">
                <a16:creationId xmlns:a16="http://schemas.microsoft.com/office/drawing/2014/main" id="{DF317C32-4110-451C-BF58-1D88CEDAEF19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0A340F75-910E-41A6-BC56-D4C4315D18BE}"/>
              </a:ext>
            </a:extLst>
          </p:cNvPr>
          <p:cNvSpPr>
            <a:spLocks noGrp="1"/>
          </p:cNvSpPr>
          <p:nvPr/>
        </p:nvSpPr>
        <p:spPr>
          <a:xfrm>
            <a:off x="7430814" y="1723129"/>
            <a:ext cx="4939862" cy="473668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Модель образовательной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деятельности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отражает систему взаимосвязей 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взаимодействий </a:t>
            </a:r>
            <a:r>
              <a:rPr lang="ru-RU" dirty="0">
                <a:solidFill>
                  <a:schemeClr val="bg1"/>
                </a:solidFill>
              </a:rPr>
              <a:t>между различными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компонентами</a:t>
            </a:r>
            <a:r>
              <a:rPr lang="ru-RU" dirty="0">
                <a:solidFill>
                  <a:schemeClr val="bg1"/>
                </a:solidFill>
              </a:rPr>
              <a:t>, такими как учебная и внеурочная деятельность, дополнительные образовательные </a:t>
            </a:r>
            <a:r>
              <a:rPr lang="ru-RU" dirty="0" smtClean="0">
                <a:solidFill>
                  <a:schemeClr val="bg1"/>
                </a:solidFill>
              </a:rPr>
              <a:t>программы, воспитательная деятельность </a:t>
            </a:r>
            <a:r>
              <a:rPr lang="ru-RU" dirty="0">
                <a:solidFill>
                  <a:schemeClr val="bg1"/>
                </a:solidFill>
              </a:rPr>
              <a:t>и подготовка кадров. Она демонстрирует, как разные элементы образовательного процесса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интегрируются друг </a:t>
            </a:r>
            <a:r>
              <a:rPr lang="ru-RU" dirty="0">
                <a:solidFill>
                  <a:schemeClr val="bg1"/>
                </a:solidFill>
              </a:rPr>
              <a:t>с другом для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достижения </a:t>
            </a:r>
            <a:r>
              <a:rPr lang="ru-RU" dirty="0">
                <a:solidFill>
                  <a:schemeClr val="bg1"/>
                </a:solidFill>
              </a:rPr>
              <a:t>общих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целей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9B087C8D-519B-4407-B7D6-1EBD5FF499B2}"/>
              </a:ext>
            </a:extLst>
          </p:cNvPr>
          <p:cNvSpPr>
            <a:spLocks noGrp="1"/>
          </p:cNvSpPr>
          <p:nvPr/>
        </p:nvSpPr>
        <p:spPr>
          <a:xfrm>
            <a:off x="8681886" y="4988647"/>
            <a:ext cx="1354807" cy="1080703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650137BB-6F7B-4904-A610-1733BD6212DB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C8D35CC-3EE7-4BC5-9497-75D5052D7522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BDA8054-8AD1-4BE9-9C88-638AE122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CC53FA-2B44-4FDB-9CAD-D746E43285D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F9878B-DB83-47EB-AED9-981AD13F396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062208F-EF6C-430D-B8A4-979B8CB5B0E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671C824-57D1-4B4F-B8C3-E61F25D7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A2010AD-B846-420D-8BA5-86A0F471388D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2ACDB8-1CFE-434A-A555-EA576C721CB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DD57B7F-4305-45D1-BBC1-3826EEE00E40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A8DCA2B-1007-4C74-AE8A-B7086167B6D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0">
            <a:extLst>
              <a:ext uri="{FF2B5EF4-FFF2-40B4-BE49-F238E27FC236}">
                <a16:creationId xmlns:a16="http://schemas.microsoft.com/office/drawing/2014/main" id="{7ABC7000-B9C1-44F7-A53B-B22B42843C19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sp>
        <p:nvSpPr>
          <p:cNvPr id="32" name="Номер слайда 2">
            <a:extLst>
              <a:ext uri="{FF2B5EF4-FFF2-40B4-BE49-F238E27FC236}">
                <a16:creationId xmlns:a16="http://schemas.microsoft.com/office/drawing/2014/main" id="{6F3AEBFF-C290-421E-8671-BAE027581088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18F62A-E6A9-4915-9693-9C7C03AE4E6D}"/>
              </a:ext>
            </a:extLst>
          </p:cNvPr>
          <p:cNvGrpSpPr/>
          <p:nvPr/>
        </p:nvGrpSpPr>
        <p:grpSpPr>
          <a:xfrm>
            <a:off x="199883" y="6405738"/>
            <a:ext cx="2653424" cy="0"/>
            <a:chOff x="8368886" y="636634"/>
            <a:chExt cx="2653424" cy="0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CF157CC-FF1B-45B9-BF0D-DE48C7BC5D6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F747B25D-9A3C-43BC-807F-10A76AD3CEA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F4AFE5A-83E0-4D67-950D-2CBA7D0D1A4A}"/>
              </a:ext>
            </a:extLst>
          </p:cNvPr>
          <p:cNvGrpSpPr/>
          <p:nvPr/>
        </p:nvGrpSpPr>
        <p:grpSpPr>
          <a:xfrm>
            <a:off x="970570" y="6637663"/>
            <a:ext cx="1839252" cy="45719"/>
            <a:chOff x="8368886" y="636634"/>
            <a:chExt cx="2653424" cy="0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26DD023C-A2BC-4827-8199-41B3926F2B3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891F6AB3-FF8D-4878-A846-40BADB7C392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bject 2"/>
          <p:cNvSpPr txBox="1">
            <a:spLocks/>
          </p:cNvSpPr>
          <p:nvPr/>
        </p:nvSpPr>
        <p:spPr>
          <a:xfrm>
            <a:off x="1272988" y="829788"/>
            <a:ext cx="837972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8419" lvl="0" algn="ctr">
              <a:spcBef>
                <a:spcPts val="100"/>
              </a:spcBef>
            </a:pPr>
            <a:r>
              <a:rPr lang="ru-RU" sz="1600" kern="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ОРГАНИЗАЦИИ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ДЕЯТЕЛЬНОСТИ В АГРОКЛАССЕ </a:t>
            </a:r>
          </a:p>
          <a:p>
            <a:pPr marL="58419" lvl="0" algn="ctr">
              <a:spcBef>
                <a:spcPts val="10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РЕАЛИЗАЦИИ ОСНОВНЫХ ОБРАЗОВАТЕЛЬНЫХ ПРОГРАММ </a:t>
            </a:r>
          </a:p>
          <a:p>
            <a:pPr marL="58419" lvl="0" algn="ctr">
              <a:spcBef>
                <a:spcPts val="10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ОСНОВНОГО ОБЩЕГО И СРЕДНЕГО ОБЩЕГО ОБРАЗОВАНИЯ</a:t>
            </a:r>
            <a:endParaRPr kumimoji="0" lang="ru-RU" sz="1600" i="0" u="none" strike="noStrike" kern="0" cap="none" spc="-2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40">
            <a:extLst>
              <a:ext uri="{FF2B5EF4-FFF2-40B4-BE49-F238E27FC236}">
                <a16:creationId xmlns:a16="http://schemas.microsoft.com/office/drawing/2014/main" id="{2201825F-3B3A-4223-964D-E42641F63F00}"/>
              </a:ext>
            </a:extLst>
          </p:cNvPr>
          <p:cNvSpPr>
            <a:spLocks noGrp="1"/>
          </p:cNvSpPr>
          <p:nvPr/>
        </p:nvSpPr>
        <p:spPr>
          <a:xfrm>
            <a:off x="1252412" y="4244221"/>
            <a:ext cx="926034" cy="82053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CAE404-C07E-4C03-B7F6-033F561A2EE6}"/>
              </a:ext>
            </a:extLst>
          </p:cNvPr>
          <p:cNvSpPr txBox="1"/>
          <p:nvPr/>
        </p:nvSpPr>
        <p:spPr>
          <a:xfrm>
            <a:off x="2238131" y="5001410"/>
            <a:ext cx="58243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УРОВНЯ ПРОФЕССИОНАЛЬНОГО МАСТЕРСТВА ПЕДАГОГОВ</a:t>
            </a:r>
            <a:r>
              <a:rPr lang="ru-RU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через семинары, тренинги, КПК, обмен опытом)</a:t>
            </a:r>
            <a:endParaRPr lang="ru-RU" b="1" dirty="0">
              <a:solidFill>
                <a:srgbClr val="4472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6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3B901D1-F597-4663-B2A9-0C34C0C46928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40">
            <a:extLst>
              <a:ext uri="{FF2B5EF4-FFF2-40B4-BE49-F238E27FC236}">
                <a16:creationId xmlns:a16="http://schemas.microsoft.com/office/drawing/2014/main" id="{3251500C-0A75-4534-9022-029825355D56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4" name="Freeform 40">
            <a:extLst>
              <a:ext uri="{FF2B5EF4-FFF2-40B4-BE49-F238E27FC236}">
                <a16:creationId xmlns:a16="http://schemas.microsoft.com/office/drawing/2014/main" id="{201D270F-DC37-4BEC-B841-EF3BA918260D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192C336-772E-4108-AAAA-3370558C2E2F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94B4512A-ACC5-4724-935B-785FD913046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2B3BD594-D6EC-4D62-B463-E1C03EB0BB73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7F3744B-F8CE-416A-A8EB-97D5C801AE9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0A21C83D-0D65-4E5E-BBFC-0A1C44C99587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D84FA39A-0519-4473-A9C6-F159018EF70E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reeform 40">
            <a:extLst>
              <a:ext uri="{FF2B5EF4-FFF2-40B4-BE49-F238E27FC236}">
                <a16:creationId xmlns:a16="http://schemas.microsoft.com/office/drawing/2014/main" id="{1D552170-12C1-48BB-A165-81A7C5E27A72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E98399-236E-4EF7-850A-C0B59934020D}"/>
              </a:ext>
            </a:extLst>
          </p:cNvPr>
          <p:cNvSpPr txBox="1"/>
          <p:nvPr/>
        </p:nvSpPr>
        <p:spPr>
          <a:xfrm>
            <a:off x="2387304" y="2061238"/>
            <a:ext cx="355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на профильном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 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предметов: 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начала математического анализа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геометрия,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ероятность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статистика, биология.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F7A68B7-533D-4892-847F-B60932D90423}"/>
              </a:ext>
            </a:extLst>
          </p:cNvPr>
          <p:cNvGrpSpPr/>
          <p:nvPr/>
        </p:nvGrpSpPr>
        <p:grpSpPr>
          <a:xfrm>
            <a:off x="199883" y="6405738"/>
            <a:ext cx="2653424" cy="0"/>
            <a:chOff x="8368886" y="636634"/>
            <a:chExt cx="2653424" cy="0"/>
          </a:xfrm>
        </p:grpSpPr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254BD954-162F-439A-8C47-55F2E75074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A9232FAE-9144-491D-8451-1B5145C27C2C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A435763-F9AE-4D35-96B2-CF3BD5BFE647}"/>
              </a:ext>
            </a:extLst>
          </p:cNvPr>
          <p:cNvGrpSpPr/>
          <p:nvPr/>
        </p:nvGrpSpPr>
        <p:grpSpPr>
          <a:xfrm>
            <a:off x="970570" y="6637663"/>
            <a:ext cx="1839252" cy="45719"/>
            <a:chOff x="8368886" y="636634"/>
            <a:chExt cx="2653424" cy="0"/>
          </a:xfrm>
        </p:grpSpPr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CFE390E6-5865-4E98-8CFE-0A8A91A83B9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39F99C91-BB4E-4A1E-88D5-8E3C8E6455A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B673CEB-54BC-46BD-922A-2A3AF701DE65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39206E-13AC-46A3-9697-C2EA1031B7BB}"/>
              </a:ext>
            </a:extLst>
          </p:cNvPr>
          <p:cNvSpPr txBox="1"/>
          <p:nvPr/>
        </p:nvSpPr>
        <p:spPr>
          <a:xfrm>
            <a:off x="1106507" y="424643"/>
            <a:ext cx="76833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УЧЕБНАЯ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</p:txBody>
      </p:sp>
      <p:sp>
        <p:nvSpPr>
          <p:cNvPr id="92" name="Номер слайда 2">
            <a:extLst>
              <a:ext uri="{FF2B5EF4-FFF2-40B4-BE49-F238E27FC236}">
                <a16:creationId xmlns:a16="http://schemas.microsoft.com/office/drawing/2014/main" id="{902D86D9-1FF3-43FF-899A-BFB0D3AEC057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Freeform 40">
            <a:extLst>
              <a:ext uri="{FF2B5EF4-FFF2-40B4-BE49-F238E27FC236}">
                <a16:creationId xmlns:a16="http://schemas.microsoft.com/office/drawing/2014/main" id="{E3525E71-DB4D-4755-B9D2-2C1C90B3464E}"/>
              </a:ext>
            </a:extLst>
          </p:cNvPr>
          <p:cNvSpPr>
            <a:spLocks noGrp="1"/>
          </p:cNvSpPr>
          <p:nvPr/>
        </p:nvSpPr>
        <p:spPr>
          <a:xfrm>
            <a:off x="723961" y="2183690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E61DB22D-B977-455E-BF52-9AB413ED7744}"/>
              </a:ext>
            </a:extLst>
          </p:cNvPr>
          <p:cNvSpPr>
            <a:spLocks noGrp="1"/>
          </p:cNvSpPr>
          <p:nvPr/>
        </p:nvSpPr>
        <p:spPr>
          <a:xfrm>
            <a:off x="716949" y="4608478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F3A61B68-FCC1-413F-BEB7-1CA45805A922}"/>
              </a:ext>
            </a:extLst>
          </p:cNvPr>
          <p:cNvSpPr>
            <a:spLocks noGrp="1"/>
          </p:cNvSpPr>
          <p:nvPr/>
        </p:nvSpPr>
        <p:spPr>
          <a:xfrm>
            <a:off x="5821936" y="2136732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350C8266-8855-4F17-A50C-31C786C17500}"/>
              </a:ext>
            </a:extLst>
          </p:cNvPr>
          <p:cNvSpPr>
            <a:spLocks noGrp="1"/>
          </p:cNvSpPr>
          <p:nvPr/>
        </p:nvSpPr>
        <p:spPr>
          <a:xfrm>
            <a:off x="5829793" y="4384580"/>
            <a:ext cx="1621924" cy="143713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oogle Shape;13530;p70">
            <a:extLst>
              <a:ext uri="{FF2B5EF4-FFF2-40B4-BE49-F238E27FC236}">
                <a16:creationId xmlns:a16="http://schemas.microsoft.com/office/drawing/2014/main" id="{F371FCD1-12C5-40F4-B0F2-CAF3AFD98AA0}"/>
              </a:ext>
            </a:extLst>
          </p:cNvPr>
          <p:cNvGrpSpPr/>
          <p:nvPr/>
        </p:nvGrpSpPr>
        <p:grpSpPr>
          <a:xfrm>
            <a:off x="6419642" y="2465414"/>
            <a:ext cx="543302" cy="767414"/>
            <a:chOff x="1333682" y="3344330"/>
            <a:chExt cx="271213" cy="383088"/>
          </a:xfrm>
          <a:solidFill>
            <a:srgbClr val="1A69B6"/>
          </a:solidFill>
        </p:grpSpPr>
        <p:sp>
          <p:nvSpPr>
            <p:cNvPr id="43" name="Google Shape;13531;p70">
              <a:extLst>
                <a:ext uri="{FF2B5EF4-FFF2-40B4-BE49-F238E27FC236}">
                  <a16:creationId xmlns:a16="http://schemas.microsoft.com/office/drawing/2014/main" id="{1595EED0-3E3A-43E2-99CD-5402E087DD21}"/>
                </a:ext>
              </a:extLst>
            </p:cNvPr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532;p70">
              <a:extLst>
                <a:ext uri="{FF2B5EF4-FFF2-40B4-BE49-F238E27FC236}">
                  <a16:creationId xmlns:a16="http://schemas.microsoft.com/office/drawing/2014/main" id="{8545FA0D-2105-4D99-9453-ECDE907DEF50}"/>
                </a:ext>
              </a:extLst>
            </p:cNvPr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533;p70">
              <a:extLst>
                <a:ext uri="{FF2B5EF4-FFF2-40B4-BE49-F238E27FC236}">
                  <a16:creationId xmlns:a16="http://schemas.microsoft.com/office/drawing/2014/main" id="{B3E3C2CB-C782-4BEF-9260-7E13099DB9BC}"/>
                </a:ext>
              </a:extLst>
            </p:cNvPr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534;p70">
              <a:extLst>
                <a:ext uri="{FF2B5EF4-FFF2-40B4-BE49-F238E27FC236}">
                  <a16:creationId xmlns:a16="http://schemas.microsoft.com/office/drawing/2014/main" id="{8D42BD22-6A71-44CE-920B-0304ABBF8943}"/>
                </a:ext>
              </a:extLst>
            </p:cNvPr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535;p70">
              <a:extLst>
                <a:ext uri="{FF2B5EF4-FFF2-40B4-BE49-F238E27FC236}">
                  <a16:creationId xmlns:a16="http://schemas.microsoft.com/office/drawing/2014/main" id="{FCC6D6AF-619B-4004-9ED5-CC65F8F60428}"/>
                </a:ext>
              </a:extLst>
            </p:cNvPr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536;p70">
              <a:extLst>
                <a:ext uri="{FF2B5EF4-FFF2-40B4-BE49-F238E27FC236}">
                  <a16:creationId xmlns:a16="http://schemas.microsoft.com/office/drawing/2014/main" id="{2283AE82-2F85-4094-A429-F496C1E0E497}"/>
                </a:ext>
              </a:extLst>
            </p:cNvPr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537;p70">
              <a:extLst>
                <a:ext uri="{FF2B5EF4-FFF2-40B4-BE49-F238E27FC236}">
                  <a16:creationId xmlns:a16="http://schemas.microsoft.com/office/drawing/2014/main" id="{080BFF58-ADFD-492C-AD35-5ACAF6104D99}"/>
                </a:ext>
              </a:extLst>
            </p:cNvPr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538;p70">
              <a:extLst>
                <a:ext uri="{FF2B5EF4-FFF2-40B4-BE49-F238E27FC236}">
                  <a16:creationId xmlns:a16="http://schemas.microsoft.com/office/drawing/2014/main" id="{FBB44DAE-D0A2-4BF5-A03F-BEA18412F0C0}"/>
                </a:ext>
              </a:extLst>
            </p:cNvPr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539;p70">
              <a:extLst>
                <a:ext uri="{FF2B5EF4-FFF2-40B4-BE49-F238E27FC236}">
                  <a16:creationId xmlns:a16="http://schemas.microsoft.com/office/drawing/2014/main" id="{FEC84DB5-2952-432D-9B58-10FF0A807AF8}"/>
                </a:ext>
              </a:extLst>
            </p:cNvPr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3540;p70">
              <a:extLst>
                <a:ext uri="{FF2B5EF4-FFF2-40B4-BE49-F238E27FC236}">
                  <a16:creationId xmlns:a16="http://schemas.microsoft.com/office/drawing/2014/main" id="{4FCC57C4-3B49-4713-8BDE-0633D15B1015}"/>
                </a:ext>
              </a:extLst>
            </p:cNvPr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541;p70">
              <a:extLst>
                <a:ext uri="{FF2B5EF4-FFF2-40B4-BE49-F238E27FC236}">
                  <a16:creationId xmlns:a16="http://schemas.microsoft.com/office/drawing/2014/main" id="{9A2FA440-1522-442C-A490-DF64511C106A}"/>
                </a:ext>
              </a:extLst>
            </p:cNvPr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13548;p70">
            <a:extLst>
              <a:ext uri="{FF2B5EF4-FFF2-40B4-BE49-F238E27FC236}">
                <a16:creationId xmlns:a16="http://schemas.microsoft.com/office/drawing/2014/main" id="{5298FB40-A342-4151-A4EA-828E5F73F81D}"/>
              </a:ext>
            </a:extLst>
          </p:cNvPr>
          <p:cNvGrpSpPr/>
          <p:nvPr/>
        </p:nvGrpSpPr>
        <p:grpSpPr>
          <a:xfrm>
            <a:off x="1173654" y="2496040"/>
            <a:ext cx="749854" cy="704879"/>
            <a:chOff x="849741" y="1959307"/>
            <a:chExt cx="399398" cy="375443"/>
          </a:xfrm>
          <a:solidFill>
            <a:srgbClr val="1A69B6"/>
          </a:solidFill>
        </p:grpSpPr>
        <p:sp>
          <p:nvSpPr>
            <p:cNvPr id="87" name="Google Shape;13549;p70">
              <a:extLst>
                <a:ext uri="{FF2B5EF4-FFF2-40B4-BE49-F238E27FC236}">
                  <a16:creationId xmlns:a16="http://schemas.microsoft.com/office/drawing/2014/main" id="{6F198B24-EB96-468C-9A89-E75FCE7121B0}"/>
                </a:ext>
              </a:extLst>
            </p:cNvPr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550;p70">
              <a:extLst>
                <a:ext uri="{FF2B5EF4-FFF2-40B4-BE49-F238E27FC236}">
                  <a16:creationId xmlns:a16="http://schemas.microsoft.com/office/drawing/2014/main" id="{C6EA7683-4243-498B-8643-C6BBDFE50C0C}"/>
                </a:ext>
              </a:extLst>
            </p:cNvPr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13551;p70">
            <a:extLst>
              <a:ext uri="{FF2B5EF4-FFF2-40B4-BE49-F238E27FC236}">
                <a16:creationId xmlns:a16="http://schemas.microsoft.com/office/drawing/2014/main" id="{981284D6-B556-422D-955C-283B27CC52F2}"/>
              </a:ext>
            </a:extLst>
          </p:cNvPr>
          <p:cNvGrpSpPr/>
          <p:nvPr/>
        </p:nvGrpSpPr>
        <p:grpSpPr>
          <a:xfrm>
            <a:off x="1170856" y="4949798"/>
            <a:ext cx="712475" cy="687236"/>
            <a:chOff x="1284212" y="1963766"/>
            <a:chExt cx="379489" cy="366046"/>
          </a:xfrm>
          <a:solidFill>
            <a:srgbClr val="1A69B6"/>
          </a:solidFill>
        </p:grpSpPr>
        <p:sp>
          <p:nvSpPr>
            <p:cNvPr id="93" name="Google Shape;13552;p70">
              <a:extLst>
                <a:ext uri="{FF2B5EF4-FFF2-40B4-BE49-F238E27FC236}">
                  <a16:creationId xmlns:a16="http://schemas.microsoft.com/office/drawing/2014/main" id="{1D5C73D7-FF99-48C7-B84E-B07F6D2CEED2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553;p70">
              <a:extLst>
                <a:ext uri="{FF2B5EF4-FFF2-40B4-BE49-F238E27FC236}">
                  <a16:creationId xmlns:a16="http://schemas.microsoft.com/office/drawing/2014/main" id="{E0797955-E098-4080-9E26-0FD06A800A62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3684;p70">
            <a:extLst>
              <a:ext uri="{FF2B5EF4-FFF2-40B4-BE49-F238E27FC236}">
                <a16:creationId xmlns:a16="http://schemas.microsoft.com/office/drawing/2014/main" id="{70F2101E-A74A-499C-A859-BB01BD71F976}"/>
              </a:ext>
            </a:extLst>
          </p:cNvPr>
          <p:cNvGrpSpPr/>
          <p:nvPr/>
        </p:nvGrpSpPr>
        <p:grpSpPr>
          <a:xfrm>
            <a:off x="6360169" y="4772718"/>
            <a:ext cx="663015" cy="660862"/>
            <a:chOff x="852385" y="1510916"/>
            <a:chExt cx="353145" cy="351998"/>
          </a:xfrm>
          <a:solidFill>
            <a:srgbClr val="1A69B6"/>
          </a:solidFill>
        </p:grpSpPr>
        <p:sp>
          <p:nvSpPr>
            <p:cNvPr id="96" name="Google Shape;13685;p70">
              <a:extLst>
                <a:ext uri="{FF2B5EF4-FFF2-40B4-BE49-F238E27FC236}">
                  <a16:creationId xmlns:a16="http://schemas.microsoft.com/office/drawing/2014/main" id="{FD2974F3-A9BC-41C8-B0A9-3BA079FAD953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3686;p70">
              <a:extLst>
                <a:ext uri="{FF2B5EF4-FFF2-40B4-BE49-F238E27FC236}">
                  <a16:creationId xmlns:a16="http://schemas.microsoft.com/office/drawing/2014/main" id="{10085E5A-94C6-4336-9EDC-DBD5E8DF0FD5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3687;p70">
              <a:extLst>
                <a:ext uri="{FF2B5EF4-FFF2-40B4-BE49-F238E27FC236}">
                  <a16:creationId xmlns:a16="http://schemas.microsoft.com/office/drawing/2014/main" id="{88377763-3391-4A5A-8DBC-D652A7EBE80B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C074BF2-740B-43CD-AF51-0B0F1FF37727}"/>
              </a:ext>
            </a:extLst>
          </p:cNvPr>
          <p:cNvSpPr txBox="1"/>
          <p:nvPr/>
        </p:nvSpPr>
        <p:spPr>
          <a:xfrm>
            <a:off x="2432858" y="4435868"/>
            <a:ext cx="3460313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в учебный план элективных курсов: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«Биотехнология»10-11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АгроСтарт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11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разноуровневых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задач по математике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9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«Цифровая агрономия»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 8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29D244B-72CF-422A-900F-A543A293FB6E}"/>
              </a:ext>
            </a:extLst>
          </p:cNvPr>
          <p:cNvSpPr txBox="1"/>
          <p:nvPr/>
        </p:nvSpPr>
        <p:spPr>
          <a:xfrm>
            <a:off x="7599112" y="2022300"/>
            <a:ext cx="411876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ключение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агротехнологического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содержания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изучения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учебных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 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(физика, химия, биология, география, труд (технология)), где рассматривается значимость учебного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предмета в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деятельности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от 4 до 6 часов).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3D2D9A-6659-4C5F-9CE6-E8E1BB565BDA}"/>
              </a:ext>
            </a:extLst>
          </p:cNvPr>
          <p:cNvSpPr txBox="1"/>
          <p:nvPr/>
        </p:nvSpPr>
        <p:spPr>
          <a:xfrm>
            <a:off x="7604896" y="4384580"/>
            <a:ext cx="423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учебных и исследовательских 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обучающимися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6-9, 10 классов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тематике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агротехнологической направленности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3B901D1-F597-4663-B2A9-0C34C0C46928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0">
            <a:extLst>
              <a:ext uri="{FF2B5EF4-FFF2-40B4-BE49-F238E27FC236}">
                <a16:creationId xmlns:a16="http://schemas.microsoft.com/office/drawing/2014/main" id="{0E610155-4EA7-4CAC-92B4-19074AA8763A}"/>
              </a:ext>
            </a:extLst>
          </p:cNvPr>
          <p:cNvSpPr>
            <a:spLocks noGrp="1"/>
          </p:cNvSpPr>
          <p:nvPr/>
        </p:nvSpPr>
        <p:spPr>
          <a:xfrm>
            <a:off x="10102686" y="4695737"/>
            <a:ext cx="1795024" cy="171000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0" name="Freeform 40">
            <a:extLst>
              <a:ext uri="{FF2B5EF4-FFF2-40B4-BE49-F238E27FC236}">
                <a16:creationId xmlns:a16="http://schemas.microsoft.com/office/drawing/2014/main" id="{11962EC4-DFCE-470E-A178-2095038BB309}"/>
              </a:ext>
            </a:extLst>
          </p:cNvPr>
          <p:cNvSpPr>
            <a:spLocks noGrp="1"/>
          </p:cNvSpPr>
          <p:nvPr/>
        </p:nvSpPr>
        <p:spPr>
          <a:xfrm>
            <a:off x="9396141" y="2218093"/>
            <a:ext cx="2181336" cy="193281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51" name="Freeform 40">
            <a:extLst>
              <a:ext uri="{FF2B5EF4-FFF2-40B4-BE49-F238E27FC236}">
                <a16:creationId xmlns:a16="http://schemas.microsoft.com/office/drawing/2014/main" id="{3251500C-0A75-4534-9022-029825355D56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2" name="Freeform 40">
            <a:extLst>
              <a:ext uri="{FF2B5EF4-FFF2-40B4-BE49-F238E27FC236}">
                <a16:creationId xmlns:a16="http://schemas.microsoft.com/office/drawing/2014/main" id="{B68E58F1-F264-428B-B15E-96424D647FA2}"/>
              </a:ext>
            </a:extLst>
          </p:cNvPr>
          <p:cNvSpPr>
            <a:spLocks noGrp="1"/>
          </p:cNvSpPr>
          <p:nvPr/>
        </p:nvSpPr>
        <p:spPr>
          <a:xfrm>
            <a:off x="9842743" y="3541572"/>
            <a:ext cx="2132419" cy="188947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/>
          </a:p>
        </p:txBody>
      </p:sp>
      <p:sp>
        <p:nvSpPr>
          <p:cNvPr id="53" name="Freeform 40">
            <a:extLst>
              <a:ext uri="{FF2B5EF4-FFF2-40B4-BE49-F238E27FC236}">
                <a16:creationId xmlns:a16="http://schemas.microsoft.com/office/drawing/2014/main" id="{875A7E5E-E71D-4469-807B-4591D75C8092}"/>
              </a:ext>
            </a:extLst>
          </p:cNvPr>
          <p:cNvSpPr>
            <a:spLocks noGrp="1"/>
          </p:cNvSpPr>
          <p:nvPr/>
        </p:nvSpPr>
        <p:spPr>
          <a:xfrm>
            <a:off x="9274494" y="5246313"/>
            <a:ext cx="1656382" cy="146767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4" name="Freeform 40">
            <a:extLst>
              <a:ext uri="{FF2B5EF4-FFF2-40B4-BE49-F238E27FC236}">
                <a16:creationId xmlns:a16="http://schemas.microsoft.com/office/drawing/2014/main" id="{201D270F-DC37-4BEC-B841-EF3BA918260D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192C336-772E-4108-AAAA-3370558C2E2F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94B4512A-ACC5-4724-935B-785FD913046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2B3BD594-D6EC-4D62-B463-E1C03EB0BB73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7F3744B-F8CE-416A-A8EB-97D5C801AE9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0A21C83D-0D65-4E5E-BBFC-0A1C44C99587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D84FA39A-0519-4473-A9C6-F159018EF70E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B60EA73-83C9-4AF0-BEDA-D84A30EA6524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4691AA8-93A0-4D28-A2C6-D72FC60362C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F222184B-49D2-4427-AC90-2EC07C90407A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243B5625-609F-493E-9E54-92208B7200E8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reeform 40">
            <a:extLst>
              <a:ext uri="{FF2B5EF4-FFF2-40B4-BE49-F238E27FC236}">
                <a16:creationId xmlns:a16="http://schemas.microsoft.com/office/drawing/2014/main" id="{1D552170-12C1-48BB-A165-81A7C5E27A72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E98399-236E-4EF7-850A-C0B59934020D}"/>
              </a:ext>
            </a:extLst>
          </p:cNvPr>
          <p:cNvSpPr txBox="1"/>
          <p:nvPr/>
        </p:nvSpPr>
        <p:spPr>
          <a:xfrm>
            <a:off x="2208821" y="3300125"/>
            <a:ext cx="9510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 курсов внеурочной деятельности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Агрокласс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- 10 класс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«Математика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новые открытия» - 8 класс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безопасность/ Цифровая гигиена – 6 класс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4B7ACD-E957-4AA3-B6CF-E2C177FE9057}"/>
              </a:ext>
            </a:extLst>
          </p:cNvPr>
          <p:cNvSpPr txBox="1"/>
          <p:nvPr/>
        </p:nvSpPr>
        <p:spPr>
          <a:xfrm>
            <a:off x="2192422" y="1594077"/>
            <a:ext cx="952545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курса внеурочной деятельности «Россия – мои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горизонты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обучающихся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6-11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классов с  включением тем, отражающих региональный компонент профессий агропромышленного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актуальных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Костромской  области. 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Freeform 40">
            <a:extLst>
              <a:ext uri="{FF2B5EF4-FFF2-40B4-BE49-F238E27FC236}">
                <a16:creationId xmlns:a16="http://schemas.microsoft.com/office/drawing/2014/main" id="{3266833C-CAF2-42C2-BC06-62DE6AC7D86F}"/>
              </a:ext>
            </a:extLst>
          </p:cNvPr>
          <p:cNvSpPr>
            <a:spLocks noGrp="1"/>
          </p:cNvSpPr>
          <p:nvPr/>
        </p:nvSpPr>
        <p:spPr>
          <a:xfrm>
            <a:off x="1292772" y="1684358"/>
            <a:ext cx="848382" cy="79376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Freeform 40">
            <a:extLst>
              <a:ext uri="{FF2B5EF4-FFF2-40B4-BE49-F238E27FC236}">
                <a16:creationId xmlns:a16="http://schemas.microsoft.com/office/drawing/2014/main" id="{629647D2-6917-4C11-95FC-F1834CB34F18}"/>
              </a:ext>
            </a:extLst>
          </p:cNvPr>
          <p:cNvSpPr>
            <a:spLocks noGrp="1"/>
          </p:cNvSpPr>
          <p:nvPr/>
        </p:nvSpPr>
        <p:spPr>
          <a:xfrm>
            <a:off x="1241889" y="3454237"/>
            <a:ext cx="920399" cy="711945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Freeform 40">
            <a:extLst>
              <a:ext uri="{FF2B5EF4-FFF2-40B4-BE49-F238E27FC236}">
                <a16:creationId xmlns:a16="http://schemas.microsoft.com/office/drawing/2014/main" id="{1003EC9B-E0ED-4F77-82EC-96780A87FA4F}"/>
              </a:ext>
            </a:extLst>
          </p:cNvPr>
          <p:cNvSpPr>
            <a:spLocks noGrp="1"/>
          </p:cNvSpPr>
          <p:nvPr/>
        </p:nvSpPr>
        <p:spPr>
          <a:xfrm>
            <a:off x="1250995" y="5231137"/>
            <a:ext cx="902189" cy="76200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sz="3600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F7A68B7-533D-4892-847F-B60932D90423}"/>
              </a:ext>
            </a:extLst>
          </p:cNvPr>
          <p:cNvGrpSpPr/>
          <p:nvPr/>
        </p:nvGrpSpPr>
        <p:grpSpPr>
          <a:xfrm>
            <a:off x="199883" y="6405738"/>
            <a:ext cx="2653424" cy="0"/>
            <a:chOff x="8368886" y="636634"/>
            <a:chExt cx="2653424" cy="0"/>
          </a:xfrm>
        </p:grpSpPr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254BD954-162F-439A-8C47-55F2E75074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A9232FAE-9144-491D-8451-1B5145C27C2C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A435763-F9AE-4D35-96B2-CF3BD5BFE647}"/>
              </a:ext>
            </a:extLst>
          </p:cNvPr>
          <p:cNvGrpSpPr/>
          <p:nvPr/>
        </p:nvGrpSpPr>
        <p:grpSpPr>
          <a:xfrm>
            <a:off x="970570" y="6637663"/>
            <a:ext cx="1839252" cy="45719"/>
            <a:chOff x="8368886" y="636634"/>
            <a:chExt cx="2653424" cy="0"/>
          </a:xfrm>
        </p:grpSpPr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CFE390E6-5865-4E98-8CFE-0A8A91A83B9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39F99C91-BB4E-4A1E-88D5-8E3C8E6455A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B673CEB-54BC-46BD-922A-2A3AF701DE65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39206E-13AC-46A3-9697-C2EA1031B7BB}"/>
              </a:ext>
            </a:extLst>
          </p:cNvPr>
          <p:cNvSpPr txBox="1"/>
          <p:nvPr/>
        </p:nvSpPr>
        <p:spPr>
          <a:xfrm>
            <a:off x="1106507" y="424643"/>
            <a:ext cx="76833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ВНЕУРОЧНАЯ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</p:txBody>
      </p:sp>
      <p:sp>
        <p:nvSpPr>
          <p:cNvPr id="92" name="Номер слайда 2">
            <a:extLst>
              <a:ext uri="{FF2B5EF4-FFF2-40B4-BE49-F238E27FC236}">
                <a16:creationId xmlns:a16="http://schemas.microsoft.com/office/drawing/2014/main" id="{902D86D9-1FF3-43FF-899A-BFB0D3AEC057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ECD7BA-245D-40F1-849E-9E67C7CB9AD0}"/>
              </a:ext>
            </a:extLst>
          </p:cNvPr>
          <p:cNvSpPr txBox="1"/>
          <p:nvPr/>
        </p:nvSpPr>
        <p:spPr>
          <a:xfrm>
            <a:off x="2208821" y="5182839"/>
            <a:ext cx="95090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учебных проектов и учебных исследований обучающимися 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6-11 классов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тематике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агротехнологической направленности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88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0">
            <a:extLst>
              <a:ext uri="{FF2B5EF4-FFF2-40B4-BE49-F238E27FC236}">
                <a16:creationId xmlns:a16="http://schemas.microsoft.com/office/drawing/2014/main" id="{F99DB87B-F406-43BF-89D7-5A335ECE931C}"/>
              </a:ext>
            </a:extLst>
          </p:cNvPr>
          <p:cNvSpPr>
            <a:spLocks noGrp="1"/>
          </p:cNvSpPr>
          <p:nvPr/>
        </p:nvSpPr>
        <p:spPr>
          <a:xfrm>
            <a:off x="1198563" y="427881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016E6489-4E34-4537-A631-3CE262052667}"/>
              </a:ext>
            </a:extLst>
          </p:cNvPr>
          <p:cNvSpPr>
            <a:spLocks noGrp="1"/>
          </p:cNvSpPr>
          <p:nvPr/>
        </p:nvSpPr>
        <p:spPr>
          <a:xfrm>
            <a:off x="3740914" y="4278814"/>
            <a:ext cx="1687596" cy="1495327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FCDA507-DD29-4E05-A4A0-CA8909AE1847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366642-EBF1-455A-8349-439EA832D0DE}"/>
              </a:ext>
            </a:extLst>
          </p:cNvPr>
          <p:cNvCxnSpPr>
            <a:cxnSpLocks/>
          </p:cNvCxnSpPr>
          <p:nvPr/>
        </p:nvCxnSpPr>
        <p:spPr>
          <a:xfrm>
            <a:off x="9878629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40">
            <a:extLst>
              <a:ext uri="{FF2B5EF4-FFF2-40B4-BE49-F238E27FC236}">
                <a16:creationId xmlns:a16="http://schemas.microsoft.com/office/drawing/2014/main" id="{DF317C32-4110-451C-BF58-1D88CEDAEF19}"/>
              </a:ext>
            </a:extLst>
          </p:cNvPr>
          <p:cNvSpPr>
            <a:spLocks noGrp="1"/>
          </p:cNvSpPr>
          <p:nvPr/>
        </p:nvSpPr>
        <p:spPr>
          <a:xfrm>
            <a:off x="10377092" y="496324"/>
            <a:ext cx="1340789" cy="1188034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650137BB-6F7B-4904-A610-1733BD6212DB}"/>
              </a:ext>
            </a:extLst>
          </p:cNvPr>
          <p:cNvSpPr>
            <a:spLocks noGrp="1"/>
          </p:cNvSpPr>
          <p:nvPr/>
        </p:nvSpPr>
        <p:spPr>
          <a:xfrm>
            <a:off x="11100571" y="208216"/>
            <a:ext cx="967006" cy="85683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C8D35CC-3EE7-4BC5-9497-75D5052D7522}"/>
              </a:ext>
            </a:extLst>
          </p:cNvPr>
          <p:cNvGrpSpPr/>
          <p:nvPr/>
        </p:nvGrpSpPr>
        <p:grpSpPr>
          <a:xfrm>
            <a:off x="8368886" y="636634"/>
            <a:ext cx="2653424" cy="0"/>
            <a:chOff x="8368886" y="636634"/>
            <a:chExt cx="2653424" cy="0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BDA8054-8AD1-4BE9-9C88-638AE122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CC53FA-2B44-4FDB-9CAD-D746E43285D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F9878B-DB83-47EB-AED9-981AD13F3964}"/>
              </a:ext>
            </a:extLst>
          </p:cNvPr>
          <p:cNvGrpSpPr/>
          <p:nvPr/>
        </p:nvGrpSpPr>
        <p:grpSpPr>
          <a:xfrm>
            <a:off x="9139573" y="868559"/>
            <a:ext cx="1839252" cy="45719"/>
            <a:chOff x="8368886" y="636634"/>
            <a:chExt cx="2653424" cy="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062208F-EF6C-430D-B8A4-979B8CB5B0E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671C824-57D1-4B4F-B8C3-E61F25D7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A2010AD-B846-420D-8BA5-86A0F471388D}"/>
              </a:ext>
            </a:extLst>
          </p:cNvPr>
          <p:cNvCxnSpPr>
            <a:cxnSpLocks/>
          </p:cNvCxnSpPr>
          <p:nvPr/>
        </p:nvCxnSpPr>
        <p:spPr>
          <a:xfrm>
            <a:off x="9878629" y="1806510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2ACDB8-1CFE-434A-A555-EA576C721CBD}"/>
              </a:ext>
            </a:extLst>
          </p:cNvPr>
          <p:cNvGrpSpPr/>
          <p:nvPr/>
        </p:nvGrpSpPr>
        <p:grpSpPr>
          <a:xfrm>
            <a:off x="8368886" y="2083297"/>
            <a:ext cx="2653424" cy="0"/>
            <a:chOff x="8368886" y="636634"/>
            <a:chExt cx="2653424" cy="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DD57B7F-4305-45D1-BBC1-3826EEE00E40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A8DCA2B-1007-4C74-AE8A-B7086167B6D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0">
            <a:extLst>
              <a:ext uri="{FF2B5EF4-FFF2-40B4-BE49-F238E27FC236}">
                <a16:creationId xmlns:a16="http://schemas.microsoft.com/office/drawing/2014/main" id="{7ABC7000-B9C1-44F7-A53B-B22B42843C19}"/>
              </a:ext>
            </a:extLst>
          </p:cNvPr>
          <p:cNvSpPr>
            <a:spLocks noGrp="1"/>
          </p:cNvSpPr>
          <p:nvPr/>
        </p:nvSpPr>
        <p:spPr>
          <a:xfrm>
            <a:off x="10036693" y="1261098"/>
            <a:ext cx="820702" cy="727200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18F62A-E6A9-4915-9693-9C7C03AE4E6D}"/>
              </a:ext>
            </a:extLst>
          </p:cNvPr>
          <p:cNvGrpSpPr/>
          <p:nvPr/>
        </p:nvGrpSpPr>
        <p:grpSpPr>
          <a:xfrm>
            <a:off x="928000" y="6405738"/>
            <a:ext cx="2653424" cy="0"/>
            <a:chOff x="8368886" y="636634"/>
            <a:chExt cx="2653424" cy="0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CF157CC-FF1B-45B9-BF0D-DE48C7BC5D6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F747B25D-9A3C-43BC-807F-10A76AD3CEAB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F4AFE5A-83E0-4D67-950D-2CBA7D0D1A4A}"/>
              </a:ext>
            </a:extLst>
          </p:cNvPr>
          <p:cNvGrpSpPr/>
          <p:nvPr/>
        </p:nvGrpSpPr>
        <p:grpSpPr>
          <a:xfrm>
            <a:off x="1698687" y="6637663"/>
            <a:ext cx="1839252" cy="45719"/>
            <a:chOff x="8368886" y="636634"/>
            <a:chExt cx="2653424" cy="0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26DD023C-A2BC-4827-8199-41B3926F2B3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891F6AB3-FF8D-4878-A846-40BADB7C3929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001483B9-8F6F-487B-B1BB-5C50260EEF91}"/>
              </a:ext>
            </a:extLst>
          </p:cNvPr>
          <p:cNvSpPr/>
          <p:nvPr/>
        </p:nvSpPr>
        <p:spPr>
          <a:xfrm>
            <a:off x="2994129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B5267BD3-3A84-449F-8E09-AFBD0FE3E6B2}"/>
              </a:ext>
            </a:extLst>
          </p:cNvPr>
          <p:cNvSpPr/>
          <p:nvPr/>
        </p:nvSpPr>
        <p:spPr>
          <a:xfrm>
            <a:off x="5536480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8078831" y="4480833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3C6663-4E1A-406B-9CCA-7345CD551BAE}"/>
              </a:ext>
            </a:extLst>
          </p:cNvPr>
          <p:cNvSpPr txBox="1"/>
          <p:nvPr/>
        </p:nvSpPr>
        <p:spPr>
          <a:xfrm>
            <a:off x="1138263" y="1113709"/>
            <a:ext cx="8920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в </a:t>
            </a:r>
            <a:r>
              <a:rPr lang="ru-RU" b="1" dirty="0" err="1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агроклассе</a:t>
            </a: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предполагает реализацию или участие в реализации дополнительных </a:t>
            </a:r>
            <a:r>
              <a:rPr lang="ru-RU" b="1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общеразвивающих программ естественнонаучной и (или) технической  направленностей для обучающихся </a:t>
            </a:r>
            <a:r>
              <a:rPr lang="ru-RU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6-11 </a:t>
            </a:r>
            <a:r>
              <a:rPr lang="ru-RU" b="1" dirty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F3476-AFBD-4733-80FC-6F947D8D069C}"/>
              </a:ext>
            </a:extLst>
          </p:cNvPr>
          <p:cNvSpPr txBox="1"/>
          <p:nvPr/>
        </p:nvSpPr>
        <p:spPr>
          <a:xfrm>
            <a:off x="1085776" y="2458286"/>
            <a:ext cx="1051970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Обучающиеся 6-7 классов МОУ СО школы №2 проходят обучение по программе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Эколого-биологического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«</a:t>
            </a:r>
            <a:r>
              <a:rPr lang="ru-RU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Следово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очно-заочной школе «Юные хозяева Костромской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земли» на базе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«Костромская сельскохозяйственная академия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lvl="0">
              <a:lnSpc>
                <a:spcPct val="9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Обучающиеся 9-10 классов ( 13 чел.) проходят обучение на базе ОГБПОУ «Галичский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аграрно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технологический колледж Костромской области» по профессии 18511 «Слесарь по ремонту автомобилей».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:a16="http://schemas.microsoft.com/office/drawing/2014/main" id="{F2496D36-6466-4DFB-8F6F-D1BB4AF48549}"/>
              </a:ext>
            </a:extLst>
          </p:cNvPr>
          <p:cNvSpPr>
            <a:spLocks noGrp="1"/>
          </p:cNvSpPr>
          <p:nvPr/>
        </p:nvSpPr>
        <p:spPr>
          <a:xfrm>
            <a:off x="-566629" y="5957742"/>
            <a:ext cx="1133257" cy="1004146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3CA9F"/>
              </a:gs>
              <a:gs pos="100000">
                <a:srgbClr val="2BA5D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64" name="Freeform 40">
            <a:extLst>
              <a:ext uri="{FF2B5EF4-FFF2-40B4-BE49-F238E27FC236}">
                <a16:creationId xmlns:a16="http://schemas.microsoft.com/office/drawing/2014/main" id="{3F94F2B2-D911-4978-9A65-972B8355658F}"/>
              </a:ext>
            </a:extLst>
          </p:cNvPr>
          <p:cNvSpPr>
            <a:spLocks noGrp="1"/>
          </p:cNvSpPr>
          <p:nvPr/>
        </p:nvSpPr>
        <p:spPr>
          <a:xfrm>
            <a:off x="9703926" y="2223932"/>
            <a:ext cx="2330627" cy="206510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B6B68E-3AF7-4447-81C6-80A589002751}"/>
              </a:ext>
            </a:extLst>
          </p:cNvPr>
          <p:cNvSpPr txBox="1"/>
          <p:nvPr/>
        </p:nvSpPr>
        <p:spPr>
          <a:xfrm>
            <a:off x="1106507" y="424643"/>
            <a:ext cx="93005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A69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</a:t>
            </a:r>
            <a:endParaRPr lang="ru-RU" sz="3600" b="1" dirty="0">
              <a:solidFill>
                <a:srgbClr val="1A69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Номер слайда 2">
            <a:extLst>
              <a:ext uri="{FF2B5EF4-FFF2-40B4-BE49-F238E27FC236}">
                <a16:creationId xmlns:a16="http://schemas.microsoft.com/office/drawing/2014/main" id="{BAA2C216-0191-4F45-9A07-2DE897C7406C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3C6663-4E1A-406B-9CCA-7345CD551BAE}"/>
              </a:ext>
            </a:extLst>
          </p:cNvPr>
          <p:cNvSpPr txBox="1"/>
          <p:nvPr/>
        </p:nvSpPr>
        <p:spPr>
          <a:xfrm>
            <a:off x="928000" y="5804045"/>
            <a:ext cx="10789881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2025 -2026 г школе предстоит решить 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</a:t>
            </a: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 открытии 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школьных кружков </a:t>
            </a: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агротехнологической направленности, 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ученики смогут изучать основы </a:t>
            </a:r>
            <a:r>
              <a:rPr lang="ru-RU" sz="14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агротехнологий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практике. </a:t>
            </a: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же, это может быть благоустройство, озеленение и посадка 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деревьев на пришкольной </a:t>
            </a: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территории.</a:t>
            </a:r>
            <a:endParaRPr lang="ru-RU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6380703" y="4500895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56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7246810" y="4478882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8867429" y="4414378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60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9768241" y="4424874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sp>
        <p:nvSpPr>
          <p:cNvPr id="63" name="Полилиния: фигура 57">
            <a:extLst>
              <a:ext uri="{FF2B5EF4-FFF2-40B4-BE49-F238E27FC236}">
                <a16:creationId xmlns:a16="http://schemas.microsoft.com/office/drawing/2014/main" id="{4FC5B1A2-DDAE-45F9-83EA-573703459D39}"/>
              </a:ext>
            </a:extLst>
          </p:cNvPr>
          <p:cNvSpPr/>
          <p:nvPr/>
        </p:nvSpPr>
        <p:spPr>
          <a:xfrm>
            <a:off x="10659417" y="4459432"/>
            <a:ext cx="638815" cy="1091288"/>
          </a:xfrm>
          <a:custGeom>
            <a:avLst/>
            <a:gdLst>
              <a:gd name="connsiteX0" fmla="*/ 0 w 1438828"/>
              <a:gd name="connsiteY0" fmla="*/ 0 h 2457945"/>
              <a:gd name="connsiteX1" fmla="*/ 639847 w 1438828"/>
              <a:gd name="connsiteY1" fmla="*/ 0 h 2457945"/>
              <a:gd name="connsiteX2" fmla="*/ 822575 w 1438828"/>
              <a:gd name="connsiteY2" fmla="*/ 105392 h 2457945"/>
              <a:gd name="connsiteX3" fmla="*/ 1410583 w 1438828"/>
              <a:gd name="connsiteY3" fmla="*/ 1123464 h 2457945"/>
              <a:gd name="connsiteX4" fmla="*/ 1410583 w 1438828"/>
              <a:gd name="connsiteY4" fmla="*/ 1334246 h 2457945"/>
              <a:gd name="connsiteX5" fmla="*/ 822575 w 1438828"/>
              <a:gd name="connsiteY5" fmla="*/ 2352555 h 2457945"/>
              <a:gd name="connsiteX6" fmla="*/ 639847 w 1438828"/>
              <a:gd name="connsiteY6" fmla="*/ 2457945 h 2457945"/>
              <a:gd name="connsiteX7" fmla="*/ 0 w 1438828"/>
              <a:gd name="connsiteY7" fmla="*/ 2457945 h 2457945"/>
              <a:gd name="connsiteX8" fmla="*/ 0 w 1438828"/>
              <a:gd name="connsiteY8" fmla="*/ 2438777 h 2457945"/>
              <a:gd name="connsiteX9" fmla="*/ 21775 w 1438828"/>
              <a:gd name="connsiteY9" fmla="*/ 2429740 h 2457945"/>
              <a:gd name="connsiteX10" fmla="*/ 99007 w 1438828"/>
              <a:gd name="connsiteY10" fmla="*/ 2352555 h 2457945"/>
              <a:gd name="connsiteX11" fmla="*/ 687015 w 1438828"/>
              <a:gd name="connsiteY11" fmla="*/ 1334246 h 2457945"/>
              <a:gd name="connsiteX12" fmla="*/ 687015 w 1438828"/>
              <a:gd name="connsiteY12" fmla="*/ 1123464 h 2457945"/>
              <a:gd name="connsiteX13" fmla="*/ 99007 w 1438828"/>
              <a:gd name="connsiteY13" fmla="*/ 105392 h 2457945"/>
              <a:gd name="connsiteX14" fmla="*/ 21775 w 1438828"/>
              <a:gd name="connsiteY14" fmla="*/ 28207 h 2457945"/>
              <a:gd name="connsiteX15" fmla="*/ 0 w 1438828"/>
              <a:gd name="connsiteY15" fmla="*/ 19170 h 2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8828" h="2457945">
                <a:moveTo>
                  <a:pt x="0" y="0"/>
                </a:moveTo>
                <a:lnTo>
                  <a:pt x="639847" y="0"/>
                </a:lnTo>
                <a:cubicBezTo>
                  <a:pt x="715222" y="-48"/>
                  <a:pt x="784886" y="40135"/>
                  <a:pt x="822575" y="105392"/>
                </a:cubicBezTo>
                <a:lnTo>
                  <a:pt x="1410583" y="1123464"/>
                </a:lnTo>
                <a:cubicBezTo>
                  <a:pt x="1448243" y="1188683"/>
                  <a:pt x="1448243" y="1269030"/>
                  <a:pt x="1410583" y="1334246"/>
                </a:cubicBezTo>
                <a:lnTo>
                  <a:pt x="822575" y="2352555"/>
                </a:lnTo>
                <a:cubicBezTo>
                  <a:pt x="784886" y="2417814"/>
                  <a:pt x="715222" y="2457993"/>
                  <a:pt x="639847" y="2457945"/>
                </a:cubicBezTo>
                <a:lnTo>
                  <a:pt x="0" y="2457945"/>
                </a:lnTo>
                <a:lnTo>
                  <a:pt x="0" y="2438777"/>
                </a:lnTo>
                <a:lnTo>
                  <a:pt x="21775" y="2429740"/>
                </a:lnTo>
                <a:cubicBezTo>
                  <a:pt x="53324" y="2411544"/>
                  <a:pt x="80162" y="2385185"/>
                  <a:pt x="99007" y="2352555"/>
                </a:cubicBezTo>
                <a:lnTo>
                  <a:pt x="687015" y="1334246"/>
                </a:lnTo>
                <a:cubicBezTo>
                  <a:pt x="724675" y="1269030"/>
                  <a:pt x="724675" y="1188683"/>
                  <a:pt x="687015" y="1123464"/>
                </a:cubicBezTo>
                <a:lnTo>
                  <a:pt x="99007" y="105392"/>
                </a:lnTo>
                <a:cubicBezTo>
                  <a:pt x="80162" y="72764"/>
                  <a:pt x="53324" y="46403"/>
                  <a:pt x="21775" y="28207"/>
                </a:cubicBezTo>
                <a:lnTo>
                  <a:pt x="0" y="19170"/>
                </a:ln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00" b="1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336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0">
            <a:extLst>
              <a:ext uri="{FF2B5EF4-FFF2-40B4-BE49-F238E27FC236}">
                <a16:creationId xmlns:a16="http://schemas.microsoft.com/office/drawing/2014/main" id="{AC243229-2B0A-46A9-98D2-8DD649EFFF95}"/>
              </a:ext>
            </a:extLst>
          </p:cNvPr>
          <p:cNvSpPr>
            <a:spLocks noGrp="1"/>
          </p:cNvSpPr>
          <p:nvPr/>
        </p:nvSpPr>
        <p:spPr>
          <a:xfrm>
            <a:off x="6022428" y="1628774"/>
            <a:ext cx="5805100" cy="50717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4CFA5493-3221-4818-BA90-536230B68779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IN Condensed Light" panose="020B0506040000020204" pitchFamily="34" charset="-52"/>
              <a:ea typeface="DIN Condensed Light" panose="020B0506040000020204" pitchFamily="34" charset="-52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3E9FA41-DE2F-4097-B967-8030CCAA6A04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ED1CD-218E-4552-B5E1-AB960AFC6503}"/>
              </a:ext>
            </a:extLst>
          </p:cNvPr>
          <p:cNvSpPr txBox="1"/>
          <p:nvPr/>
        </p:nvSpPr>
        <p:spPr>
          <a:xfrm>
            <a:off x="1106507" y="424643"/>
            <a:ext cx="878706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ДЕЯТЕЛЬНОСТЬ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«ПРОФОРИЕНТАЦИЯ»)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A3591-F365-47A3-87E2-0B4AEE3C2434}"/>
              </a:ext>
            </a:extLst>
          </p:cNvPr>
          <p:cNvSpPr txBox="1"/>
          <p:nvPr/>
        </p:nvSpPr>
        <p:spPr>
          <a:xfrm>
            <a:off x="1106508" y="1838977"/>
            <a:ext cx="4915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1.Профориентационная диагностика, направленная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выявление профессиональных интересов и склонностей обучающихся, в том числе с использованием ресурсов платформы «Билет в будущее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</a:p>
          <a:p>
            <a:pPr lvl="0" indent="457200" algn="just"/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( 8-10 класс – 30 человек)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27097FD9-B209-4A16-AC1D-C9A1B5165286}"/>
              </a:ext>
            </a:extLst>
          </p:cNvPr>
          <p:cNvSpPr>
            <a:spLocks noGrp="1"/>
          </p:cNvSpPr>
          <p:nvPr/>
        </p:nvSpPr>
        <p:spPr>
          <a:xfrm>
            <a:off x="248693" y="5474976"/>
            <a:ext cx="2067749" cy="183217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4872B267-7A30-496C-B4E0-654991719157}"/>
              </a:ext>
            </a:extLst>
          </p:cNvPr>
          <p:cNvSpPr>
            <a:spLocks noGrp="1"/>
          </p:cNvSpPr>
          <p:nvPr/>
        </p:nvSpPr>
        <p:spPr>
          <a:xfrm>
            <a:off x="1930473" y="5541391"/>
            <a:ext cx="1318459" cy="116824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DEBEF799-3F98-4A06-A12D-8ECE811E57F8}"/>
              </a:ext>
            </a:extLst>
          </p:cNvPr>
          <p:cNvSpPr>
            <a:spLocks noGrp="1"/>
          </p:cNvSpPr>
          <p:nvPr/>
        </p:nvSpPr>
        <p:spPr>
          <a:xfrm>
            <a:off x="-231075" y="4914570"/>
            <a:ext cx="1264923" cy="112081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E482CE-CB85-4B58-8BCA-BA1D4584087E}"/>
              </a:ext>
            </a:extLst>
          </p:cNvPr>
          <p:cNvCxnSpPr>
            <a:cxnSpLocks/>
          </p:cNvCxnSpPr>
          <p:nvPr/>
        </p:nvCxnSpPr>
        <p:spPr>
          <a:xfrm>
            <a:off x="10683847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EA711DC-481B-4203-9887-8E21353B7A40}"/>
              </a:ext>
            </a:extLst>
          </p:cNvPr>
          <p:cNvGrpSpPr/>
          <p:nvPr/>
        </p:nvGrpSpPr>
        <p:grpSpPr>
          <a:xfrm>
            <a:off x="9174104" y="636634"/>
            <a:ext cx="2653424" cy="0"/>
            <a:chOff x="8368886" y="636634"/>
            <a:chExt cx="2653424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6E83BF1-2749-43B4-B082-3C95866E2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7F8B76-CDF9-48C6-9AD8-0FC9C83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44F563-C81E-4264-BDDF-4205C4D5FB9D}"/>
              </a:ext>
            </a:extLst>
          </p:cNvPr>
          <p:cNvGrpSpPr/>
          <p:nvPr/>
        </p:nvGrpSpPr>
        <p:grpSpPr>
          <a:xfrm>
            <a:off x="9944791" y="868559"/>
            <a:ext cx="1839252" cy="45719"/>
            <a:chOff x="8368886" y="636634"/>
            <a:chExt cx="2653424" cy="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3EF6C6-7BEC-4EE0-8ED3-38412223ED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35C0ED-742F-494D-997F-D85C8C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3427B4-1D2D-44C4-837F-3F87371399B8}"/>
              </a:ext>
            </a:extLst>
          </p:cNvPr>
          <p:cNvGrpSpPr/>
          <p:nvPr/>
        </p:nvGrpSpPr>
        <p:grpSpPr>
          <a:xfrm>
            <a:off x="3757897" y="6405738"/>
            <a:ext cx="2653424" cy="0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A43B6F-A2F3-4E10-8B7B-591BA1D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C53F0A9-9D8F-46E6-BF90-84C0840D5096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83EE0F0-6E52-45B4-B2A1-3F2968BF4B83}"/>
              </a:ext>
            </a:extLst>
          </p:cNvPr>
          <p:cNvGrpSpPr/>
          <p:nvPr/>
        </p:nvGrpSpPr>
        <p:grpSpPr>
          <a:xfrm>
            <a:off x="4528584" y="6637663"/>
            <a:ext cx="1839252" cy="45719"/>
            <a:chOff x="8368886" y="636634"/>
            <a:chExt cx="2653424" cy="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AB711A3-08D4-4868-88BD-166B1A28CD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2D6EC1C-85F6-4B22-8CEE-A821190D021F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37" y="2690779"/>
            <a:ext cx="4214172" cy="29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0">
            <a:extLst>
              <a:ext uri="{FF2B5EF4-FFF2-40B4-BE49-F238E27FC236}">
                <a16:creationId xmlns:a16="http://schemas.microsoft.com/office/drawing/2014/main" id="{AC243229-2B0A-46A9-98D2-8DD649EFFF95}"/>
              </a:ext>
            </a:extLst>
          </p:cNvPr>
          <p:cNvSpPr>
            <a:spLocks noGrp="1"/>
          </p:cNvSpPr>
          <p:nvPr/>
        </p:nvSpPr>
        <p:spPr>
          <a:xfrm>
            <a:off x="6022428" y="1628774"/>
            <a:ext cx="5805100" cy="50717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4CFA5493-3221-4818-BA90-536230B68779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3E9FA41-DE2F-4097-B967-8030CCAA6A04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ED1CD-218E-4552-B5E1-AB960AFC6503}"/>
              </a:ext>
            </a:extLst>
          </p:cNvPr>
          <p:cNvSpPr txBox="1"/>
          <p:nvPr/>
        </p:nvSpPr>
        <p:spPr>
          <a:xfrm>
            <a:off x="1106507" y="424643"/>
            <a:ext cx="914107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МОДУЛЬ «ПРОФОРИЕНТАЦИЯ»)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A3591-F365-47A3-87E2-0B4AEE3C2434}"/>
              </a:ext>
            </a:extLst>
          </p:cNvPr>
          <p:cNvSpPr txBox="1"/>
          <p:nvPr/>
        </p:nvSpPr>
        <p:spPr>
          <a:xfrm>
            <a:off x="1630024" y="1571751"/>
            <a:ext cx="473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Знакомство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развитие устойчивого интереса к профессиям агропромышленного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Костромской области.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AD7DB0-4F4D-4CE2-97FF-671C5D6AED9B}"/>
              </a:ext>
            </a:extLst>
          </p:cNvPr>
          <p:cNvSpPr txBox="1"/>
          <p:nvPr/>
        </p:nvSpPr>
        <p:spPr>
          <a:xfrm>
            <a:off x="746234" y="3226306"/>
            <a:ext cx="56216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Посещение  АО «Галичское» по птицеводству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(18.02.2025 г.)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27097FD9-B209-4A16-AC1D-C9A1B5165286}"/>
              </a:ext>
            </a:extLst>
          </p:cNvPr>
          <p:cNvSpPr>
            <a:spLocks noGrp="1"/>
          </p:cNvSpPr>
          <p:nvPr/>
        </p:nvSpPr>
        <p:spPr>
          <a:xfrm>
            <a:off x="248693" y="5474976"/>
            <a:ext cx="2067749" cy="183217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4872B267-7A30-496C-B4E0-654991719157}"/>
              </a:ext>
            </a:extLst>
          </p:cNvPr>
          <p:cNvSpPr>
            <a:spLocks noGrp="1"/>
          </p:cNvSpPr>
          <p:nvPr/>
        </p:nvSpPr>
        <p:spPr>
          <a:xfrm>
            <a:off x="1930473" y="5541391"/>
            <a:ext cx="1318459" cy="116824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DEBEF799-3F98-4A06-A12D-8ECE811E57F8}"/>
              </a:ext>
            </a:extLst>
          </p:cNvPr>
          <p:cNvSpPr>
            <a:spLocks noGrp="1"/>
          </p:cNvSpPr>
          <p:nvPr/>
        </p:nvSpPr>
        <p:spPr>
          <a:xfrm>
            <a:off x="-231075" y="4914570"/>
            <a:ext cx="1264923" cy="112081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E482CE-CB85-4B58-8BCA-BA1D4584087E}"/>
              </a:ext>
            </a:extLst>
          </p:cNvPr>
          <p:cNvCxnSpPr>
            <a:cxnSpLocks/>
          </p:cNvCxnSpPr>
          <p:nvPr/>
        </p:nvCxnSpPr>
        <p:spPr>
          <a:xfrm>
            <a:off x="10683847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EA711DC-481B-4203-9887-8E21353B7A40}"/>
              </a:ext>
            </a:extLst>
          </p:cNvPr>
          <p:cNvGrpSpPr/>
          <p:nvPr/>
        </p:nvGrpSpPr>
        <p:grpSpPr>
          <a:xfrm>
            <a:off x="9174104" y="636634"/>
            <a:ext cx="2653424" cy="0"/>
            <a:chOff x="8368886" y="636634"/>
            <a:chExt cx="2653424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6E83BF1-2749-43B4-B082-3C95866E2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7F8B76-CDF9-48C6-9AD8-0FC9C83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44F563-C81E-4264-BDDF-4205C4D5FB9D}"/>
              </a:ext>
            </a:extLst>
          </p:cNvPr>
          <p:cNvGrpSpPr/>
          <p:nvPr/>
        </p:nvGrpSpPr>
        <p:grpSpPr>
          <a:xfrm>
            <a:off x="9944791" y="868559"/>
            <a:ext cx="1839252" cy="45719"/>
            <a:chOff x="8368886" y="636634"/>
            <a:chExt cx="2653424" cy="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3EF6C6-7BEC-4EE0-8ED3-38412223ED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35C0ED-742F-494D-997F-D85C8C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3427B4-1D2D-44C4-837F-3F87371399B8}"/>
              </a:ext>
            </a:extLst>
          </p:cNvPr>
          <p:cNvGrpSpPr/>
          <p:nvPr/>
        </p:nvGrpSpPr>
        <p:grpSpPr>
          <a:xfrm>
            <a:off x="3757897" y="6405738"/>
            <a:ext cx="2653424" cy="0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A43B6F-A2F3-4E10-8B7B-591BA1D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C53F0A9-9D8F-46E6-BF90-84C0840D5096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83EE0F0-6E52-45B4-B2A1-3F2968BF4B83}"/>
              </a:ext>
            </a:extLst>
          </p:cNvPr>
          <p:cNvGrpSpPr/>
          <p:nvPr/>
        </p:nvGrpSpPr>
        <p:grpSpPr>
          <a:xfrm>
            <a:off x="4528584" y="6637663"/>
            <a:ext cx="1839252" cy="45719"/>
            <a:chOff x="8368886" y="636634"/>
            <a:chExt cx="2653424" cy="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AB711A3-08D4-4868-88BD-166B1A28CD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2D6EC1C-85F6-4B22-8CEE-A821190D021F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68" y="1838977"/>
            <a:ext cx="2982591" cy="2229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95" y="4242759"/>
            <a:ext cx="3127842" cy="23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0">
            <a:extLst>
              <a:ext uri="{FF2B5EF4-FFF2-40B4-BE49-F238E27FC236}">
                <a16:creationId xmlns:a16="http://schemas.microsoft.com/office/drawing/2014/main" id="{AC243229-2B0A-46A9-98D2-8DD649EFFF95}"/>
              </a:ext>
            </a:extLst>
          </p:cNvPr>
          <p:cNvSpPr>
            <a:spLocks noGrp="1"/>
          </p:cNvSpPr>
          <p:nvPr/>
        </p:nvSpPr>
        <p:spPr>
          <a:xfrm>
            <a:off x="6411321" y="1480658"/>
            <a:ext cx="5721018" cy="507174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4CFA5493-3221-4818-BA90-536230B68779}"/>
              </a:ext>
            </a:extLst>
          </p:cNvPr>
          <p:cNvSpPr txBox="1">
            <a:spLocks/>
          </p:cNvSpPr>
          <p:nvPr/>
        </p:nvSpPr>
        <p:spPr>
          <a:xfrm>
            <a:off x="11341290" y="6459815"/>
            <a:ext cx="678671" cy="2658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3E9FA41-DE2F-4097-B967-8030CCAA6A04}"/>
              </a:ext>
            </a:extLst>
          </p:cNvPr>
          <p:cNvSpPr/>
          <p:nvPr/>
        </p:nvSpPr>
        <p:spPr>
          <a:xfrm>
            <a:off x="-610750" y="359847"/>
            <a:ext cx="1580055" cy="1120811"/>
          </a:xfrm>
          <a:custGeom>
            <a:avLst/>
            <a:gdLst>
              <a:gd name="connsiteX0" fmla="*/ 834461 w 1940487"/>
              <a:gd name="connsiteY0" fmla="*/ 0 h 1376483"/>
              <a:gd name="connsiteX1" fmla="*/ 1064639 w 1940487"/>
              <a:gd name="connsiteY1" fmla="*/ 0 h 1376483"/>
              <a:gd name="connsiteX2" fmla="*/ 1493047 w 1940487"/>
              <a:gd name="connsiteY2" fmla="*/ 0 h 1376483"/>
              <a:gd name="connsiteX3" fmla="*/ 1595377 w 1940487"/>
              <a:gd name="connsiteY3" fmla="*/ 59021 h 1376483"/>
              <a:gd name="connsiteX4" fmla="*/ 1924670 w 1940487"/>
              <a:gd name="connsiteY4" fmla="*/ 629155 h 1376483"/>
              <a:gd name="connsiteX5" fmla="*/ 1924670 w 1940487"/>
              <a:gd name="connsiteY5" fmla="*/ 747196 h 1376483"/>
              <a:gd name="connsiteX6" fmla="*/ 1595377 w 1940487"/>
              <a:gd name="connsiteY6" fmla="*/ 1317463 h 1376483"/>
              <a:gd name="connsiteX7" fmla="*/ 1493047 w 1940487"/>
              <a:gd name="connsiteY7" fmla="*/ 1376483 h 1376483"/>
              <a:gd name="connsiteX8" fmla="*/ 1064639 w 1940487"/>
              <a:gd name="connsiteY8" fmla="*/ 1376483 h 1376483"/>
              <a:gd name="connsiteX9" fmla="*/ 834461 w 1940487"/>
              <a:gd name="connsiteY9" fmla="*/ 1376483 h 1376483"/>
              <a:gd name="connsiteX10" fmla="*/ 0 w 1940487"/>
              <a:gd name="connsiteY10" fmla="*/ 1376483 h 1376483"/>
              <a:gd name="connsiteX11" fmla="*/ 0 w 1940487"/>
              <a:gd name="connsiteY11" fmla="*/ 1880 h 137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487" h="1376483">
                <a:moveTo>
                  <a:pt x="834461" y="0"/>
                </a:moveTo>
                <a:lnTo>
                  <a:pt x="1064639" y="0"/>
                </a:lnTo>
                <a:lnTo>
                  <a:pt x="1493047" y="0"/>
                </a:lnTo>
                <a:cubicBezTo>
                  <a:pt x="1535258" y="-27"/>
                  <a:pt x="1574271" y="22476"/>
                  <a:pt x="1595377" y="59021"/>
                </a:cubicBezTo>
                <a:lnTo>
                  <a:pt x="1924670" y="629155"/>
                </a:lnTo>
                <a:cubicBezTo>
                  <a:pt x="1945760" y="665679"/>
                  <a:pt x="1945760" y="710674"/>
                  <a:pt x="1924670" y="747196"/>
                </a:cubicBezTo>
                <a:lnTo>
                  <a:pt x="1595377" y="1317463"/>
                </a:lnTo>
                <a:cubicBezTo>
                  <a:pt x="1574271" y="1354009"/>
                  <a:pt x="1535258" y="1376510"/>
                  <a:pt x="1493047" y="1376483"/>
                </a:cubicBezTo>
                <a:lnTo>
                  <a:pt x="1064639" y="1376483"/>
                </a:lnTo>
                <a:lnTo>
                  <a:pt x="834461" y="1376483"/>
                </a:lnTo>
                <a:lnTo>
                  <a:pt x="0" y="1376483"/>
                </a:lnTo>
                <a:lnTo>
                  <a:pt x="0" y="188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ED1CD-218E-4552-B5E1-AB960AFC6503}"/>
              </a:ext>
            </a:extLst>
          </p:cNvPr>
          <p:cNvSpPr txBox="1"/>
          <p:nvPr/>
        </p:nvSpPr>
        <p:spPr>
          <a:xfrm>
            <a:off x="1106507" y="424643"/>
            <a:ext cx="921465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ВОСПИТАТЕЛЬНАЯ ДЕЯТЕЛЬНОСТЬ 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«ПРОФОРИЕНТАЦИЯ»)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A3591-F365-47A3-87E2-0B4AEE3C2434}"/>
              </a:ext>
            </a:extLst>
          </p:cNvPr>
          <p:cNvSpPr txBox="1"/>
          <p:nvPr/>
        </p:nvSpPr>
        <p:spPr>
          <a:xfrm>
            <a:off x="1106507" y="1512683"/>
            <a:ext cx="574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 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Знакомство и развитие устойчивого интереса к профессиям агропромышленного комплекса Костромской области.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61D1F6-EE07-4D3F-B52E-2BBE4AEAFA9A}"/>
              </a:ext>
            </a:extLst>
          </p:cNvPr>
          <p:cNvSpPr txBox="1"/>
          <p:nvPr/>
        </p:nvSpPr>
        <p:spPr>
          <a:xfrm>
            <a:off x="1106507" y="3068046"/>
            <a:ext cx="51266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Посещение  </a:t>
            </a: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тепличного комбината </a:t>
            </a: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Высоковский</a:t>
            </a: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( 13.03.2025 г)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vk.com/wall-196001169_4461</a:t>
            </a:r>
            <a:endPara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27097FD9-B209-4A16-AC1D-C9A1B5165286}"/>
              </a:ext>
            </a:extLst>
          </p:cNvPr>
          <p:cNvSpPr>
            <a:spLocks noGrp="1"/>
          </p:cNvSpPr>
          <p:nvPr/>
        </p:nvSpPr>
        <p:spPr>
          <a:xfrm>
            <a:off x="248693" y="5474976"/>
            <a:ext cx="2067749" cy="1832172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4872B267-7A30-496C-B4E0-654991719157}"/>
              </a:ext>
            </a:extLst>
          </p:cNvPr>
          <p:cNvSpPr>
            <a:spLocks noGrp="1"/>
          </p:cNvSpPr>
          <p:nvPr/>
        </p:nvSpPr>
        <p:spPr>
          <a:xfrm>
            <a:off x="1930473" y="5541391"/>
            <a:ext cx="1318459" cy="1168248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2B9FDC"/>
              </a:gs>
              <a:gs pos="93000">
                <a:srgbClr val="1A69B6"/>
              </a:gs>
            </a:gsLst>
            <a:lin ang="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5" name="Freeform 40">
            <a:extLst>
              <a:ext uri="{FF2B5EF4-FFF2-40B4-BE49-F238E27FC236}">
                <a16:creationId xmlns:a16="http://schemas.microsoft.com/office/drawing/2014/main" id="{DEBEF799-3F98-4A06-A12D-8ECE811E57F8}"/>
              </a:ext>
            </a:extLst>
          </p:cNvPr>
          <p:cNvSpPr>
            <a:spLocks noGrp="1"/>
          </p:cNvSpPr>
          <p:nvPr/>
        </p:nvSpPr>
        <p:spPr>
          <a:xfrm>
            <a:off x="-231075" y="4914570"/>
            <a:ext cx="1264923" cy="1120811"/>
          </a:xfrm>
          <a:custGeom>
            <a:avLst/>
            <a:gdLst/>
            <a:ahLst/>
            <a:cxnLst/>
            <a:rect l="0" t="0" r="r" b="b"/>
            <a:pathLst>
              <a:path w="751913" h="666432">
                <a:moveTo>
                  <a:pt x="535342" y="0"/>
                </a:moveTo>
                <a:lnTo>
                  <a:pt x="216572" y="0"/>
                </a:lnTo>
                <a:cubicBezTo>
                  <a:pt x="196141" y="-13"/>
                  <a:pt x="177257" y="10882"/>
                  <a:pt x="167042" y="28575"/>
                </a:cubicBezTo>
                <a:lnTo>
                  <a:pt x="7657" y="304609"/>
                </a:lnTo>
                <a:cubicBezTo>
                  <a:pt x="-2552" y="322292"/>
                  <a:pt x="-2552" y="344077"/>
                  <a:pt x="7657" y="361759"/>
                </a:cubicBezTo>
                <a:lnTo>
                  <a:pt x="167042" y="637857"/>
                </a:lnTo>
                <a:cubicBezTo>
                  <a:pt x="177257" y="655551"/>
                  <a:pt x="196141" y="666445"/>
                  <a:pt x="216572" y="666432"/>
                </a:cubicBezTo>
                <a:lnTo>
                  <a:pt x="535342" y="666432"/>
                </a:lnTo>
                <a:cubicBezTo>
                  <a:pt x="555773" y="666445"/>
                  <a:pt x="574656" y="655551"/>
                  <a:pt x="584872" y="637857"/>
                </a:cubicBezTo>
                <a:lnTo>
                  <a:pt x="744257" y="361759"/>
                </a:lnTo>
                <a:cubicBezTo>
                  <a:pt x="754465" y="344077"/>
                  <a:pt x="754465" y="322292"/>
                  <a:pt x="744257" y="304609"/>
                </a:cubicBezTo>
                <a:lnTo>
                  <a:pt x="584872" y="28575"/>
                </a:lnTo>
                <a:cubicBezTo>
                  <a:pt x="574656" y="10882"/>
                  <a:pt x="555773" y="-13"/>
                  <a:pt x="535342" y="0"/>
                </a:cubicBezTo>
                <a:close/>
              </a:path>
            </a:pathLst>
          </a:custGeom>
          <a:gradFill>
            <a:gsLst>
              <a:gs pos="0">
                <a:srgbClr val="04CAA0"/>
              </a:gs>
              <a:gs pos="93000">
                <a:srgbClr val="2BA6D8"/>
              </a:gs>
            </a:gsLst>
            <a:lin ang="0" scaled="0"/>
          </a:gra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gradFill>
                <a:gsLst>
                  <a:gs pos="0">
                    <a:srgbClr val="04CAA0"/>
                  </a:gs>
                  <a:gs pos="93000">
                    <a:srgbClr val="2BA6D8"/>
                  </a:gs>
                </a:gsLst>
                <a:lin ang="0" scaled="0"/>
              </a:gra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E482CE-CB85-4B58-8BCA-BA1D4584087E}"/>
              </a:ext>
            </a:extLst>
          </p:cNvPr>
          <p:cNvCxnSpPr>
            <a:cxnSpLocks/>
          </p:cNvCxnSpPr>
          <p:nvPr/>
        </p:nvCxnSpPr>
        <p:spPr>
          <a:xfrm>
            <a:off x="10683847" y="359847"/>
            <a:ext cx="18392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EA711DC-481B-4203-9887-8E21353B7A40}"/>
              </a:ext>
            </a:extLst>
          </p:cNvPr>
          <p:cNvGrpSpPr/>
          <p:nvPr/>
        </p:nvGrpSpPr>
        <p:grpSpPr>
          <a:xfrm>
            <a:off x="9174104" y="636634"/>
            <a:ext cx="2653424" cy="0"/>
            <a:chOff x="8368886" y="636634"/>
            <a:chExt cx="2653424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6E83BF1-2749-43B4-B082-3C95866E2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37F8B76-CDF9-48C6-9AD8-0FC9C83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44F563-C81E-4264-BDDF-4205C4D5FB9D}"/>
              </a:ext>
            </a:extLst>
          </p:cNvPr>
          <p:cNvGrpSpPr/>
          <p:nvPr/>
        </p:nvGrpSpPr>
        <p:grpSpPr>
          <a:xfrm>
            <a:off x="9944791" y="868559"/>
            <a:ext cx="1839252" cy="45719"/>
            <a:chOff x="8368886" y="636634"/>
            <a:chExt cx="2653424" cy="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3EF6C6-7BEC-4EE0-8ED3-38412223ED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35C0ED-742F-494D-997F-D85C8C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3427B4-1D2D-44C4-837F-3F87371399B8}"/>
              </a:ext>
            </a:extLst>
          </p:cNvPr>
          <p:cNvGrpSpPr/>
          <p:nvPr/>
        </p:nvGrpSpPr>
        <p:grpSpPr>
          <a:xfrm>
            <a:off x="3757897" y="6405738"/>
            <a:ext cx="2653424" cy="0"/>
            <a:chOff x="8368886" y="636634"/>
            <a:chExt cx="2653424" cy="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A43B6F-A2F3-4E10-8B7B-591BA1D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C53F0A9-9D8F-46E6-BF90-84C0840D5096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83EE0F0-6E52-45B4-B2A1-3F2968BF4B83}"/>
              </a:ext>
            </a:extLst>
          </p:cNvPr>
          <p:cNvGrpSpPr/>
          <p:nvPr/>
        </p:nvGrpSpPr>
        <p:grpSpPr>
          <a:xfrm>
            <a:off x="4528584" y="6637663"/>
            <a:ext cx="1839252" cy="45719"/>
            <a:chOff x="8368886" y="636634"/>
            <a:chExt cx="2653424" cy="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AB711A3-08D4-4868-88BD-166B1A28CD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3058" y="636634"/>
              <a:ext cx="1839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2D6EC1C-85F6-4B22-8CEE-A821190D021F}"/>
                </a:ext>
              </a:extLst>
            </p:cNvPr>
            <p:cNvCxnSpPr>
              <a:cxnSpLocks/>
            </p:cNvCxnSpPr>
            <p:nvPr/>
          </p:nvCxnSpPr>
          <p:spPr>
            <a:xfrm>
              <a:off x="8368886" y="636634"/>
              <a:ext cx="740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51" y="2463518"/>
            <a:ext cx="4141358" cy="31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4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F2E9992B0084439E831A1D2532BD5E" ma:contentTypeVersion="1" ma:contentTypeDescription="Создание документа." ma:contentTypeScope="" ma:versionID="b26aa15a73cc2abbe82cbcf29b22e73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d37fec4254267a640a4c90d98e362cd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Z7KFWENHHMJR-1354-2543</_dlc_DocId>
    <_dlc_DocIdUrl xmlns="134c83b0-daba-48ad-8a7d-75e8d548d543">
      <Url>https://www.eduportal44.ru/Galich/dchool2galich/_layouts/15/DocIdRedir.aspx?ID=Z7KFWENHHMJR-1354-2543</Url>
      <Description>Z7KFWENHHMJR-1354-2543</Description>
    </_dlc_DocIdUrl>
  </documentManagement>
</p:properties>
</file>

<file path=customXml/itemProps1.xml><?xml version="1.0" encoding="utf-8"?>
<ds:datastoreItem xmlns:ds="http://schemas.openxmlformats.org/officeDocument/2006/customXml" ds:itemID="{F59A7CBE-20C0-44D3-9C76-2C721F1A5E70}"/>
</file>

<file path=customXml/itemProps2.xml><?xml version="1.0" encoding="utf-8"?>
<ds:datastoreItem xmlns:ds="http://schemas.openxmlformats.org/officeDocument/2006/customXml" ds:itemID="{D524367F-6370-4547-9920-6F0FCB18CB8D}"/>
</file>

<file path=customXml/itemProps3.xml><?xml version="1.0" encoding="utf-8"?>
<ds:datastoreItem xmlns:ds="http://schemas.openxmlformats.org/officeDocument/2006/customXml" ds:itemID="{E2E0CDD0-09BC-49D3-BADB-E0ED6DC1607B}"/>
</file>

<file path=customXml/itemProps4.xml><?xml version="1.0" encoding="utf-8"?>
<ds:datastoreItem xmlns:ds="http://schemas.openxmlformats.org/officeDocument/2006/customXml" ds:itemID="{0B7A03AF-718D-4BD0-9A1C-4E8FEE072452}"/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904</Words>
  <Application>Microsoft Office PowerPoint</Application>
  <PresentationFormat>Широкоэкранный</PresentationFormat>
  <Paragraphs>157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DIN Condensed Light</vt:lpstr>
      <vt:lpstr>Tahoma</vt:lpstr>
      <vt:lpstr>Calibri</vt:lpstr>
      <vt:lpstr>Arial</vt:lpstr>
      <vt:lpstr>DIN Condensed 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181</cp:revision>
  <dcterms:created xsi:type="dcterms:W3CDTF">2023-01-31T14:05:34Z</dcterms:created>
  <dcterms:modified xsi:type="dcterms:W3CDTF">2025-04-21T10:46:36Z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0x010100C4F2E9992B0084439E831A1D2532BD5E</vt:lpwstr>
  </property>
  <property fmtid="{D5CDD505-2E9C-101B-9397-08002B2CF9AE}" pid="3" name="_dlc_DocIdItemGuid">
    <vt:lpwstr>20f36ffa-01fa-475e-9d5f-a821f8286f4c</vt:lpwstr>
  </property>
</Properties>
</file>