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6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entation.xml" ContentType="application/vnd.openxmlformats-officedocument.presentationml.presentation.main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diagrams/data7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8.xml" ContentType="application/vnd.openxmlformats-officedocument.drawingml.diagramData+xml"/>
  <Override PartName="/ppt/diagrams/data5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7.xml" ContentType="application/vnd.ms-office.drawingml.diagramDrawing+xml"/>
  <Override PartName="/ppt/diagrams/colors7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7.xml" ContentType="application/vnd.openxmlformats-officedocument.drawingml.diagramLayout+xml"/>
  <Override PartName="/ppt/diagrams/drawing6.xml" ContentType="application/vnd.ms-office.drawingml.diagramDrawing+xml"/>
  <Override PartName="/ppt/diagrams/colors6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6.xml" ContentType="application/vnd.openxmlformats-officedocument.drawingml.diagramLayout+xml"/>
  <Override PartName="/ppt/diagrams/drawing5.xml" ContentType="application/vnd.ms-office.drawingml.diagramDrawing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layout4.xml" ContentType="application/vnd.openxmlformats-officedocument.drawingml.diagramLayout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notesMasters/notesMaster1.xml" ContentType="application/vnd.openxmlformats-officedocument.presentationml.notesMaster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quickStyle4.xml" ContentType="application/vnd.openxmlformats-officedocument.drawingml.diagramStyl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56" r:id="rId3"/>
    <p:sldId id="257" r:id="rId4"/>
    <p:sldId id="275" r:id="rId5"/>
    <p:sldId id="258" r:id="rId6"/>
    <p:sldId id="259" r:id="rId7"/>
    <p:sldId id="277" r:id="rId8"/>
    <p:sldId id="276" r:id="rId9"/>
    <p:sldId id="285" r:id="rId10"/>
    <p:sldId id="260" r:id="rId11"/>
    <p:sldId id="284" r:id="rId12"/>
    <p:sldId id="263" r:id="rId13"/>
    <p:sldId id="265" r:id="rId14"/>
    <p:sldId id="266" r:id="rId15"/>
    <p:sldId id="286" r:id="rId16"/>
    <p:sldId id="280" r:id="rId17"/>
    <p:sldId id="281" r:id="rId18"/>
    <p:sldId id="267" r:id="rId19"/>
    <p:sldId id="288" r:id="rId20"/>
    <p:sldId id="274" r:id="rId21"/>
    <p:sldId id="291" r:id="rId22"/>
    <p:sldId id="292" r:id="rId23"/>
    <p:sldId id="268" r:id="rId24"/>
    <p:sldId id="289" r:id="rId25"/>
    <p:sldId id="290" r:id="rId26"/>
    <p:sldId id="271" r:id="rId27"/>
    <p:sldId id="273" r:id="rId28"/>
    <p:sldId id="282" r:id="rId29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99"/>
    <a:srgbClr val="800000"/>
    <a:srgbClr val="66FF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7376A4-6E74-4487-A5EC-0BDE9FE8C7A6}" v="16" dt="2020-07-21T16:47:48.696"/>
    <p1510:client id="{D3A791EE-7428-4833-A23F-EE38AB1A1578}" v="94" dt="2020-07-21T16:10:59.9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>
      <p:cViewPr varScale="1">
        <p:scale>
          <a:sx n="110" d="100"/>
          <a:sy n="110" d="100"/>
        </p:scale>
        <p:origin x="966" y="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4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38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9D31B6-D0FD-4921-8EF2-D6D8D073A7E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9A08E1-1210-484F-B349-E6C994860BA4}">
      <dgm:prSet phldrT="[Текст]" custT="1"/>
      <dgm:spPr/>
      <dgm:t>
        <a:bodyPr/>
        <a:lstStyle/>
        <a:p>
          <a:r>
            <a:rPr lang="ru-RU" sz="2800" b="1" dirty="0">
              <a:latin typeface="Times New Roman" pitchFamily="18" charset="0"/>
              <a:cs typeface="Times New Roman" pitchFamily="18" charset="0"/>
            </a:rPr>
            <a:t>обобщение опыта использования активных методов обучения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06A03CB7-5490-4450-AB95-975B2EFD1CA2}" type="parTrans" cxnId="{26F97BBE-F157-425C-B336-74DD676CF0E3}">
      <dgm:prSet/>
      <dgm:spPr/>
      <dgm:t>
        <a:bodyPr/>
        <a:lstStyle/>
        <a:p>
          <a:endParaRPr lang="ru-RU"/>
        </a:p>
      </dgm:t>
    </dgm:pt>
    <dgm:pt modelId="{40A8B66B-A0A8-48D4-8D73-1C8581D63794}" type="sibTrans" cxnId="{26F97BBE-F157-425C-B336-74DD676CF0E3}">
      <dgm:prSet/>
      <dgm:spPr/>
      <dgm:t>
        <a:bodyPr/>
        <a:lstStyle/>
        <a:p>
          <a:endParaRPr lang="ru-RU"/>
        </a:p>
      </dgm:t>
    </dgm:pt>
    <dgm:pt modelId="{3DA591CE-9697-4DBD-A696-ECE294CABD44}">
      <dgm:prSet phldrT="[Текст]" custT="1"/>
      <dgm:spPr/>
      <dgm:t>
        <a:bodyPr/>
        <a:lstStyle/>
        <a:p>
          <a:r>
            <a:rPr lang="ru-RU" sz="2800" b="1" dirty="0">
              <a:latin typeface="Times New Roman" pitchFamily="18" charset="0"/>
              <a:cs typeface="Times New Roman" pitchFamily="18" charset="0"/>
            </a:rPr>
            <a:t>формирование методической копилки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65022444-B39A-4CD8-9919-02BA2BFA6224}" type="parTrans" cxnId="{2200DB27-7009-4836-9C5F-BAAFEA96B391}">
      <dgm:prSet/>
      <dgm:spPr/>
      <dgm:t>
        <a:bodyPr/>
        <a:lstStyle/>
        <a:p>
          <a:endParaRPr lang="ru-RU"/>
        </a:p>
      </dgm:t>
    </dgm:pt>
    <dgm:pt modelId="{B8681801-C431-47A3-8D50-D0BFFB4D4567}" type="sibTrans" cxnId="{2200DB27-7009-4836-9C5F-BAAFEA96B391}">
      <dgm:prSet/>
      <dgm:spPr/>
      <dgm:t>
        <a:bodyPr/>
        <a:lstStyle/>
        <a:p>
          <a:endParaRPr lang="ru-RU"/>
        </a:p>
      </dgm:t>
    </dgm:pt>
    <dgm:pt modelId="{6BF2FCE0-B354-4BE0-BF7E-F33D717974B6}">
      <dgm:prSet phldrT="[Текст]" custT="1"/>
      <dgm:spPr/>
      <dgm:t>
        <a:bodyPr/>
        <a:lstStyle/>
        <a:p>
          <a:r>
            <a:rPr lang="ru-RU" sz="2800" b="1" dirty="0">
              <a:latin typeface="Times New Roman" pitchFamily="18" charset="0"/>
              <a:cs typeface="Times New Roman" pitchFamily="18" charset="0"/>
            </a:rPr>
            <a:t>оказание методической помощи молодым педагогам при подготовке к урокам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422A1247-C7FC-43DA-8E73-C3FD4CC3B896}" type="parTrans" cxnId="{53F985C5-9536-40E2-95DF-E2AC3DA4F3CB}">
      <dgm:prSet/>
      <dgm:spPr/>
      <dgm:t>
        <a:bodyPr/>
        <a:lstStyle/>
        <a:p>
          <a:endParaRPr lang="ru-RU"/>
        </a:p>
      </dgm:t>
    </dgm:pt>
    <dgm:pt modelId="{5C352AA3-F2A1-4E10-B9E2-0EFFB66CC5AF}" type="sibTrans" cxnId="{53F985C5-9536-40E2-95DF-E2AC3DA4F3CB}">
      <dgm:prSet/>
      <dgm:spPr/>
      <dgm:t>
        <a:bodyPr/>
        <a:lstStyle/>
        <a:p>
          <a:endParaRPr lang="ru-RU"/>
        </a:p>
      </dgm:t>
    </dgm:pt>
    <dgm:pt modelId="{EA7058D5-BF73-45DD-8BF1-6E93A5BCFBE4}" type="pres">
      <dgm:prSet presAssocID="{879D31B6-D0FD-4921-8EF2-D6D8D073A7EB}" presName="linear" presStyleCnt="0">
        <dgm:presLayoutVars>
          <dgm:dir/>
          <dgm:animLvl val="lvl"/>
          <dgm:resizeHandles val="exact"/>
        </dgm:presLayoutVars>
      </dgm:prSet>
      <dgm:spPr/>
    </dgm:pt>
    <dgm:pt modelId="{6F98C2DC-C859-45CB-91A7-04A45D4DA009}" type="pres">
      <dgm:prSet presAssocID="{7C9A08E1-1210-484F-B349-E6C994860BA4}" presName="parentLin" presStyleCnt="0"/>
      <dgm:spPr/>
    </dgm:pt>
    <dgm:pt modelId="{8681E594-0F37-404F-B7F3-FBC25DB950FF}" type="pres">
      <dgm:prSet presAssocID="{7C9A08E1-1210-484F-B349-E6C994860BA4}" presName="parentLeftMargin" presStyleLbl="node1" presStyleIdx="0" presStyleCnt="3"/>
      <dgm:spPr/>
    </dgm:pt>
    <dgm:pt modelId="{0EBE6AC0-1D5F-4492-920A-DA7D2B883C94}" type="pres">
      <dgm:prSet presAssocID="{7C9A08E1-1210-484F-B349-E6C994860BA4}" presName="parentText" presStyleLbl="node1" presStyleIdx="0" presStyleCnt="3" custScaleX="116028" custScaleY="245664">
        <dgm:presLayoutVars>
          <dgm:chMax val="0"/>
          <dgm:bulletEnabled val="1"/>
        </dgm:presLayoutVars>
      </dgm:prSet>
      <dgm:spPr/>
    </dgm:pt>
    <dgm:pt modelId="{A4A7A00B-35C8-488A-A788-6877F4925C49}" type="pres">
      <dgm:prSet presAssocID="{7C9A08E1-1210-484F-B349-E6C994860BA4}" presName="negativeSpace" presStyleCnt="0"/>
      <dgm:spPr/>
    </dgm:pt>
    <dgm:pt modelId="{761313FC-A370-4A60-B821-35088AEE3294}" type="pres">
      <dgm:prSet presAssocID="{7C9A08E1-1210-484F-B349-E6C994860BA4}" presName="childText" presStyleLbl="conFgAcc1" presStyleIdx="0" presStyleCnt="3" custScaleY="124759">
        <dgm:presLayoutVars>
          <dgm:bulletEnabled val="1"/>
        </dgm:presLayoutVars>
      </dgm:prSet>
      <dgm:spPr/>
    </dgm:pt>
    <dgm:pt modelId="{52A12005-0552-4072-98F7-3D0F8DF18EEB}" type="pres">
      <dgm:prSet presAssocID="{40A8B66B-A0A8-48D4-8D73-1C8581D63794}" presName="spaceBetweenRectangles" presStyleCnt="0"/>
      <dgm:spPr/>
    </dgm:pt>
    <dgm:pt modelId="{26A959FD-A5E3-4B29-BC32-C5BAE7B77D08}" type="pres">
      <dgm:prSet presAssocID="{3DA591CE-9697-4DBD-A696-ECE294CABD44}" presName="parentLin" presStyleCnt="0"/>
      <dgm:spPr/>
    </dgm:pt>
    <dgm:pt modelId="{99349104-3208-406B-861F-EEF09DFE89E5}" type="pres">
      <dgm:prSet presAssocID="{3DA591CE-9697-4DBD-A696-ECE294CABD44}" presName="parentLeftMargin" presStyleLbl="node1" presStyleIdx="0" presStyleCnt="3"/>
      <dgm:spPr/>
    </dgm:pt>
    <dgm:pt modelId="{3278102F-9AD8-4C32-A353-3D76D713D668}" type="pres">
      <dgm:prSet presAssocID="{3DA591CE-9697-4DBD-A696-ECE294CABD44}" presName="parentText" presStyleLbl="node1" presStyleIdx="1" presStyleCnt="3" custScaleX="116028" custScaleY="235501" custLinFactNeighborY="18560">
        <dgm:presLayoutVars>
          <dgm:chMax val="0"/>
          <dgm:bulletEnabled val="1"/>
        </dgm:presLayoutVars>
      </dgm:prSet>
      <dgm:spPr/>
    </dgm:pt>
    <dgm:pt modelId="{BC48530D-6410-4D3C-A919-42049D00D8D6}" type="pres">
      <dgm:prSet presAssocID="{3DA591CE-9697-4DBD-A696-ECE294CABD44}" presName="negativeSpace" presStyleCnt="0"/>
      <dgm:spPr/>
    </dgm:pt>
    <dgm:pt modelId="{2296A2B4-E5B6-4FE7-882D-EE73ECF6E105}" type="pres">
      <dgm:prSet presAssocID="{3DA591CE-9697-4DBD-A696-ECE294CABD44}" presName="childText" presStyleLbl="conFgAcc1" presStyleIdx="1" presStyleCnt="3" custScaleY="159058">
        <dgm:presLayoutVars>
          <dgm:bulletEnabled val="1"/>
        </dgm:presLayoutVars>
      </dgm:prSet>
      <dgm:spPr/>
    </dgm:pt>
    <dgm:pt modelId="{34341105-42DE-4766-8D53-8D06C35D6C4F}" type="pres">
      <dgm:prSet presAssocID="{B8681801-C431-47A3-8D50-D0BFFB4D4567}" presName="spaceBetweenRectangles" presStyleCnt="0"/>
      <dgm:spPr/>
    </dgm:pt>
    <dgm:pt modelId="{4AC4E3E3-46D8-433A-97C7-6EE448EF9B0D}" type="pres">
      <dgm:prSet presAssocID="{6BF2FCE0-B354-4BE0-BF7E-F33D717974B6}" presName="parentLin" presStyleCnt="0"/>
      <dgm:spPr/>
    </dgm:pt>
    <dgm:pt modelId="{C153716F-F3B9-4191-8964-16059C58420A}" type="pres">
      <dgm:prSet presAssocID="{6BF2FCE0-B354-4BE0-BF7E-F33D717974B6}" presName="parentLeftMargin" presStyleLbl="node1" presStyleIdx="1" presStyleCnt="3"/>
      <dgm:spPr/>
    </dgm:pt>
    <dgm:pt modelId="{1F851550-9FDB-4BCB-9B76-19B9751F14AB}" type="pres">
      <dgm:prSet presAssocID="{6BF2FCE0-B354-4BE0-BF7E-F33D717974B6}" presName="parentText" presStyleLbl="node1" presStyleIdx="2" presStyleCnt="3" custScaleX="115186" custScaleY="312359" custLinFactNeighborY="21588">
        <dgm:presLayoutVars>
          <dgm:chMax val="0"/>
          <dgm:bulletEnabled val="1"/>
        </dgm:presLayoutVars>
      </dgm:prSet>
      <dgm:spPr/>
    </dgm:pt>
    <dgm:pt modelId="{9CA470B7-6663-49A5-BEC8-AD411A13F13A}" type="pres">
      <dgm:prSet presAssocID="{6BF2FCE0-B354-4BE0-BF7E-F33D717974B6}" presName="negativeSpace" presStyleCnt="0"/>
      <dgm:spPr/>
    </dgm:pt>
    <dgm:pt modelId="{7846DD65-C155-4825-9DC4-CA3C5F1B5E94}" type="pres">
      <dgm:prSet presAssocID="{6BF2FCE0-B354-4BE0-BF7E-F33D717974B6}" presName="childText" presStyleLbl="conFgAcc1" presStyleIdx="2" presStyleCnt="3" custScaleY="171005">
        <dgm:presLayoutVars>
          <dgm:bulletEnabled val="1"/>
        </dgm:presLayoutVars>
      </dgm:prSet>
      <dgm:spPr/>
    </dgm:pt>
  </dgm:ptLst>
  <dgm:cxnLst>
    <dgm:cxn modelId="{1A8C0922-3756-48D3-AAD2-D3FBA2BE887D}" type="presOf" srcId="{6BF2FCE0-B354-4BE0-BF7E-F33D717974B6}" destId="{C153716F-F3B9-4191-8964-16059C58420A}" srcOrd="0" destOrd="0" presId="urn:microsoft.com/office/officeart/2005/8/layout/list1"/>
    <dgm:cxn modelId="{2200DB27-7009-4836-9C5F-BAAFEA96B391}" srcId="{879D31B6-D0FD-4921-8EF2-D6D8D073A7EB}" destId="{3DA591CE-9697-4DBD-A696-ECE294CABD44}" srcOrd="1" destOrd="0" parTransId="{65022444-B39A-4CD8-9919-02BA2BFA6224}" sibTransId="{B8681801-C431-47A3-8D50-D0BFFB4D4567}"/>
    <dgm:cxn modelId="{7B4A7248-38F6-47E3-9609-3CBDD83F1213}" type="presOf" srcId="{879D31B6-D0FD-4921-8EF2-D6D8D073A7EB}" destId="{EA7058D5-BF73-45DD-8BF1-6E93A5BCFBE4}" srcOrd="0" destOrd="0" presId="urn:microsoft.com/office/officeart/2005/8/layout/list1"/>
    <dgm:cxn modelId="{0E67D588-D0E8-4459-908C-6BA79452140F}" type="presOf" srcId="{3DA591CE-9697-4DBD-A696-ECE294CABD44}" destId="{99349104-3208-406B-861F-EEF09DFE89E5}" srcOrd="0" destOrd="0" presId="urn:microsoft.com/office/officeart/2005/8/layout/list1"/>
    <dgm:cxn modelId="{48B19E91-00D6-4407-BAF6-4A8AEF07A6EA}" type="presOf" srcId="{7C9A08E1-1210-484F-B349-E6C994860BA4}" destId="{0EBE6AC0-1D5F-4492-920A-DA7D2B883C94}" srcOrd="1" destOrd="0" presId="urn:microsoft.com/office/officeart/2005/8/layout/list1"/>
    <dgm:cxn modelId="{ADB220A4-8B15-49C3-99AC-654EBB4202F0}" type="presOf" srcId="{6BF2FCE0-B354-4BE0-BF7E-F33D717974B6}" destId="{1F851550-9FDB-4BCB-9B76-19B9751F14AB}" srcOrd="1" destOrd="0" presId="urn:microsoft.com/office/officeart/2005/8/layout/list1"/>
    <dgm:cxn modelId="{38948AA6-3B21-4DF7-85EC-B412B4877C29}" type="presOf" srcId="{7C9A08E1-1210-484F-B349-E6C994860BA4}" destId="{8681E594-0F37-404F-B7F3-FBC25DB950FF}" srcOrd="0" destOrd="0" presId="urn:microsoft.com/office/officeart/2005/8/layout/list1"/>
    <dgm:cxn modelId="{26F97BBE-F157-425C-B336-74DD676CF0E3}" srcId="{879D31B6-D0FD-4921-8EF2-D6D8D073A7EB}" destId="{7C9A08E1-1210-484F-B349-E6C994860BA4}" srcOrd="0" destOrd="0" parTransId="{06A03CB7-5490-4450-AB95-975B2EFD1CA2}" sibTransId="{40A8B66B-A0A8-48D4-8D73-1C8581D63794}"/>
    <dgm:cxn modelId="{53F985C5-9536-40E2-95DF-E2AC3DA4F3CB}" srcId="{879D31B6-D0FD-4921-8EF2-D6D8D073A7EB}" destId="{6BF2FCE0-B354-4BE0-BF7E-F33D717974B6}" srcOrd="2" destOrd="0" parTransId="{422A1247-C7FC-43DA-8E73-C3FD4CC3B896}" sibTransId="{5C352AA3-F2A1-4E10-B9E2-0EFFB66CC5AF}"/>
    <dgm:cxn modelId="{D957F5DC-0FD3-4322-934E-6262EA5459C7}" type="presOf" srcId="{3DA591CE-9697-4DBD-A696-ECE294CABD44}" destId="{3278102F-9AD8-4C32-A353-3D76D713D668}" srcOrd="1" destOrd="0" presId="urn:microsoft.com/office/officeart/2005/8/layout/list1"/>
    <dgm:cxn modelId="{DAE6127B-49E0-4D8E-A774-2A863384CC2A}" type="presParOf" srcId="{EA7058D5-BF73-45DD-8BF1-6E93A5BCFBE4}" destId="{6F98C2DC-C859-45CB-91A7-04A45D4DA009}" srcOrd="0" destOrd="0" presId="urn:microsoft.com/office/officeart/2005/8/layout/list1"/>
    <dgm:cxn modelId="{42D5ED85-6AAC-4795-9D92-48EB67B70B5A}" type="presParOf" srcId="{6F98C2DC-C859-45CB-91A7-04A45D4DA009}" destId="{8681E594-0F37-404F-B7F3-FBC25DB950FF}" srcOrd="0" destOrd="0" presId="urn:microsoft.com/office/officeart/2005/8/layout/list1"/>
    <dgm:cxn modelId="{A938C996-575A-47AF-A560-08FE89FCDDAA}" type="presParOf" srcId="{6F98C2DC-C859-45CB-91A7-04A45D4DA009}" destId="{0EBE6AC0-1D5F-4492-920A-DA7D2B883C94}" srcOrd="1" destOrd="0" presId="urn:microsoft.com/office/officeart/2005/8/layout/list1"/>
    <dgm:cxn modelId="{FE0F1FBC-7715-4E9A-853D-516CB314D467}" type="presParOf" srcId="{EA7058D5-BF73-45DD-8BF1-6E93A5BCFBE4}" destId="{A4A7A00B-35C8-488A-A788-6877F4925C49}" srcOrd="1" destOrd="0" presId="urn:microsoft.com/office/officeart/2005/8/layout/list1"/>
    <dgm:cxn modelId="{82D8E779-D823-4206-B867-54919E605C28}" type="presParOf" srcId="{EA7058D5-BF73-45DD-8BF1-6E93A5BCFBE4}" destId="{761313FC-A370-4A60-B821-35088AEE3294}" srcOrd="2" destOrd="0" presId="urn:microsoft.com/office/officeart/2005/8/layout/list1"/>
    <dgm:cxn modelId="{CF64A7D9-F675-4835-BCF0-58B8D1E9D864}" type="presParOf" srcId="{EA7058D5-BF73-45DD-8BF1-6E93A5BCFBE4}" destId="{52A12005-0552-4072-98F7-3D0F8DF18EEB}" srcOrd="3" destOrd="0" presId="urn:microsoft.com/office/officeart/2005/8/layout/list1"/>
    <dgm:cxn modelId="{3B5B69DA-94D2-4907-98AA-A2EE4832A3BC}" type="presParOf" srcId="{EA7058D5-BF73-45DD-8BF1-6E93A5BCFBE4}" destId="{26A959FD-A5E3-4B29-BC32-C5BAE7B77D08}" srcOrd="4" destOrd="0" presId="urn:microsoft.com/office/officeart/2005/8/layout/list1"/>
    <dgm:cxn modelId="{2D8EC764-9E87-4727-A839-4BC42FF614C1}" type="presParOf" srcId="{26A959FD-A5E3-4B29-BC32-C5BAE7B77D08}" destId="{99349104-3208-406B-861F-EEF09DFE89E5}" srcOrd="0" destOrd="0" presId="urn:microsoft.com/office/officeart/2005/8/layout/list1"/>
    <dgm:cxn modelId="{9DD99083-F5EE-45A2-B343-D0928177A35D}" type="presParOf" srcId="{26A959FD-A5E3-4B29-BC32-C5BAE7B77D08}" destId="{3278102F-9AD8-4C32-A353-3D76D713D668}" srcOrd="1" destOrd="0" presId="urn:microsoft.com/office/officeart/2005/8/layout/list1"/>
    <dgm:cxn modelId="{9C1B7400-5DF6-4BA5-85B5-2EE62BB9B7D5}" type="presParOf" srcId="{EA7058D5-BF73-45DD-8BF1-6E93A5BCFBE4}" destId="{BC48530D-6410-4D3C-A919-42049D00D8D6}" srcOrd="5" destOrd="0" presId="urn:microsoft.com/office/officeart/2005/8/layout/list1"/>
    <dgm:cxn modelId="{85EAD8F9-CF8A-4350-8B21-7377C8EB139C}" type="presParOf" srcId="{EA7058D5-BF73-45DD-8BF1-6E93A5BCFBE4}" destId="{2296A2B4-E5B6-4FE7-882D-EE73ECF6E105}" srcOrd="6" destOrd="0" presId="urn:microsoft.com/office/officeart/2005/8/layout/list1"/>
    <dgm:cxn modelId="{72D71A48-D27E-46AE-9CF4-5F825CD0719B}" type="presParOf" srcId="{EA7058D5-BF73-45DD-8BF1-6E93A5BCFBE4}" destId="{34341105-42DE-4766-8D53-8D06C35D6C4F}" srcOrd="7" destOrd="0" presId="urn:microsoft.com/office/officeart/2005/8/layout/list1"/>
    <dgm:cxn modelId="{22C3BE92-BADB-43B0-BF32-2719D8ADECF2}" type="presParOf" srcId="{EA7058D5-BF73-45DD-8BF1-6E93A5BCFBE4}" destId="{4AC4E3E3-46D8-433A-97C7-6EE448EF9B0D}" srcOrd="8" destOrd="0" presId="urn:microsoft.com/office/officeart/2005/8/layout/list1"/>
    <dgm:cxn modelId="{B4B82B87-50DD-49D6-B01E-C5E6854B26EB}" type="presParOf" srcId="{4AC4E3E3-46D8-433A-97C7-6EE448EF9B0D}" destId="{C153716F-F3B9-4191-8964-16059C58420A}" srcOrd="0" destOrd="0" presId="urn:microsoft.com/office/officeart/2005/8/layout/list1"/>
    <dgm:cxn modelId="{DDF68E2A-0D8D-45B5-8904-158F041AC4E3}" type="presParOf" srcId="{4AC4E3E3-46D8-433A-97C7-6EE448EF9B0D}" destId="{1F851550-9FDB-4BCB-9B76-19B9751F14AB}" srcOrd="1" destOrd="0" presId="urn:microsoft.com/office/officeart/2005/8/layout/list1"/>
    <dgm:cxn modelId="{B60E6804-F9F5-468C-9970-92E7EA3967D2}" type="presParOf" srcId="{EA7058D5-BF73-45DD-8BF1-6E93A5BCFBE4}" destId="{9CA470B7-6663-49A5-BEC8-AD411A13F13A}" srcOrd="9" destOrd="0" presId="urn:microsoft.com/office/officeart/2005/8/layout/list1"/>
    <dgm:cxn modelId="{1A8AA09A-98D1-4875-A651-E84E43A455B3}" type="presParOf" srcId="{EA7058D5-BF73-45DD-8BF1-6E93A5BCFBE4}" destId="{7846DD65-C155-4825-9DC4-CA3C5F1B5E9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640648-794F-4BBC-AE88-93B7142C104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4ACF85-9CFE-40F5-BCC7-6F37306125FB}">
      <dgm:prSet phldrT="[Текст]" custT="1"/>
      <dgm:spPr/>
      <dgm:t>
        <a:bodyPr/>
        <a:lstStyle/>
        <a:p>
          <a:r>
            <a:rPr lang="ru-RU" altLang="pt-BR" sz="1700" b="1" dirty="0">
              <a:latin typeface="Times New Roman" pitchFamily="18" charset="0"/>
              <a:cs typeface="Times New Roman" pitchFamily="18" charset="0"/>
            </a:rPr>
            <a:t>высокая степень самостоятельности, инициативности</a:t>
          </a:r>
          <a:endParaRPr lang="ru-RU" sz="1700" b="1" dirty="0"/>
        </a:p>
      </dgm:t>
    </dgm:pt>
    <dgm:pt modelId="{63B4AF8C-BF53-4A79-A51A-CFC1D7F82D0D}" type="parTrans" cxnId="{7F1CC2B7-748A-4195-9057-E3EBFDB13087}">
      <dgm:prSet/>
      <dgm:spPr/>
      <dgm:t>
        <a:bodyPr/>
        <a:lstStyle/>
        <a:p>
          <a:endParaRPr lang="ru-RU"/>
        </a:p>
      </dgm:t>
    </dgm:pt>
    <dgm:pt modelId="{DC049215-F01E-4903-826D-C0EAF02FC717}" type="sibTrans" cxnId="{7F1CC2B7-748A-4195-9057-E3EBFDB13087}">
      <dgm:prSet/>
      <dgm:spPr/>
      <dgm:t>
        <a:bodyPr/>
        <a:lstStyle/>
        <a:p>
          <a:endParaRPr lang="ru-RU"/>
        </a:p>
      </dgm:t>
    </dgm:pt>
    <dgm:pt modelId="{41004800-640C-43B5-BDB6-BD310DF35240}">
      <dgm:prSet phldrT="[Текст]" custT="1"/>
      <dgm:spPr/>
      <dgm:t>
        <a:bodyPr/>
        <a:lstStyle/>
        <a:p>
          <a:r>
            <a:rPr lang="ru-RU" altLang="pt-BR" sz="1700" b="1" dirty="0">
              <a:latin typeface="Times New Roman" pitchFamily="18" charset="0"/>
              <a:cs typeface="Times New Roman" pitchFamily="18" charset="0"/>
            </a:rPr>
            <a:t>развитие социальных навыков</a:t>
          </a:r>
          <a:endParaRPr lang="ru-RU" sz="1700" b="1" dirty="0"/>
        </a:p>
      </dgm:t>
    </dgm:pt>
    <dgm:pt modelId="{F53CDF4E-6700-4156-AA06-7B9067163343}" type="parTrans" cxnId="{F67D88D6-9C38-479A-BE03-86D911FF04F0}">
      <dgm:prSet/>
      <dgm:spPr/>
      <dgm:t>
        <a:bodyPr/>
        <a:lstStyle/>
        <a:p>
          <a:endParaRPr lang="ru-RU"/>
        </a:p>
      </dgm:t>
    </dgm:pt>
    <dgm:pt modelId="{9E1BADB7-6E7E-46DB-91D2-C13731EE9BF4}" type="sibTrans" cxnId="{F67D88D6-9C38-479A-BE03-86D911FF04F0}">
      <dgm:prSet/>
      <dgm:spPr/>
      <dgm:t>
        <a:bodyPr/>
        <a:lstStyle/>
        <a:p>
          <a:endParaRPr lang="ru-RU"/>
        </a:p>
      </dgm:t>
    </dgm:pt>
    <dgm:pt modelId="{D41E7887-75EE-4CCE-932A-CECD61FCAACA}">
      <dgm:prSet phldrT="[Текст]" custT="1"/>
      <dgm:spPr/>
      <dgm:t>
        <a:bodyPr/>
        <a:lstStyle/>
        <a:p>
          <a:r>
            <a:rPr lang="ru-RU" altLang="pt-BR" sz="1700" b="1" dirty="0" err="1">
              <a:latin typeface="Times New Roman" pitchFamily="18" charset="0"/>
              <a:cs typeface="Times New Roman" pitchFamily="18" charset="0"/>
            </a:rPr>
            <a:t>сформированность</a:t>
          </a:r>
          <a:r>
            <a:rPr lang="ru-RU" altLang="pt-BR" sz="1700" b="1" dirty="0">
              <a:latin typeface="Times New Roman" pitchFamily="18" charset="0"/>
              <a:cs typeface="Times New Roman" pitchFamily="18" charset="0"/>
            </a:rPr>
            <a:t> умения добывать знания и применять их на практике</a:t>
          </a:r>
          <a:endParaRPr lang="ru-RU" sz="1700" b="1" dirty="0"/>
        </a:p>
      </dgm:t>
    </dgm:pt>
    <dgm:pt modelId="{9C8C354A-4685-4E66-965D-D8A390F3A9DF}" type="parTrans" cxnId="{65929CD6-EDD0-4B21-B930-0FE92DA92A30}">
      <dgm:prSet/>
      <dgm:spPr/>
      <dgm:t>
        <a:bodyPr/>
        <a:lstStyle/>
        <a:p>
          <a:endParaRPr lang="ru-RU"/>
        </a:p>
      </dgm:t>
    </dgm:pt>
    <dgm:pt modelId="{77A24878-B386-48E8-A614-1F46C474110D}" type="sibTrans" cxnId="{65929CD6-EDD0-4B21-B930-0FE92DA92A30}">
      <dgm:prSet/>
      <dgm:spPr/>
      <dgm:t>
        <a:bodyPr/>
        <a:lstStyle/>
        <a:p>
          <a:endParaRPr lang="ru-RU"/>
        </a:p>
      </dgm:t>
    </dgm:pt>
    <dgm:pt modelId="{96ED0A97-0243-40B4-BFBE-FCE63A1C5B58}">
      <dgm:prSet phldrT="[Текст]" custT="1"/>
      <dgm:spPr/>
      <dgm:t>
        <a:bodyPr/>
        <a:lstStyle/>
        <a:p>
          <a:r>
            <a:rPr lang="ru-RU" altLang="pt-BR" sz="1700" b="1" dirty="0">
              <a:latin typeface="Times New Roman" pitchFamily="18" charset="0"/>
              <a:cs typeface="Times New Roman" pitchFamily="18" charset="0"/>
            </a:rPr>
            <a:t>развитие творческих способностей</a:t>
          </a:r>
          <a:endParaRPr lang="ru-RU" sz="1700" b="1" dirty="0"/>
        </a:p>
      </dgm:t>
    </dgm:pt>
    <dgm:pt modelId="{4E763DD0-CDFE-4A2E-9EE1-3A22179D967B}" type="parTrans" cxnId="{3AF89646-B2A6-42DC-BE23-77EABB72990B}">
      <dgm:prSet/>
      <dgm:spPr/>
      <dgm:t>
        <a:bodyPr/>
        <a:lstStyle/>
        <a:p>
          <a:endParaRPr lang="ru-RU"/>
        </a:p>
      </dgm:t>
    </dgm:pt>
    <dgm:pt modelId="{32C42C10-E51A-481B-9FD0-9DA7E8309684}" type="sibTrans" cxnId="{3AF89646-B2A6-42DC-BE23-77EABB72990B}">
      <dgm:prSet/>
      <dgm:spPr/>
      <dgm:t>
        <a:bodyPr/>
        <a:lstStyle/>
        <a:p>
          <a:endParaRPr lang="ru-RU"/>
        </a:p>
      </dgm:t>
    </dgm:pt>
    <dgm:pt modelId="{8F80DCC6-D688-4B1E-83A6-1C6D7D086EA4}" type="pres">
      <dgm:prSet presAssocID="{B3640648-794F-4BBC-AE88-93B7142C1048}" presName="CompostProcess" presStyleCnt="0">
        <dgm:presLayoutVars>
          <dgm:dir/>
          <dgm:resizeHandles val="exact"/>
        </dgm:presLayoutVars>
      </dgm:prSet>
      <dgm:spPr/>
    </dgm:pt>
    <dgm:pt modelId="{2727F4FD-79E8-4F93-8473-DF29F903ADF2}" type="pres">
      <dgm:prSet presAssocID="{B3640648-794F-4BBC-AE88-93B7142C1048}" presName="arrow" presStyleLbl="bgShp" presStyleIdx="0" presStyleCnt="1"/>
      <dgm:spPr/>
    </dgm:pt>
    <dgm:pt modelId="{F6061018-04E4-4C6F-B108-30CCF3CB8444}" type="pres">
      <dgm:prSet presAssocID="{B3640648-794F-4BBC-AE88-93B7142C1048}" presName="linearProcess" presStyleCnt="0"/>
      <dgm:spPr/>
    </dgm:pt>
    <dgm:pt modelId="{408BA4B8-510C-45F2-BDD8-E3B010447F4F}" type="pres">
      <dgm:prSet presAssocID="{E64ACF85-9CFE-40F5-BCC7-6F37306125FB}" presName="textNode" presStyleLbl="node1" presStyleIdx="0" presStyleCnt="4" custScaleX="137924">
        <dgm:presLayoutVars>
          <dgm:bulletEnabled val="1"/>
        </dgm:presLayoutVars>
      </dgm:prSet>
      <dgm:spPr/>
    </dgm:pt>
    <dgm:pt modelId="{A032D332-A7E8-41F7-933F-2BD6FD0F5CE8}" type="pres">
      <dgm:prSet presAssocID="{DC049215-F01E-4903-826D-C0EAF02FC717}" presName="sibTrans" presStyleCnt="0"/>
      <dgm:spPr/>
    </dgm:pt>
    <dgm:pt modelId="{E4715BCB-C75A-430C-B1F9-7C7B1A58FB3D}" type="pres">
      <dgm:prSet presAssocID="{41004800-640C-43B5-BDB6-BD310DF35240}" presName="textNode" presStyleLbl="node1" presStyleIdx="1" presStyleCnt="4" custLinFactNeighborX="-58597">
        <dgm:presLayoutVars>
          <dgm:bulletEnabled val="1"/>
        </dgm:presLayoutVars>
      </dgm:prSet>
      <dgm:spPr/>
    </dgm:pt>
    <dgm:pt modelId="{7125D632-33E4-4F76-A96C-0C072D5EA907}" type="pres">
      <dgm:prSet presAssocID="{9E1BADB7-6E7E-46DB-91D2-C13731EE9BF4}" presName="sibTrans" presStyleCnt="0"/>
      <dgm:spPr/>
    </dgm:pt>
    <dgm:pt modelId="{523093FC-9BC2-41BA-B665-91507FEA425D}" type="pres">
      <dgm:prSet presAssocID="{D41E7887-75EE-4CCE-932A-CECD61FCAACA}" presName="textNode" presStyleLbl="node1" presStyleIdx="2" presStyleCnt="4" custScaleX="139272" custLinFactNeighborX="-67915">
        <dgm:presLayoutVars>
          <dgm:bulletEnabled val="1"/>
        </dgm:presLayoutVars>
      </dgm:prSet>
      <dgm:spPr/>
    </dgm:pt>
    <dgm:pt modelId="{075BA073-72A2-453B-9EA3-C42474C24C05}" type="pres">
      <dgm:prSet presAssocID="{77A24878-B386-48E8-A614-1F46C474110D}" presName="sibTrans" presStyleCnt="0"/>
      <dgm:spPr/>
    </dgm:pt>
    <dgm:pt modelId="{67E8F9A7-446B-46BB-821B-D76B8146F92B}" type="pres">
      <dgm:prSet presAssocID="{96ED0A97-0243-40B4-BFBE-FCE63A1C5B58}" presName="textNode" presStyleLbl="node1" presStyleIdx="3" presStyleCnt="4" custLinFactNeighborX="-81404">
        <dgm:presLayoutVars>
          <dgm:bulletEnabled val="1"/>
        </dgm:presLayoutVars>
      </dgm:prSet>
      <dgm:spPr/>
    </dgm:pt>
  </dgm:ptLst>
  <dgm:cxnLst>
    <dgm:cxn modelId="{DA16F311-71DC-43D2-B6DD-0E404ABF7220}" type="presOf" srcId="{E64ACF85-9CFE-40F5-BCC7-6F37306125FB}" destId="{408BA4B8-510C-45F2-BDD8-E3B010447F4F}" srcOrd="0" destOrd="0" presId="urn:microsoft.com/office/officeart/2005/8/layout/hProcess9"/>
    <dgm:cxn modelId="{3AF89646-B2A6-42DC-BE23-77EABB72990B}" srcId="{B3640648-794F-4BBC-AE88-93B7142C1048}" destId="{96ED0A97-0243-40B4-BFBE-FCE63A1C5B58}" srcOrd="3" destOrd="0" parTransId="{4E763DD0-CDFE-4A2E-9EE1-3A22179D967B}" sibTransId="{32C42C10-E51A-481B-9FD0-9DA7E8309684}"/>
    <dgm:cxn modelId="{F9648556-8F7B-4CFA-902A-1D9E84F9B703}" type="presOf" srcId="{D41E7887-75EE-4CCE-932A-CECD61FCAACA}" destId="{523093FC-9BC2-41BA-B665-91507FEA425D}" srcOrd="0" destOrd="0" presId="urn:microsoft.com/office/officeart/2005/8/layout/hProcess9"/>
    <dgm:cxn modelId="{CD60305A-5D56-4C55-B106-268D0A5A16EB}" type="presOf" srcId="{41004800-640C-43B5-BDB6-BD310DF35240}" destId="{E4715BCB-C75A-430C-B1F9-7C7B1A58FB3D}" srcOrd="0" destOrd="0" presId="urn:microsoft.com/office/officeart/2005/8/layout/hProcess9"/>
    <dgm:cxn modelId="{652934A7-713F-4C24-B3CC-0276C767B5B3}" type="presOf" srcId="{96ED0A97-0243-40B4-BFBE-FCE63A1C5B58}" destId="{67E8F9A7-446B-46BB-821B-D76B8146F92B}" srcOrd="0" destOrd="0" presId="urn:microsoft.com/office/officeart/2005/8/layout/hProcess9"/>
    <dgm:cxn modelId="{7F1CC2B7-748A-4195-9057-E3EBFDB13087}" srcId="{B3640648-794F-4BBC-AE88-93B7142C1048}" destId="{E64ACF85-9CFE-40F5-BCC7-6F37306125FB}" srcOrd="0" destOrd="0" parTransId="{63B4AF8C-BF53-4A79-A51A-CFC1D7F82D0D}" sibTransId="{DC049215-F01E-4903-826D-C0EAF02FC717}"/>
    <dgm:cxn modelId="{F67D88D6-9C38-479A-BE03-86D911FF04F0}" srcId="{B3640648-794F-4BBC-AE88-93B7142C1048}" destId="{41004800-640C-43B5-BDB6-BD310DF35240}" srcOrd="1" destOrd="0" parTransId="{F53CDF4E-6700-4156-AA06-7B9067163343}" sibTransId="{9E1BADB7-6E7E-46DB-91D2-C13731EE9BF4}"/>
    <dgm:cxn modelId="{65929CD6-EDD0-4B21-B930-0FE92DA92A30}" srcId="{B3640648-794F-4BBC-AE88-93B7142C1048}" destId="{D41E7887-75EE-4CCE-932A-CECD61FCAACA}" srcOrd="2" destOrd="0" parTransId="{9C8C354A-4685-4E66-965D-D8A390F3A9DF}" sibTransId="{77A24878-B386-48E8-A614-1F46C474110D}"/>
    <dgm:cxn modelId="{F6ED28E1-9AE9-4A1F-8A0F-A56D58298CE1}" type="presOf" srcId="{B3640648-794F-4BBC-AE88-93B7142C1048}" destId="{8F80DCC6-D688-4B1E-83A6-1C6D7D086EA4}" srcOrd="0" destOrd="0" presId="urn:microsoft.com/office/officeart/2005/8/layout/hProcess9"/>
    <dgm:cxn modelId="{42F71E23-5DC6-4416-A2FD-D4ED16003DAF}" type="presParOf" srcId="{8F80DCC6-D688-4B1E-83A6-1C6D7D086EA4}" destId="{2727F4FD-79E8-4F93-8473-DF29F903ADF2}" srcOrd="0" destOrd="0" presId="urn:microsoft.com/office/officeart/2005/8/layout/hProcess9"/>
    <dgm:cxn modelId="{2878CDFD-F439-4748-A20C-17194FE65EEC}" type="presParOf" srcId="{8F80DCC6-D688-4B1E-83A6-1C6D7D086EA4}" destId="{F6061018-04E4-4C6F-B108-30CCF3CB8444}" srcOrd="1" destOrd="0" presId="urn:microsoft.com/office/officeart/2005/8/layout/hProcess9"/>
    <dgm:cxn modelId="{5A5DC261-075A-46C1-950B-D5B4FCB67393}" type="presParOf" srcId="{F6061018-04E4-4C6F-B108-30CCF3CB8444}" destId="{408BA4B8-510C-45F2-BDD8-E3B010447F4F}" srcOrd="0" destOrd="0" presId="urn:microsoft.com/office/officeart/2005/8/layout/hProcess9"/>
    <dgm:cxn modelId="{F19039E3-77F7-48D4-9CCF-A5A2B0413C13}" type="presParOf" srcId="{F6061018-04E4-4C6F-B108-30CCF3CB8444}" destId="{A032D332-A7E8-41F7-933F-2BD6FD0F5CE8}" srcOrd="1" destOrd="0" presId="urn:microsoft.com/office/officeart/2005/8/layout/hProcess9"/>
    <dgm:cxn modelId="{0BB953B9-A720-4AD2-B758-A55E2ADAE5AB}" type="presParOf" srcId="{F6061018-04E4-4C6F-B108-30CCF3CB8444}" destId="{E4715BCB-C75A-430C-B1F9-7C7B1A58FB3D}" srcOrd="2" destOrd="0" presId="urn:microsoft.com/office/officeart/2005/8/layout/hProcess9"/>
    <dgm:cxn modelId="{3EA5DA17-4E98-48AE-BDE8-8199D4819776}" type="presParOf" srcId="{F6061018-04E4-4C6F-B108-30CCF3CB8444}" destId="{7125D632-33E4-4F76-A96C-0C072D5EA907}" srcOrd="3" destOrd="0" presId="urn:microsoft.com/office/officeart/2005/8/layout/hProcess9"/>
    <dgm:cxn modelId="{030951F0-5B61-449E-9F83-D09E88B8CF54}" type="presParOf" srcId="{F6061018-04E4-4C6F-B108-30CCF3CB8444}" destId="{523093FC-9BC2-41BA-B665-91507FEA425D}" srcOrd="4" destOrd="0" presId="urn:microsoft.com/office/officeart/2005/8/layout/hProcess9"/>
    <dgm:cxn modelId="{4642A3ED-2637-4176-AC89-279D3876BDCA}" type="presParOf" srcId="{F6061018-04E4-4C6F-B108-30CCF3CB8444}" destId="{075BA073-72A2-453B-9EA3-C42474C24C05}" srcOrd="5" destOrd="0" presId="urn:microsoft.com/office/officeart/2005/8/layout/hProcess9"/>
    <dgm:cxn modelId="{A2BBCF9D-CEFA-4525-8F2B-9E1F177DA735}" type="presParOf" srcId="{F6061018-04E4-4C6F-B108-30CCF3CB8444}" destId="{67E8F9A7-446B-46BB-821B-D76B8146F92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A50BC5-61D5-40F2-A8F0-70C9C0052824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78BE31-9A86-4601-A464-4DF62B7AFA6D}">
      <dgm:prSet phldrT="[Текст]" custT="1"/>
      <dgm:spPr/>
      <dgm:t>
        <a:bodyPr/>
        <a:lstStyle/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Игровой метод:  игры-приветствия, загадки,  ребусы, сказочные герои</a:t>
          </a:r>
        </a:p>
      </dgm:t>
    </dgm:pt>
    <dgm:pt modelId="{8E0F3DB6-5C17-435E-B6C7-5BC1A752DF8F}" type="parTrans" cxnId="{347E72F1-B29B-4099-8A9F-610273A4F80C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AFE9A9E5-CB27-42C4-9FB4-3DDE2CA5E389}" type="sibTrans" cxnId="{347E72F1-B29B-4099-8A9F-610273A4F80C}">
      <dgm:prSet custT="1"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DE01018C-D277-459B-9603-DFAACE51A3BB}">
      <dgm:prSet phldrT="[Текст]" custT="1"/>
      <dgm:spPr/>
      <dgm:t>
        <a:bodyPr/>
        <a:lstStyle/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Видеофрагменты</a:t>
          </a:r>
        </a:p>
      </dgm:t>
    </dgm:pt>
    <dgm:pt modelId="{30F142B0-8635-46BE-B027-BD68EE4EF673}" type="parTrans" cxnId="{94662759-89BB-4D16-A041-602925CD8C6B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06CDC11C-2387-496E-9A30-8A57C8F1C81A}" type="sibTrans" cxnId="{94662759-89BB-4D16-A041-602925CD8C6B}">
      <dgm:prSet custT="1"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C254464A-593D-4F3C-8CBE-AD81872B402C}">
      <dgm:prSet phldrT="[Текст]" custT="1"/>
      <dgm:spPr/>
      <dgm:t>
        <a:bodyPr/>
        <a:lstStyle/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Метод «классическая пара»</a:t>
          </a:r>
        </a:p>
      </dgm:t>
    </dgm:pt>
    <dgm:pt modelId="{45D8A7F3-0CA2-4185-9C3B-48C5DB25202D}" type="parTrans" cxnId="{70310CA0-8DAD-41F3-9552-FDB7894936DE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AE70E26F-8139-4DB3-9FE2-F3243553932D}" type="sibTrans" cxnId="{70310CA0-8DAD-41F3-9552-FDB7894936DE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D81499DE-A70A-4B2B-B5E8-6977A94B29FA}" type="pres">
      <dgm:prSet presAssocID="{92A50BC5-61D5-40F2-A8F0-70C9C0052824}" presName="Name0" presStyleCnt="0">
        <dgm:presLayoutVars>
          <dgm:dir/>
          <dgm:animLvl val="lvl"/>
          <dgm:resizeHandles val="exact"/>
        </dgm:presLayoutVars>
      </dgm:prSet>
      <dgm:spPr/>
    </dgm:pt>
    <dgm:pt modelId="{3E778AB4-BB92-4D2A-ADD6-F084A8057575}" type="pres">
      <dgm:prSet presAssocID="{C254464A-593D-4F3C-8CBE-AD81872B402C}" presName="boxAndChildren" presStyleCnt="0"/>
      <dgm:spPr/>
    </dgm:pt>
    <dgm:pt modelId="{FFFB239C-704C-4AFB-89BC-6C3106018065}" type="pres">
      <dgm:prSet presAssocID="{C254464A-593D-4F3C-8CBE-AD81872B402C}" presName="parentTextBox" presStyleLbl="node1" presStyleIdx="0" presStyleCnt="3"/>
      <dgm:spPr/>
    </dgm:pt>
    <dgm:pt modelId="{4AF985D7-B833-4982-A7F9-6EC347B1809D}" type="pres">
      <dgm:prSet presAssocID="{06CDC11C-2387-496E-9A30-8A57C8F1C81A}" presName="sp" presStyleCnt="0"/>
      <dgm:spPr/>
    </dgm:pt>
    <dgm:pt modelId="{8A7C717E-1082-403F-AA7A-121069934732}" type="pres">
      <dgm:prSet presAssocID="{DE01018C-D277-459B-9603-DFAACE51A3BB}" presName="arrowAndChildren" presStyleCnt="0"/>
      <dgm:spPr/>
    </dgm:pt>
    <dgm:pt modelId="{A8468497-EC41-4803-87C6-2E866B500EBC}" type="pres">
      <dgm:prSet presAssocID="{DE01018C-D277-459B-9603-DFAACE51A3BB}" presName="parentTextArrow" presStyleLbl="node1" presStyleIdx="1" presStyleCnt="3"/>
      <dgm:spPr/>
    </dgm:pt>
    <dgm:pt modelId="{EA414DFD-FEB2-4C08-B447-82E9FAE4D272}" type="pres">
      <dgm:prSet presAssocID="{AFE9A9E5-CB27-42C4-9FB4-3DDE2CA5E389}" presName="sp" presStyleCnt="0"/>
      <dgm:spPr/>
    </dgm:pt>
    <dgm:pt modelId="{49D10664-5D30-4484-AB5D-8289A553DC05}" type="pres">
      <dgm:prSet presAssocID="{6078BE31-9A86-4601-A464-4DF62B7AFA6D}" presName="arrowAndChildren" presStyleCnt="0"/>
      <dgm:spPr/>
    </dgm:pt>
    <dgm:pt modelId="{B2F15606-6CBD-4F02-B846-E400B123B43B}" type="pres">
      <dgm:prSet presAssocID="{6078BE31-9A86-4601-A464-4DF62B7AFA6D}" presName="parentTextArrow" presStyleLbl="node1" presStyleIdx="2" presStyleCnt="3"/>
      <dgm:spPr/>
    </dgm:pt>
  </dgm:ptLst>
  <dgm:cxnLst>
    <dgm:cxn modelId="{FCFFEB41-9BB9-409F-9253-0BD51E3192E3}" type="presOf" srcId="{C254464A-593D-4F3C-8CBE-AD81872B402C}" destId="{FFFB239C-704C-4AFB-89BC-6C3106018065}" srcOrd="0" destOrd="0" presId="urn:microsoft.com/office/officeart/2005/8/layout/process4"/>
    <dgm:cxn modelId="{4AF27A48-D346-42B3-B0F1-0C18EBF12757}" type="presOf" srcId="{92A50BC5-61D5-40F2-A8F0-70C9C0052824}" destId="{D81499DE-A70A-4B2B-B5E8-6977A94B29FA}" srcOrd="0" destOrd="0" presId="urn:microsoft.com/office/officeart/2005/8/layout/process4"/>
    <dgm:cxn modelId="{94662759-89BB-4D16-A041-602925CD8C6B}" srcId="{92A50BC5-61D5-40F2-A8F0-70C9C0052824}" destId="{DE01018C-D277-459B-9603-DFAACE51A3BB}" srcOrd="1" destOrd="0" parTransId="{30F142B0-8635-46BE-B027-BD68EE4EF673}" sibTransId="{06CDC11C-2387-496E-9A30-8A57C8F1C81A}"/>
    <dgm:cxn modelId="{9A227A9A-9F9D-4E7C-B822-5EBD5A9A695A}" type="presOf" srcId="{DE01018C-D277-459B-9603-DFAACE51A3BB}" destId="{A8468497-EC41-4803-87C6-2E866B500EBC}" srcOrd="0" destOrd="0" presId="urn:microsoft.com/office/officeart/2005/8/layout/process4"/>
    <dgm:cxn modelId="{70310CA0-8DAD-41F3-9552-FDB7894936DE}" srcId="{92A50BC5-61D5-40F2-A8F0-70C9C0052824}" destId="{C254464A-593D-4F3C-8CBE-AD81872B402C}" srcOrd="2" destOrd="0" parTransId="{45D8A7F3-0CA2-4185-9C3B-48C5DB25202D}" sibTransId="{AE70E26F-8139-4DB3-9FE2-F3243553932D}"/>
    <dgm:cxn modelId="{C7119BA7-684C-4A1C-BE14-80F3FC58B742}" type="presOf" srcId="{6078BE31-9A86-4601-A464-4DF62B7AFA6D}" destId="{B2F15606-6CBD-4F02-B846-E400B123B43B}" srcOrd="0" destOrd="0" presId="urn:microsoft.com/office/officeart/2005/8/layout/process4"/>
    <dgm:cxn modelId="{347E72F1-B29B-4099-8A9F-610273A4F80C}" srcId="{92A50BC5-61D5-40F2-A8F0-70C9C0052824}" destId="{6078BE31-9A86-4601-A464-4DF62B7AFA6D}" srcOrd="0" destOrd="0" parTransId="{8E0F3DB6-5C17-435E-B6C7-5BC1A752DF8F}" sibTransId="{AFE9A9E5-CB27-42C4-9FB4-3DDE2CA5E389}"/>
    <dgm:cxn modelId="{A0766E1B-1D19-4ABE-8B58-E8980A88E8AE}" type="presParOf" srcId="{D81499DE-A70A-4B2B-B5E8-6977A94B29FA}" destId="{3E778AB4-BB92-4D2A-ADD6-F084A8057575}" srcOrd="0" destOrd="0" presId="urn:microsoft.com/office/officeart/2005/8/layout/process4"/>
    <dgm:cxn modelId="{49565DC6-4591-4076-A414-FBEED0F64180}" type="presParOf" srcId="{3E778AB4-BB92-4D2A-ADD6-F084A8057575}" destId="{FFFB239C-704C-4AFB-89BC-6C3106018065}" srcOrd="0" destOrd="0" presId="urn:microsoft.com/office/officeart/2005/8/layout/process4"/>
    <dgm:cxn modelId="{2724B457-EC95-4E1D-862D-729EA50693C1}" type="presParOf" srcId="{D81499DE-A70A-4B2B-B5E8-6977A94B29FA}" destId="{4AF985D7-B833-4982-A7F9-6EC347B1809D}" srcOrd="1" destOrd="0" presId="urn:microsoft.com/office/officeart/2005/8/layout/process4"/>
    <dgm:cxn modelId="{69CF5BA8-CEF9-43F5-8F75-68467A12E59B}" type="presParOf" srcId="{D81499DE-A70A-4B2B-B5E8-6977A94B29FA}" destId="{8A7C717E-1082-403F-AA7A-121069934732}" srcOrd="2" destOrd="0" presId="urn:microsoft.com/office/officeart/2005/8/layout/process4"/>
    <dgm:cxn modelId="{F0920E3A-0F02-4265-90B2-11CAE99E801A}" type="presParOf" srcId="{8A7C717E-1082-403F-AA7A-121069934732}" destId="{A8468497-EC41-4803-87C6-2E866B500EBC}" srcOrd="0" destOrd="0" presId="urn:microsoft.com/office/officeart/2005/8/layout/process4"/>
    <dgm:cxn modelId="{BB62BC4D-83F9-49FA-BEE6-F7B3D955C091}" type="presParOf" srcId="{D81499DE-A70A-4B2B-B5E8-6977A94B29FA}" destId="{EA414DFD-FEB2-4C08-B447-82E9FAE4D272}" srcOrd="3" destOrd="0" presId="urn:microsoft.com/office/officeart/2005/8/layout/process4"/>
    <dgm:cxn modelId="{964ED18A-9110-4328-AC97-4D2354CB69D3}" type="presParOf" srcId="{D81499DE-A70A-4B2B-B5E8-6977A94B29FA}" destId="{49D10664-5D30-4484-AB5D-8289A553DC05}" srcOrd="4" destOrd="0" presId="urn:microsoft.com/office/officeart/2005/8/layout/process4"/>
    <dgm:cxn modelId="{5670B7E3-73C2-4BEE-849D-8613E85E5D81}" type="presParOf" srcId="{49D10664-5D30-4484-AB5D-8289A553DC05}" destId="{B2F15606-6CBD-4F02-B846-E400B123B43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A50BC5-61D5-40F2-A8F0-70C9C0052824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78BE31-9A86-4601-A464-4DF62B7AFA6D}">
      <dgm:prSet phldrT="[Текст]" custT="1"/>
      <dgm:spPr/>
      <dgm:t>
        <a:bodyPr/>
        <a:lstStyle/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Индивидуальные задания</a:t>
          </a:r>
        </a:p>
      </dgm:t>
    </dgm:pt>
    <dgm:pt modelId="{8E0F3DB6-5C17-435E-B6C7-5BC1A752DF8F}" type="parTrans" cxnId="{347E72F1-B29B-4099-8A9F-610273A4F80C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AFE9A9E5-CB27-42C4-9FB4-3DDE2CA5E389}" type="sibTrans" cxnId="{347E72F1-B29B-4099-8A9F-610273A4F80C}">
      <dgm:prSet custT="1"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DE01018C-D277-459B-9603-DFAACE51A3BB}">
      <dgm:prSet phldrT="[Текст]" custT="1"/>
      <dgm:spPr/>
      <dgm:t>
        <a:bodyPr/>
        <a:lstStyle/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Самостоятельная работа</a:t>
          </a:r>
        </a:p>
      </dgm:t>
    </dgm:pt>
    <dgm:pt modelId="{30F142B0-8635-46BE-B027-BD68EE4EF673}" type="parTrans" cxnId="{94662759-89BB-4D16-A041-602925CD8C6B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06CDC11C-2387-496E-9A30-8A57C8F1C81A}" type="sibTrans" cxnId="{94662759-89BB-4D16-A041-602925CD8C6B}">
      <dgm:prSet custT="1"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C254464A-593D-4F3C-8CBE-AD81872B402C}">
      <dgm:prSet phldrT="[Текст]" custT="1"/>
      <dgm:spPr/>
      <dgm:t>
        <a:bodyPr/>
        <a:lstStyle/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Работа с интерактивными картами</a:t>
          </a:r>
        </a:p>
      </dgm:t>
    </dgm:pt>
    <dgm:pt modelId="{45D8A7F3-0CA2-4185-9C3B-48C5DB25202D}" type="parTrans" cxnId="{70310CA0-8DAD-41F3-9552-FDB7894936DE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AE70E26F-8139-4DB3-9FE2-F3243553932D}" type="sibTrans" cxnId="{70310CA0-8DAD-41F3-9552-FDB7894936DE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D81499DE-A70A-4B2B-B5E8-6977A94B29FA}" type="pres">
      <dgm:prSet presAssocID="{92A50BC5-61D5-40F2-A8F0-70C9C0052824}" presName="Name0" presStyleCnt="0">
        <dgm:presLayoutVars>
          <dgm:dir/>
          <dgm:animLvl val="lvl"/>
          <dgm:resizeHandles val="exact"/>
        </dgm:presLayoutVars>
      </dgm:prSet>
      <dgm:spPr/>
    </dgm:pt>
    <dgm:pt modelId="{3E778AB4-BB92-4D2A-ADD6-F084A8057575}" type="pres">
      <dgm:prSet presAssocID="{C254464A-593D-4F3C-8CBE-AD81872B402C}" presName="boxAndChildren" presStyleCnt="0"/>
      <dgm:spPr/>
    </dgm:pt>
    <dgm:pt modelId="{FFFB239C-704C-4AFB-89BC-6C3106018065}" type="pres">
      <dgm:prSet presAssocID="{C254464A-593D-4F3C-8CBE-AD81872B402C}" presName="parentTextBox" presStyleLbl="node1" presStyleIdx="0" presStyleCnt="3"/>
      <dgm:spPr/>
    </dgm:pt>
    <dgm:pt modelId="{4AF985D7-B833-4982-A7F9-6EC347B1809D}" type="pres">
      <dgm:prSet presAssocID="{06CDC11C-2387-496E-9A30-8A57C8F1C81A}" presName="sp" presStyleCnt="0"/>
      <dgm:spPr/>
    </dgm:pt>
    <dgm:pt modelId="{8A7C717E-1082-403F-AA7A-121069934732}" type="pres">
      <dgm:prSet presAssocID="{DE01018C-D277-459B-9603-DFAACE51A3BB}" presName="arrowAndChildren" presStyleCnt="0"/>
      <dgm:spPr/>
    </dgm:pt>
    <dgm:pt modelId="{A8468497-EC41-4803-87C6-2E866B500EBC}" type="pres">
      <dgm:prSet presAssocID="{DE01018C-D277-459B-9603-DFAACE51A3BB}" presName="parentTextArrow" presStyleLbl="node1" presStyleIdx="1" presStyleCnt="3"/>
      <dgm:spPr/>
    </dgm:pt>
    <dgm:pt modelId="{EA414DFD-FEB2-4C08-B447-82E9FAE4D272}" type="pres">
      <dgm:prSet presAssocID="{AFE9A9E5-CB27-42C4-9FB4-3DDE2CA5E389}" presName="sp" presStyleCnt="0"/>
      <dgm:spPr/>
    </dgm:pt>
    <dgm:pt modelId="{49D10664-5D30-4484-AB5D-8289A553DC05}" type="pres">
      <dgm:prSet presAssocID="{6078BE31-9A86-4601-A464-4DF62B7AFA6D}" presName="arrowAndChildren" presStyleCnt="0"/>
      <dgm:spPr/>
    </dgm:pt>
    <dgm:pt modelId="{B2F15606-6CBD-4F02-B846-E400B123B43B}" type="pres">
      <dgm:prSet presAssocID="{6078BE31-9A86-4601-A464-4DF62B7AFA6D}" presName="parentTextArrow" presStyleLbl="node1" presStyleIdx="2" presStyleCnt="3"/>
      <dgm:spPr/>
    </dgm:pt>
  </dgm:ptLst>
  <dgm:cxnLst>
    <dgm:cxn modelId="{8CBC300F-BDB0-4164-8914-DDD4DB735CD5}" type="presOf" srcId="{C254464A-593D-4F3C-8CBE-AD81872B402C}" destId="{FFFB239C-704C-4AFB-89BC-6C3106018065}" srcOrd="0" destOrd="0" presId="urn:microsoft.com/office/officeart/2005/8/layout/process4"/>
    <dgm:cxn modelId="{D98B5D19-61CE-4F9A-B3BC-2C83BF3EB3D8}" type="presOf" srcId="{92A50BC5-61D5-40F2-A8F0-70C9C0052824}" destId="{D81499DE-A70A-4B2B-B5E8-6977A94B29FA}" srcOrd="0" destOrd="0" presId="urn:microsoft.com/office/officeart/2005/8/layout/process4"/>
    <dgm:cxn modelId="{94662759-89BB-4D16-A041-602925CD8C6B}" srcId="{92A50BC5-61D5-40F2-A8F0-70C9C0052824}" destId="{DE01018C-D277-459B-9603-DFAACE51A3BB}" srcOrd="1" destOrd="0" parTransId="{30F142B0-8635-46BE-B027-BD68EE4EF673}" sibTransId="{06CDC11C-2387-496E-9A30-8A57C8F1C81A}"/>
    <dgm:cxn modelId="{70310CA0-8DAD-41F3-9552-FDB7894936DE}" srcId="{92A50BC5-61D5-40F2-A8F0-70C9C0052824}" destId="{C254464A-593D-4F3C-8CBE-AD81872B402C}" srcOrd="2" destOrd="0" parTransId="{45D8A7F3-0CA2-4185-9C3B-48C5DB25202D}" sibTransId="{AE70E26F-8139-4DB3-9FE2-F3243553932D}"/>
    <dgm:cxn modelId="{9024A0A1-7E1D-4F3B-880D-E47106024B99}" type="presOf" srcId="{DE01018C-D277-459B-9603-DFAACE51A3BB}" destId="{A8468497-EC41-4803-87C6-2E866B500EBC}" srcOrd="0" destOrd="0" presId="urn:microsoft.com/office/officeart/2005/8/layout/process4"/>
    <dgm:cxn modelId="{6F3207CF-D226-4D4D-BD73-44BE3A7D21DF}" type="presOf" srcId="{6078BE31-9A86-4601-A464-4DF62B7AFA6D}" destId="{B2F15606-6CBD-4F02-B846-E400B123B43B}" srcOrd="0" destOrd="0" presId="urn:microsoft.com/office/officeart/2005/8/layout/process4"/>
    <dgm:cxn modelId="{347E72F1-B29B-4099-8A9F-610273A4F80C}" srcId="{92A50BC5-61D5-40F2-A8F0-70C9C0052824}" destId="{6078BE31-9A86-4601-A464-4DF62B7AFA6D}" srcOrd="0" destOrd="0" parTransId="{8E0F3DB6-5C17-435E-B6C7-5BC1A752DF8F}" sibTransId="{AFE9A9E5-CB27-42C4-9FB4-3DDE2CA5E389}"/>
    <dgm:cxn modelId="{62AAC66E-3605-41DD-A310-F5554ABE0F2E}" type="presParOf" srcId="{D81499DE-A70A-4B2B-B5E8-6977A94B29FA}" destId="{3E778AB4-BB92-4D2A-ADD6-F084A8057575}" srcOrd="0" destOrd="0" presId="urn:microsoft.com/office/officeart/2005/8/layout/process4"/>
    <dgm:cxn modelId="{14D56EE5-E898-4931-942D-2F3DE6A58052}" type="presParOf" srcId="{3E778AB4-BB92-4D2A-ADD6-F084A8057575}" destId="{FFFB239C-704C-4AFB-89BC-6C3106018065}" srcOrd="0" destOrd="0" presId="urn:microsoft.com/office/officeart/2005/8/layout/process4"/>
    <dgm:cxn modelId="{4C6A7E6D-C576-4AA6-B96E-D70D86689EDF}" type="presParOf" srcId="{D81499DE-A70A-4B2B-B5E8-6977A94B29FA}" destId="{4AF985D7-B833-4982-A7F9-6EC347B1809D}" srcOrd="1" destOrd="0" presId="urn:microsoft.com/office/officeart/2005/8/layout/process4"/>
    <dgm:cxn modelId="{53E97032-3E96-4D4C-8D60-72F612136B5A}" type="presParOf" srcId="{D81499DE-A70A-4B2B-B5E8-6977A94B29FA}" destId="{8A7C717E-1082-403F-AA7A-121069934732}" srcOrd="2" destOrd="0" presId="urn:microsoft.com/office/officeart/2005/8/layout/process4"/>
    <dgm:cxn modelId="{C7BF29F3-9BE5-4931-AF50-C201B3C649A7}" type="presParOf" srcId="{8A7C717E-1082-403F-AA7A-121069934732}" destId="{A8468497-EC41-4803-87C6-2E866B500EBC}" srcOrd="0" destOrd="0" presId="urn:microsoft.com/office/officeart/2005/8/layout/process4"/>
    <dgm:cxn modelId="{FAB5D5CA-1286-4BCF-AF2D-3EF163D9BB43}" type="presParOf" srcId="{D81499DE-A70A-4B2B-B5E8-6977A94B29FA}" destId="{EA414DFD-FEB2-4C08-B447-82E9FAE4D272}" srcOrd="3" destOrd="0" presId="urn:microsoft.com/office/officeart/2005/8/layout/process4"/>
    <dgm:cxn modelId="{6B10BAA3-8BE5-4555-9107-D54913D8E519}" type="presParOf" srcId="{D81499DE-A70A-4B2B-B5E8-6977A94B29FA}" destId="{49D10664-5D30-4484-AB5D-8289A553DC05}" srcOrd="4" destOrd="0" presId="urn:microsoft.com/office/officeart/2005/8/layout/process4"/>
    <dgm:cxn modelId="{89D5247D-890A-49CF-976B-19991D5D15A4}" type="presParOf" srcId="{49D10664-5D30-4484-AB5D-8289A553DC05}" destId="{B2F15606-6CBD-4F02-B846-E400B123B43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7A99E5-F922-48CA-B9D4-15D802499FB3}" type="doc">
      <dgm:prSet loTypeId="urn:microsoft.com/office/officeart/2005/8/layout/arrow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C55439-1EF2-432E-B0BD-B693CBD07090}">
      <dgm:prSet phldrT="[Текст]" custT="1"/>
      <dgm:spPr/>
      <dgm:t>
        <a:bodyPr/>
        <a:lstStyle/>
        <a:p>
          <a:r>
            <a:rPr lang="ru-RU" sz="2600" dirty="0">
              <a:latin typeface="Times New Roman" pitchFamily="18" charset="0"/>
              <a:cs typeface="Times New Roman" pitchFamily="18" charset="0"/>
            </a:rPr>
            <a:t>система познавательных задач, отражающих основное содержание темы</a:t>
          </a:r>
        </a:p>
      </dgm:t>
    </dgm:pt>
    <dgm:pt modelId="{4BB0F298-D75F-4417-9619-6F40845D504E}" type="parTrans" cxnId="{254ED01F-1464-4DFD-A72F-5F145147D5AC}">
      <dgm:prSet/>
      <dgm:spPr/>
      <dgm:t>
        <a:bodyPr/>
        <a:lstStyle/>
        <a:p>
          <a:endParaRPr lang="ru-RU"/>
        </a:p>
      </dgm:t>
    </dgm:pt>
    <dgm:pt modelId="{E3FD16C8-85FF-44F6-9CB3-7F60FCB72DFF}" type="sibTrans" cxnId="{254ED01F-1464-4DFD-A72F-5F145147D5AC}">
      <dgm:prSet/>
      <dgm:spPr/>
      <dgm:t>
        <a:bodyPr/>
        <a:lstStyle/>
        <a:p>
          <a:endParaRPr lang="ru-RU"/>
        </a:p>
      </dgm:t>
    </dgm:pt>
    <dgm:pt modelId="{A6BA389D-C064-4096-B466-5152F487493E}">
      <dgm:prSet phldrT="[Текст]" custT="1"/>
      <dgm:spPr/>
      <dgm:t>
        <a:bodyPr/>
        <a:lstStyle/>
        <a:p>
          <a:r>
            <a:rPr lang="ru-RU" sz="2600" dirty="0">
              <a:latin typeface="Times New Roman" pitchFamily="18" charset="0"/>
              <a:cs typeface="Times New Roman" pitchFamily="18" charset="0"/>
            </a:rPr>
            <a:t>общение диалогического типа, предметом которого является вводимый учителем материал</a:t>
          </a:r>
        </a:p>
      </dgm:t>
    </dgm:pt>
    <dgm:pt modelId="{1D78BEC4-3D1F-4D5E-82FF-DD7504D7778A}" type="parTrans" cxnId="{18DD2795-16F6-4665-B3D8-EE04CE877B4D}">
      <dgm:prSet/>
      <dgm:spPr/>
      <dgm:t>
        <a:bodyPr/>
        <a:lstStyle/>
        <a:p>
          <a:endParaRPr lang="ru-RU"/>
        </a:p>
      </dgm:t>
    </dgm:pt>
    <dgm:pt modelId="{2EEC4503-2BC9-415A-B4F9-E93E9EE88204}" type="sibTrans" cxnId="{18DD2795-16F6-4665-B3D8-EE04CE877B4D}">
      <dgm:prSet/>
      <dgm:spPr/>
      <dgm:t>
        <a:bodyPr/>
        <a:lstStyle/>
        <a:p>
          <a:endParaRPr lang="ru-RU"/>
        </a:p>
      </dgm:t>
    </dgm:pt>
    <dgm:pt modelId="{93EBB1B1-5662-459B-89EA-D0D589EAF525}" type="pres">
      <dgm:prSet presAssocID="{7C7A99E5-F922-48CA-B9D4-15D802499FB3}" presName="compositeShape" presStyleCnt="0">
        <dgm:presLayoutVars>
          <dgm:chMax val="2"/>
          <dgm:dir/>
          <dgm:resizeHandles val="exact"/>
        </dgm:presLayoutVars>
      </dgm:prSet>
      <dgm:spPr/>
    </dgm:pt>
    <dgm:pt modelId="{5495A7F5-CFED-43EB-BFC0-B7A844B5D58C}" type="pres">
      <dgm:prSet presAssocID="{53C55439-1EF2-432E-B0BD-B693CBD07090}" presName="upArrow" presStyleLbl="node1" presStyleIdx="0" presStyleCnt="2"/>
      <dgm:spPr/>
    </dgm:pt>
    <dgm:pt modelId="{492E7C0A-B1D5-4A6D-BB5F-B39E103B5E9A}" type="pres">
      <dgm:prSet presAssocID="{53C55439-1EF2-432E-B0BD-B693CBD07090}" presName="upArrowText" presStyleLbl="revTx" presStyleIdx="0" presStyleCnt="2" custScaleX="123809" custScaleY="79688" custLinFactNeighborX="7920" custLinFactNeighborY="3906">
        <dgm:presLayoutVars>
          <dgm:chMax val="0"/>
          <dgm:bulletEnabled val="1"/>
        </dgm:presLayoutVars>
      </dgm:prSet>
      <dgm:spPr/>
    </dgm:pt>
    <dgm:pt modelId="{A5A1B4F9-AB09-43D5-8CF0-535F406F8CE6}" type="pres">
      <dgm:prSet presAssocID="{A6BA389D-C064-4096-B466-5152F487493E}" presName="downArrow" presStyleLbl="node1" presStyleIdx="1" presStyleCnt="2"/>
      <dgm:spPr/>
    </dgm:pt>
    <dgm:pt modelId="{4B608802-C1EB-446F-9526-88470A3D6C2A}" type="pres">
      <dgm:prSet presAssocID="{A6BA389D-C064-4096-B466-5152F487493E}" presName="downArrowText" presStyleLbl="revTx" presStyleIdx="1" presStyleCnt="2" custScaleX="106872">
        <dgm:presLayoutVars>
          <dgm:chMax val="0"/>
          <dgm:bulletEnabled val="1"/>
        </dgm:presLayoutVars>
      </dgm:prSet>
      <dgm:spPr/>
    </dgm:pt>
  </dgm:ptLst>
  <dgm:cxnLst>
    <dgm:cxn modelId="{03058405-4631-4A50-B77C-1ABDB5178CFF}" type="presOf" srcId="{53C55439-1EF2-432E-B0BD-B693CBD07090}" destId="{492E7C0A-B1D5-4A6D-BB5F-B39E103B5E9A}" srcOrd="0" destOrd="0" presId="urn:microsoft.com/office/officeart/2005/8/layout/arrow4"/>
    <dgm:cxn modelId="{254ED01F-1464-4DFD-A72F-5F145147D5AC}" srcId="{7C7A99E5-F922-48CA-B9D4-15D802499FB3}" destId="{53C55439-1EF2-432E-B0BD-B693CBD07090}" srcOrd="0" destOrd="0" parTransId="{4BB0F298-D75F-4417-9619-6F40845D504E}" sibTransId="{E3FD16C8-85FF-44F6-9CB3-7F60FCB72DFF}"/>
    <dgm:cxn modelId="{18DD2795-16F6-4665-B3D8-EE04CE877B4D}" srcId="{7C7A99E5-F922-48CA-B9D4-15D802499FB3}" destId="{A6BA389D-C064-4096-B466-5152F487493E}" srcOrd="1" destOrd="0" parTransId="{1D78BEC4-3D1F-4D5E-82FF-DD7504D7778A}" sibTransId="{2EEC4503-2BC9-415A-B4F9-E93E9EE88204}"/>
    <dgm:cxn modelId="{2B47D79E-5C81-428F-998D-C2608EC41914}" type="presOf" srcId="{7C7A99E5-F922-48CA-B9D4-15D802499FB3}" destId="{93EBB1B1-5662-459B-89EA-D0D589EAF525}" srcOrd="0" destOrd="0" presId="urn:microsoft.com/office/officeart/2005/8/layout/arrow4"/>
    <dgm:cxn modelId="{2E2856F6-5030-4C5D-9BB6-DE1F1EBCE97C}" type="presOf" srcId="{A6BA389D-C064-4096-B466-5152F487493E}" destId="{4B608802-C1EB-446F-9526-88470A3D6C2A}" srcOrd="0" destOrd="0" presId="urn:microsoft.com/office/officeart/2005/8/layout/arrow4"/>
    <dgm:cxn modelId="{07CC138B-57EF-4045-B77A-9E2A634BD58D}" type="presParOf" srcId="{93EBB1B1-5662-459B-89EA-D0D589EAF525}" destId="{5495A7F5-CFED-43EB-BFC0-B7A844B5D58C}" srcOrd="0" destOrd="0" presId="urn:microsoft.com/office/officeart/2005/8/layout/arrow4"/>
    <dgm:cxn modelId="{267A7D17-2188-4ED1-B0F0-FC88DC4F7F72}" type="presParOf" srcId="{93EBB1B1-5662-459B-89EA-D0D589EAF525}" destId="{492E7C0A-B1D5-4A6D-BB5F-B39E103B5E9A}" srcOrd="1" destOrd="0" presId="urn:microsoft.com/office/officeart/2005/8/layout/arrow4"/>
    <dgm:cxn modelId="{49047E68-6C4A-423D-BBB4-3BE38A420408}" type="presParOf" srcId="{93EBB1B1-5662-459B-89EA-D0D589EAF525}" destId="{A5A1B4F9-AB09-43D5-8CF0-535F406F8CE6}" srcOrd="2" destOrd="0" presId="urn:microsoft.com/office/officeart/2005/8/layout/arrow4"/>
    <dgm:cxn modelId="{A7EE8D45-148E-4E7B-BB33-3E7DDB109BD1}" type="presParOf" srcId="{93EBB1B1-5662-459B-89EA-D0D589EAF525}" destId="{4B608802-C1EB-446F-9526-88470A3D6C2A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C5715E5-6399-483B-A4FD-11B201D6484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F34A52-BF28-4A12-9DA8-9F75711D6306}">
      <dgm:prSet phldrT="[Текст]" custT="1"/>
      <dgm:spPr/>
      <dgm:t>
        <a:bodyPr/>
        <a:lstStyle/>
        <a:p>
          <a:r>
            <a:rPr lang="ru-RU" sz="1900" b="1" dirty="0">
              <a:latin typeface="Times New Roman" pitchFamily="18" charset="0"/>
              <a:cs typeface="Times New Roman" pitchFamily="18" charset="0"/>
            </a:rPr>
            <a:t>ПРИМЕР №1</a:t>
          </a:r>
        </a:p>
      </dgm:t>
    </dgm:pt>
    <dgm:pt modelId="{ED86D853-C178-4E85-B526-531C4C8B4355}" type="parTrans" cxnId="{E19827D5-5B56-43BC-9E27-37BC4EFBD9F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99F7ABA-A2CD-4256-8F72-BDBAAF003901}" type="sibTrans" cxnId="{E19827D5-5B56-43BC-9E27-37BC4EFBD9F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F7824CC-0255-48A6-93EA-A862F0DF6AE5}">
      <dgm:prSet phldrT="[Текст]" custT="1"/>
      <dgm:spPr/>
      <dgm:t>
        <a:bodyPr/>
        <a:lstStyle/>
        <a:p>
          <a:pPr algn="ctr"/>
          <a:r>
            <a:rPr lang="ru-RU" sz="1900" b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Тема: «Политическая раздробленность Руси»</a:t>
          </a:r>
          <a:endParaRPr lang="ru-RU" sz="1900" dirty="0">
            <a:latin typeface="Times New Roman" pitchFamily="18" charset="0"/>
            <a:cs typeface="Times New Roman" pitchFamily="18" charset="0"/>
          </a:endParaRPr>
        </a:p>
      </dgm:t>
    </dgm:pt>
    <dgm:pt modelId="{22E5F6DE-57FC-4C29-87F3-C9E10081C771}" type="parTrans" cxnId="{BA89EBFE-E7E5-48DA-AA8F-00C060C731B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C91AC6A-4077-474D-8B76-92835C1E07AA}" type="sibTrans" cxnId="{BA89EBFE-E7E5-48DA-AA8F-00C060C731B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678B119-8751-49AD-BFB4-C9535D157B9C}">
      <dgm:prSet phldrT="[Текст]" custT="1"/>
      <dgm:spPr/>
      <dgm:t>
        <a:bodyPr/>
        <a:lstStyle/>
        <a:p>
          <a:pPr algn="just"/>
          <a:r>
            <a:rPr lang="ru-RU" sz="1900" i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«Киевская Русь была зерном, из которого вырос колос, насчитывающий несколько зерен – княжеств». </a:t>
          </a:r>
          <a:r>
            <a:rPr lang="en-US" sz="1900" i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(</a:t>
          </a:r>
          <a:r>
            <a:rPr lang="ru-RU" sz="1900" i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Б.А. Рыбаков)</a:t>
          </a:r>
          <a:endParaRPr lang="ru-RU" sz="1900" dirty="0">
            <a:latin typeface="Times New Roman" pitchFamily="18" charset="0"/>
            <a:cs typeface="Times New Roman" pitchFamily="18" charset="0"/>
          </a:endParaRPr>
        </a:p>
      </dgm:t>
    </dgm:pt>
    <dgm:pt modelId="{F222AFBE-B154-424C-A54B-3B15BC278125}" type="parTrans" cxnId="{7F4CB185-AB24-4DF0-B84D-670913CD44D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F0E661D-58E9-4BA1-BDFE-DE829CC723E0}" type="sibTrans" cxnId="{7F4CB185-AB24-4DF0-B84D-670913CD44D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4D47F76-F991-4773-BCA7-7E88B02933E1}">
      <dgm:prSet phldrT="[Текст]" custT="1"/>
      <dgm:spPr/>
      <dgm:t>
        <a:bodyPr/>
        <a:lstStyle/>
        <a:p>
          <a:r>
            <a:rPr lang="ru-RU" sz="1900" b="1" dirty="0">
              <a:latin typeface="Times New Roman" pitchFamily="18" charset="0"/>
              <a:cs typeface="Times New Roman" pitchFamily="18" charset="0"/>
            </a:rPr>
            <a:t>ПРИМЕР №2</a:t>
          </a:r>
        </a:p>
      </dgm:t>
    </dgm:pt>
    <dgm:pt modelId="{2D8079DF-273F-494E-BB94-35EB84027C6E}" type="parTrans" cxnId="{F391D49D-7FFA-4450-BC19-98C8BC08EE6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A5388FC-702D-4D3E-BF5E-29A0A0552F95}" type="sibTrans" cxnId="{F391D49D-7FFA-4450-BC19-98C8BC08EE6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C71013E-D3DF-4F1B-9944-5D971CDCBFE7}">
      <dgm:prSet phldrT="[Текст]" custT="1"/>
      <dgm:spPr/>
      <dgm:t>
        <a:bodyPr/>
        <a:lstStyle/>
        <a:p>
          <a:pPr algn="ctr"/>
          <a:r>
            <a:rPr lang="ru-RU" sz="1900" b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Тема: «Россия во второй половине </a:t>
          </a:r>
          <a:r>
            <a:rPr lang="en-US" sz="1900" b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XIX</a:t>
          </a:r>
          <a:r>
            <a:rPr lang="ru-RU" sz="1900" b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 века»</a:t>
          </a:r>
          <a:endParaRPr lang="ru-RU" sz="1900" dirty="0">
            <a:latin typeface="Times New Roman" pitchFamily="18" charset="0"/>
            <a:cs typeface="Times New Roman" pitchFamily="18" charset="0"/>
          </a:endParaRPr>
        </a:p>
      </dgm:t>
    </dgm:pt>
    <dgm:pt modelId="{98DBBB2A-57C1-4A26-8243-5D63F233B1E6}" type="parTrans" cxnId="{5FFDA6A0-9037-4916-AF35-6FEC8FACF39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BA40F70-6F69-45D3-9043-5C40B7E23EE1}" type="sibTrans" cxnId="{5FFDA6A0-9037-4916-AF35-6FEC8FACF39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4DB0F34-64AD-40D9-BEAE-036310B432FB}">
      <dgm:prSet phldrT="[Текст]" custT="1"/>
      <dgm:spPr/>
      <dgm:t>
        <a:bodyPr/>
        <a:lstStyle/>
        <a:p>
          <a:pPr algn="l"/>
          <a:r>
            <a:rPr lang="ru-RU" sz="19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Какая из приведенных оценок характера и результатов крестьянской реформы 1861 г. Вам кажется более правильной?</a:t>
          </a:r>
          <a:endParaRPr lang="ru-RU" sz="1900" dirty="0">
            <a:latin typeface="Times New Roman" pitchFamily="18" charset="0"/>
            <a:cs typeface="Times New Roman" pitchFamily="18" charset="0"/>
          </a:endParaRPr>
        </a:p>
      </dgm:t>
    </dgm:pt>
    <dgm:pt modelId="{98F6D7D7-F269-4F43-926D-A3154E7E01C1}" type="parTrans" cxnId="{5010F451-0A21-4C04-8FE1-2E5863CAFAD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4C2A41B-9281-4F63-8264-125156F65A89}" type="sibTrans" cxnId="{5010F451-0A21-4C04-8FE1-2E5863CAFAD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A6A7FE6-1286-4E16-9361-D43D697EBEFD}">
      <dgm:prSet phldrT="[Текст]" custT="1"/>
      <dgm:spPr/>
      <dgm:t>
        <a:bodyPr/>
        <a:lstStyle/>
        <a:p>
          <a:pPr algn="l"/>
          <a:r>
            <a:rPr lang="ru-RU" sz="19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По мнению Б.А. Рыбакова феодальная раздробленность на Руси – это процесс закономерный и относительно прогрессивный. </a:t>
          </a:r>
          <a:r>
            <a:rPr lang="ru-RU" sz="1900" b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Прав ли академик Б.А. Рыбаков, давая такую оценку феодальной раздробленности на Руси?</a:t>
          </a:r>
          <a:endParaRPr lang="ru-RU" sz="1900" dirty="0">
            <a:latin typeface="Times New Roman" pitchFamily="18" charset="0"/>
            <a:cs typeface="Times New Roman" pitchFamily="18" charset="0"/>
          </a:endParaRPr>
        </a:p>
      </dgm:t>
    </dgm:pt>
    <dgm:pt modelId="{FBD9E83C-1107-4EE0-B61A-7A0424E1B269}" type="parTrans" cxnId="{77B24025-827F-4C2C-87FB-7A6FFF935D3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521855F-1F02-4512-A18E-323F245DFBEF}" type="sibTrans" cxnId="{77B24025-827F-4C2C-87FB-7A6FFF935D3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7697444-8661-4929-A59B-DF428B4D5B72}">
      <dgm:prSet phldrT="[Текст]" custT="1"/>
      <dgm:spPr/>
      <dgm:t>
        <a:bodyPr/>
        <a:lstStyle/>
        <a:p>
          <a:pPr algn="l"/>
          <a:r>
            <a:rPr lang="ru-RU" sz="19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1. Реформа 1861 г- вынужденная уступка крепостников</a:t>
          </a:r>
          <a:endParaRPr lang="ru-RU" sz="1900" dirty="0">
            <a:latin typeface="Times New Roman" pitchFamily="18" charset="0"/>
            <a:cs typeface="Times New Roman" pitchFamily="18" charset="0"/>
          </a:endParaRPr>
        </a:p>
      </dgm:t>
    </dgm:pt>
    <dgm:pt modelId="{E64FEA97-2180-438D-96E4-001854B3FD8A}" type="parTrans" cxnId="{4C814B5B-0761-4795-9BEE-7B03D8E52FCD}">
      <dgm:prSet/>
      <dgm:spPr/>
      <dgm:t>
        <a:bodyPr/>
        <a:lstStyle/>
        <a:p>
          <a:endParaRPr lang="ru-RU"/>
        </a:p>
      </dgm:t>
    </dgm:pt>
    <dgm:pt modelId="{4536D2AF-0C72-459F-8FF8-AB5B021FA944}" type="sibTrans" cxnId="{4C814B5B-0761-4795-9BEE-7B03D8E52FCD}">
      <dgm:prSet/>
      <dgm:spPr/>
      <dgm:t>
        <a:bodyPr/>
        <a:lstStyle/>
        <a:p>
          <a:endParaRPr lang="ru-RU"/>
        </a:p>
      </dgm:t>
    </dgm:pt>
    <dgm:pt modelId="{7A17DDB0-72E7-4507-A69A-7AAEE2634159}">
      <dgm:prSet custT="1"/>
      <dgm:spPr/>
      <dgm:t>
        <a:bodyPr/>
        <a:lstStyle/>
        <a:p>
          <a:pPr algn="l"/>
          <a:r>
            <a:rPr lang="ru-RU" sz="19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2. Реформа 1861 г-компромисс между крепостниками и либералами</a:t>
          </a:r>
        </a:p>
      </dgm:t>
    </dgm:pt>
    <dgm:pt modelId="{42B404CD-08B7-4799-8BA0-8D9B661F86FA}" type="parTrans" cxnId="{806FF778-9747-49B3-B652-C03B7118B248}">
      <dgm:prSet/>
      <dgm:spPr/>
      <dgm:t>
        <a:bodyPr/>
        <a:lstStyle/>
        <a:p>
          <a:endParaRPr lang="ru-RU"/>
        </a:p>
      </dgm:t>
    </dgm:pt>
    <dgm:pt modelId="{8CB3D634-AD75-47C9-B769-85807DCB924E}" type="sibTrans" cxnId="{806FF778-9747-49B3-B652-C03B7118B248}">
      <dgm:prSet/>
      <dgm:spPr/>
      <dgm:t>
        <a:bodyPr/>
        <a:lstStyle/>
        <a:p>
          <a:endParaRPr lang="ru-RU"/>
        </a:p>
      </dgm:t>
    </dgm:pt>
    <dgm:pt modelId="{0EBF4FE3-411A-4B1D-A1D7-A45F25778522}">
      <dgm:prSet custT="1"/>
      <dgm:spPr/>
      <dgm:t>
        <a:bodyPr/>
        <a:lstStyle/>
        <a:p>
          <a:pPr algn="l"/>
          <a:r>
            <a:rPr lang="ru-RU" sz="19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3. Реформа 1861 г не дала крестьянам ни свободы, ни земли</a:t>
          </a:r>
        </a:p>
      </dgm:t>
    </dgm:pt>
    <dgm:pt modelId="{11855DE3-B7EC-4DC6-B392-340B2E90C430}" type="parTrans" cxnId="{D29A3721-45FA-4A2F-88FB-26AF8B2A6D53}">
      <dgm:prSet/>
      <dgm:spPr/>
      <dgm:t>
        <a:bodyPr/>
        <a:lstStyle/>
        <a:p>
          <a:endParaRPr lang="ru-RU"/>
        </a:p>
      </dgm:t>
    </dgm:pt>
    <dgm:pt modelId="{CCE88682-5AEE-46AF-857D-C218BBFBD4D5}" type="sibTrans" cxnId="{D29A3721-45FA-4A2F-88FB-26AF8B2A6D53}">
      <dgm:prSet/>
      <dgm:spPr/>
      <dgm:t>
        <a:bodyPr/>
        <a:lstStyle/>
        <a:p>
          <a:endParaRPr lang="ru-RU"/>
        </a:p>
      </dgm:t>
    </dgm:pt>
    <dgm:pt modelId="{56C52F8E-BF3C-4C4B-BF73-AE9A3D2C4115}">
      <dgm:prSet custT="1"/>
      <dgm:spPr/>
      <dgm:t>
        <a:bodyPr/>
        <a:lstStyle/>
        <a:p>
          <a:pPr algn="l"/>
          <a:r>
            <a:rPr lang="ru-RU" sz="19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4. Реформа 1861 г окончательно решила крестьянский вопрос</a:t>
          </a:r>
        </a:p>
      </dgm:t>
    </dgm:pt>
    <dgm:pt modelId="{8A297876-6FCB-4893-9B85-CE5E339E383D}" type="parTrans" cxnId="{927D2CAB-57C6-4D5A-8758-08F3E46E7379}">
      <dgm:prSet/>
      <dgm:spPr/>
      <dgm:t>
        <a:bodyPr/>
        <a:lstStyle/>
        <a:p>
          <a:endParaRPr lang="ru-RU"/>
        </a:p>
      </dgm:t>
    </dgm:pt>
    <dgm:pt modelId="{0CA642BB-01DA-4EAB-A904-175EF2420285}" type="sibTrans" cxnId="{927D2CAB-57C6-4D5A-8758-08F3E46E7379}">
      <dgm:prSet/>
      <dgm:spPr/>
      <dgm:t>
        <a:bodyPr/>
        <a:lstStyle/>
        <a:p>
          <a:endParaRPr lang="ru-RU"/>
        </a:p>
      </dgm:t>
    </dgm:pt>
    <dgm:pt modelId="{B0B08ABD-F549-45B2-8E70-FA058A66860E}">
      <dgm:prSet custT="1"/>
      <dgm:spPr/>
      <dgm:t>
        <a:bodyPr/>
        <a:lstStyle/>
        <a:p>
          <a:pPr algn="l"/>
          <a:r>
            <a:rPr lang="ru-RU" sz="19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5. Реформа 1861 г- хитрая уловка самодержавия и крепостников</a:t>
          </a:r>
        </a:p>
      </dgm:t>
    </dgm:pt>
    <dgm:pt modelId="{D6242942-35D2-4267-8CA6-A812BEF27537}" type="parTrans" cxnId="{63759191-6FE6-448B-87E0-4BBAED39332E}">
      <dgm:prSet/>
      <dgm:spPr/>
      <dgm:t>
        <a:bodyPr/>
        <a:lstStyle/>
        <a:p>
          <a:endParaRPr lang="ru-RU"/>
        </a:p>
      </dgm:t>
    </dgm:pt>
    <dgm:pt modelId="{47835E6A-45AC-4E94-804E-7D8C93412C26}" type="sibTrans" cxnId="{63759191-6FE6-448B-87E0-4BBAED39332E}">
      <dgm:prSet/>
      <dgm:spPr/>
      <dgm:t>
        <a:bodyPr/>
        <a:lstStyle/>
        <a:p>
          <a:endParaRPr lang="ru-RU"/>
        </a:p>
      </dgm:t>
    </dgm:pt>
    <dgm:pt modelId="{74408E19-BD19-4EAF-8C9C-3037263918F8}" type="pres">
      <dgm:prSet presAssocID="{AC5715E5-6399-483B-A4FD-11B201D6484F}" presName="Name0" presStyleCnt="0">
        <dgm:presLayoutVars>
          <dgm:dir/>
          <dgm:animLvl val="lvl"/>
          <dgm:resizeHandles val="exact"/>
        </dgm:presLayoutVars>
      </dgm:prSet>
      <dgm:spPr/>
    </dgm:pt>
    <dgm:pt modelId="{14BC864B-F316-4FBE-AB43-443A92DC825B}" type="pres">
      <dgm:prSet presAssocID="{0FF34A52-BF28-4A12-9DA8-9F75711D6306}" presName="composite" presStyleCnt="0"/>
      <dgm:spPr/>
    </dgm:pt>
    <dgm:pt modelId="{642AE235-E350-41C5-8C60-BE8A7466B9E5}" type="pres">
      <dgm:prSet presAssocID="{0FF34A52-BF28-4A12-9DA8-9F75711D630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25D02B5F-7CAF-476C-9BB8-888DA9159A3C}" type="pres">
      <dgm:prSet presAssocID="{0FF34A52-BF28-4A12-9DA8-9F75711D6306}" presName="desTx" presStyleLbl="alignAccFollowNode1" presStyleIdx="0" presStyleCnt="2">
        <dgm:presLayoutVars>
          <dgm:bulletEnabled val="1"/>
        </dgm:presLayoutVars>
      </dgm:prSet>
      <dgm:spPr/>
    </dgm:pt>
    <dgm:pt modelId="{073047BD-D62A-4A05-B8A2-D6CD8D406EFB}" type="pres">
      <dgm:prSet presAssocID="{299F7ABA-A2CD-4256-8F72-BDBAAF003901}" presName="space" presStyleCnt="0"/>
      <dgm:spPr/>
    </dgm:pt>
    <dgm:pt modelId="{2C214DF7-3467-4C80-99E3-CC1E356550EC}" type="pres">
      <dgm:prSet presAssocID="{A4D47F76-F991-4773-BCA7-7E88B02933E1}" presName="composite" presStyleCnt="0"/>
      <dgm:spPr/>
    </dgm:pt>
    <dgm:pt modelId="{F3DF2838-1D81-4371-9D80-FE9F75DCCC51}" type="pres">
      <dgm:prSet presAssocID="{A4D47F76-F991-4773-BCA7-7E88B02933E1}" presName="parTx" presStyleLbl="alignNode1" presStyleIdx="1" presStyleCnt="2" custScaleX="114000">
        <dgm:presLayoutVars>
          <dgm:chMax val="0"/>
          <dgm:chPref val="0"/>
          <dgm:bulletEnabled val="1"/>
        </dgm:presLayoutVars>
      </dgm:prSet>
      <dgm:spPr/>
    </dgm:pt>
    <dgm:pt modelId="{07E84BC3-C8AD-419A-993F-0DED9E5A7096}" type="pres">
      <dgm:prSet presAssocID="{A4D47F76-F991-4773-BCA7-7E88B02933E1}" presName="desTx" presStyleLbl="alignAccFollowNode1" presStyleIdx="1" presStyleCnt="2" custScaleX="114000">
        <dgm:presLayoutVars>
          <dgm:bulletEnabled val="1"/>
        </dgm:presLayoutVars>
      </dgm:prSet>
      <dgm:spPr/>
    </dgm:pt>
  </dgm:ptLst>
  <dgm:cxnLst>
    <dgm:cxn modelId="{B639C308-F6B3-4DBA-AA16-A7605E884CC3}" type="presOf" srcId="{A4D47F76-F991-4773-BCA7-7E88B02933E1}" destId="{F3DF2838-1D81-4371-9D80-FE9F75DCCC51}" srcOrd="0" destOrd="0" presId="urn:microsoft.com/office/officeart/2005/8/layout/hList1"/>
    <dgm:cxn modelId="{E849B214-AF86-4B64-996F-ED1821EC48EF}" type="presOf" srcId="{56C52F8E-BF3C-4C4B-BF73-AE9A3D2C4115}" destId="{07E84BC3-C8AD-419A-993F-0DED9E5A7096}" srcOrd="0" destOrd="5" presId="urn:microsoft.com/office/officeart/2005/8/layout/hList1"/>
    <dgm:cxn modelId="{D29A3721-45FA-4A2F-88FB-26AF8B2A6D53}" srcId="{A4D47F76-F991-4773-BCA7-7E88B02933E1}" destId="{0EBF4FE3-411A-4B1D-A1D7-A45F25778522}" srcOrd="4" destOrd="0" parTransId="{11855DE3-B7EC-4DC6-B392-340B2E90C430}" sibTransId="{CCE88682-5AEE-46AF-857D-C218BBFBD4D5}"/>
    <dgm:cxn modelId="{77B24025-827F-4C2C-87FB-7A6FFF935D37}" srcId="{0FF34A52-BF28-4A12-9DA8-9F75711D6306}" destId="{DA6A7FE6-1286-4E16-9361-D43D697EBEFD}" srcOrd="2" destOrd="0" parTransId="{FBD9E83C-1107-4EE0-B61A-7A0424E1B269}" sibTransId="{2521855F-1F02-4512-A18E-323F245DFBEF}"/>
    <dgm:cxn modelId="{15F4D226-C515-4811-BF45-C73FBD019447}" type="presOf" srcId="{1C71013E-D3DF-4F1B-9944-5D971CDCBFE7}" destId="{07E84BC3-C8AD-419A-993F-0DED9E5A7096}" srcOrd="0" destOrd="0" presId="urn:microsoft.com/office/officeart/2005/8/layout/hList1"/>
    <dgm:cxn modelId="{4C814B5B-0761-4795-9BEE-7B03D8E52FCD}" srcId="{A4D47F76-F991-4773-BCA7-7E88B02933E1}" destId="{F7697444-8661-4929-A59B-DF428B4D5B72}" srcOrd="2" destOrd="0" parTransId="{E64FEA97-2180-438D-96E4-001854B3FD8A}" sibTransId="{4536D2AF-0C72-459F-8FF8-AB5B021FA944}"/>
    <dgm:cxn modelId="{17BC4663-DB46-42C5-9CC8-AE972D79C02E}" type="presOf" srcId="{7A17DDB0-72E7-4507-A69A-7AAEE2634159}" destId="{07E84BC3-C8AD-419A-993F-0DED9E5A7096}" srcOrd="0" destOrd="3" presId="urn:microsoft.com/office/officeart/2005/8/layout/hList1"/>
    <dgm:cxn modelId="{BC692C67-32C5-4156-B2DA-8A7EEF8BAC8B}" type="presOf" srcId="{F7697444-8661-4929-A59B-DF428B4D5B72}" destId="{07E84BC3-C8AD-419A-993F-0DED9E5A7096}" srcOrd="0" destOrd="2" presId="urn:microsoft.com/office/officeart/2005/8/layout/hList1"/>
    <dgm:cxn modelId="{E596E46E-7B61-4D13-A782-73EA6063F8AF}" type="presOf" srcId="{F4DB0F34-64AD-40D9-BEAE-036310B432FB}" destId="{07E84BC3-C8AD-419A-993F-0DED9E5A7096}" srcOrd="0" destOrd="1" presId="urn:microsoft.com/office/officeart/2005/8/layout/hList1"/>
    <dgm:cxn modelId="{5010F451-0A21-4C04-8FE1-2E5863CAFAD7}" srcId="{A4D47F76-F991-4773-BCA7-7E88B02933E1}" destId="{F4DB0F34-64AD-40D9-BEAE-036310B432FB}" srcOrd="1" destOrd="0" parTransId="{98F6D7D7-F269-4F43-926D-A3154E7E01C1}" sibTransId="{64C2A41B-9281-4F63-8264-125156F65A89}"/>
    <dgm:cxn modelId="{806FF778-9747-49B3-B652-C03B7118B248}" srcId="{A4D47F76-F991-4773-BCA7-7E88B02933E1}" destId="{7A17DDB0-72E7-4507-A69A-7AAEE2634159}" srcOrd="3" destOrd="0" parTransId="{42B404CD-08B7-4799-8BA0-8D9B661F86FA}" sibTransId="{8CB3D634-AD75-47C9-B769-85807DCB924E}"/>
    <dgm:cxn modelId="{6A13AB59-6EA7-4950-A618-019439AD0FB1}" type="presOf" srcId="{0FF34A52-BF28-4A12-9DA8-9F75711D6306}" destId="{642AE235-E350-41C5-8C60-BE8A7466B9E5}" srcOrd="0" destOrd="0" presId="urn:microsoft.com/office/officeart/2005/8/layout/hList1"/>
    <dgm:cxn modelId="{BC5C8C7B-78C4-4A3B-8602-A74AFE305693}" type="presOf" srcId="{DA6A7FE6-1286-4E16-9361-D43D697EBEFD}" destId="{25D02B5F-7CAF-476C-9BB8-888DA9159A3C}" srcOrd="0" destOrd="2" presId="urn:microsoft.com/office/officeart/2005/8/layout/hList1"/>
    <dgm:cxn modelId="{7F4CB185-AB24-4DF0-B84D-670913CD44DC}" srcId="{0FF34A52-BF28-4A12-9DA8-9F75711D6306}" destId="{5678B119-8751-49AD-BFB4-C9535D157B9C}" srcOrd="1" destOrd="0" parTransId="{F222AFBE-B154-424C-A54B-3B15BC278125}" sibTransId="{DF0E661D-58E9-4BA1-BDFE-DE829CC723E0}"/>
    <dgm:cxn modelId="{DAC5058A-0C66-4365-8C66-0BDB8D3DAEF8}" type="presOf" srcId="{1F7824CC-0255-48A6-93EA-A862F0DF6AE5}" destId="{25D02B5F-7CAF-476C-9BB8-888DA9159A3C}" srcOrd="0" destOrd="0" presId="urn:microsoft.com/office/officeart/2005/8/layout/hList1"/>
    <dgm:cxn modelId="{63759191-6FE6-448B-87E0-4BBAED39332E}" srcId="{A4D47F76-F991-4773-BCA7-7E88B02933E1}" destId="{B0B08ABD-F549-45B2-8E70-FA058A66860E}" srcOrd="6" destOrd="0" parTransId="{D6242942-35D2-4267-8CA6-A812BEF27537}" sibTransId="{47835E6A-45AC-4E94-804E-7D8C93412C26}"/>
    <dgm:cxn modelId="{F391D49D-7FFA-4450-BC19-98C8BC08EE6B}" srcId="{AC5715E5-6399-483B-A4FD-11B201D6484F}" destId="{A4D47F76-F991-4773-BCA7-7E88B02933E1}" srcOrd="1" destOrd="0" parTransId="{2D8079DF-273F-494E-BB94-35EB84027C6E}" sibTransId="{9A5388FC-702D-4D3E-BF5E-29A0A0552F95}"/>
    <dgm:cxn modelId="{8C77349E-9D04-42C5-85B2-76A68CD2DF22}" type="presOf" srcId="{AC5715E5-6399-483B-A4FD-11B201D6484F}" destId="{74408E19-BD19-4EAF-8C9C-3037263918F8}" srcOrd="0" destOrd="0" presId="urn:microsoft.com/office/officeart/2005/8/layout/hList1"/>
    <dgm:cxn modelId="{5FFDA6A0-9037-4916-AF35-6FEC8FACF398}" srcId="{A4D47F76-F991-4773-BCA7-7E88B02933E1}" destId="{1C71013E-D3DF-4F1B-9944-5D971CDCBFE7}" srcOrd="0" destOrd="0" parTransId="{98DBBB2A-57C1-4A26-8243-5D63F233B1E6}" sibTransId="{CBA40F70-6F69-45D3-9043-5C40B7E23EE1}"/>
    <dgm:cxn modelId="{23646AA4-8CA9-43B9-A67E-C84AEEB09494}" type="presOf" srcId="{5678B119-8751-49AD-BFB4-C9535D157B9C}" destId="{25D02B5F-7CAF-476C-9BB8-888DA9159A3C}" srcOrd="0" destOrd="1" presId="urn:microsoft.com/office/officeart/2005/8/layout/hList1"/>
    <dgm:cxn modelId="{927D2CAB-57C6-4D5A-8758-08F3E46E7379}" srcId="{A4D47F76-F991-4773-BCA7-7E88B02933E1}" destId="{56C52F8E-BF3C-4C4B-BF73-AE9A3D2C4115}" srcOrd="5" destOrd="0" parTransId="{8A297876-6FCB-4893-9B85-CE5E339E383D}" sibTransId="{0CA642BB-01DA-4EAB-A904-175EF2420285}"/>
    <dgm:cxn modelId="{9F0881CF-66DF-4C8F-8B35-B9455E230D64}" type="presOf" srcId="{0EBF4FE3-411A-4B1D-A1D7-A45F25778522}" destId="{07E84BC3-C8AD-419A-993F-0DED9E5A7096}" srcOrd="0" destOrd="4" presId="urn:microsoft.com/office/officeart/2005/8/layout/hList1"/>
    <dgm:cxn modelId="{E19827D5-5B56-43BC-9E27-37BC4EFBD9F9}" srcId="{AC5715E5-6399-483B-A4FD-11B201D6484F}" destId="{0FF34A52-BF28-4A12-9DA8-9F75711D6306}" srcOrd="0" destOrd="0" parTransId="{ED86D853-C178-4E85-B526-531C4C8B4355}" sibTransId="{299F7ABA-A2CD-4256-8F72-BDBAAF003901}"/>
    <dgm:cxn modelId="{B9E9BDF7-FD5F-402B-8891-883D5C7A6DE7}" type="presOf" srcId="{B0B08ABD-F549-45B2-8E70-FA058A66860E}" destId="{07E84BC3-C8AD-419A-993F-0DED9E5A7096}" srcOrd="0" destOrd="6" presId="urn:microsoft.com/office/officeart/2005/8/layout/hList1"/>
    <dgm:cxn modelId="{BA89EBFE-E7E5-48DA-AA8F-00C060C731B2}" srcId="{0FF34A52-BF28-4A12-9DA8-9F75711D6306}" destId="{1F7824CC-0255-48A6-93EA-A862F0DF6AE5}" srcOrd="0" destOrd="0" parTransId="{22E5F6DE-57FC-4C29-87F3-C9E10081C771}" sibTransId="{6C91AC6A-4077-474D-8B76-92835C1E07AA}"/>
    <dgm:cxn modelId="{267A7114-0E14-4B6B-862E-D51CF4C88423}" type="presParOf" srcId="{74408E19-BD19-4EAF-8C9C-3037263918F8}" destId="{14BC864B-F316-4FBE-AB43-443A92DC825B}" srcOrd="0" destOrd="0" presId="urn:microsoft.com/office/officeart/2005/8/layout/hList1"/>
    <dgm:cxn modelId="{B761CC4C-EF57-4BDD-BE68-EC34019FA618}" type="presParOf" srcId="{14BC864B-F316-4FBE-AB43-443A92DC825B}" destId="{642AE235-E350-41C5-8C60-BE8A7466B9E5}" srcOrd="0" destOrd="0" presId="urn:microsoft.com/office/officeart/2005/8/layout/hList1"/>
    <dgm:cxn modelId="{E0DEAB22-0DD2-464E-ABD2-A085399F0237}" type="presParOf" srcId="{14BC864B-F316-4FBE-AB43-443A92DC825B}" destId="{25D02B5F-7CAF-476C-9BB8-888DA9159A3C}" srcOrd="1" destOrd="0" presId="urn:microsoft.com/office/officeart/2005/8/layout/hList1"/>
    <dgm:cxn modelId="{B28D55DE-20FF-4DEB-9B3D-0261C09C6C2E}" type="presParOf" srcId="{74408E19-BD19-4EAF-8C9C-3037263918F8}" destId="{073047BD-D62A-4A05-B8A2-D6CD8D406EFB}" srcOrd="1" destOrd="0" presId="urn:microsoft.com/office/officeart/2005/8/layout/hList1"/>
    <dgm:cxn modelId="{F374CF89-0951-476F-8A0A-5E93EEA9E9C8}" type="presParOf" srcId="{74408E19-BD19-4EAF-8C9C-3037263918F8}" destId="{2C214DF7-3467-4C80-99E3-CC1E356550EC}" srcOrd="2" destOrd="0" presId="urn:microsoft.com/office/officeart/2005/8/layout/hList1"/>
    <dgm:cxn modelId="{798E79D5-4F72-46D8-92C0-EAAF9014E8E4}" type="presParOf" srcId="{2C214DF7-3467-4C80-99E3-CC1E356550EC}" destId="{F3DF2838-1D81-4371-9D80-FE9F75DCCC51}" srcOrd="0" destOrd="0" presId="urn:microsoft.com/office/officeart/2005/8/layout/hList1"/>
    <dgm:cxn modelId="{B3FDE9A0-8EBE-4C49-B6CB-F0699F3DE0F2}" type="presParOf" srcId="{2C214DF7-3467-4C80-99E3-CC1E356550EC}" destId="{07E84BC3-C8AD-419A-993F-0DED9E5A709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01DDF04-E45C-426B-94CC-23765B51F0A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221FAD-E9A8-47F3-A99B-2101E7C9BB4A}">
      <dgm:prSet phldrT="[Текст]" custT="1"/>
      <dgm:spPr/>
      <dgm:t>
        <a:bodyPr/>
        <a:lstStyle/>
        <a:p>
          <a:r>
            <a:rPr lang="ru-RU" sz="2400" b="1" dirty="0">
              <a:latin typeface="Times New Roman" pitchFamily="18" charset="0"/>
              <a:cs typeface="Times New Roman" pitchFamily="18" charset="0"/>
            </a:rPr>
            <a:t>Понятие:</a:t>
          </a:r>
        </a:p>
      </dgm:t>
    </dgm:pt>
    <dgm:pt modelId="{FE1E39A9-6E65-457E-80BE-94CF9BE6F32A}" type="parTrans" cxnId="{955F4B29-C7D8-4701-8780-F4AEED74AAA2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C433C310-3A22-4EE4-BD7E-D44549DF043E}" type="sibTrans" cxnId="{955F4B29-C7D8-4701-8780-F4AEED74AAA2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478F92CA-0C7A-4FFC-8E45-36B0D1B74193}">
      <dgm:prSet phldrT="[Текст]" custT="1"/>
      <dgm:spPr/>
      <dgm:t>
        <a:bodyPr/>
        <a:lstStyle/>
        <a:p>
          <a:pPr algn="just"/>
          <a:r>
            <a:rPr lang="ru-RU" altLang="pt-BR" sz="1800" b="0" dirty="0">
              <a:latin typeface="Times New Roman" pitchFamily="18" charset="0"/>
              <a:ea typeface="Microsoft YaHei"/>
              <a:cs typeface="Times New Roman" pitchFamily="18" charset="0"/>
            </a:rPr>
            <a:t>Это творческая (</a:t>
          </a:r>
          <a:r>
            <a:rPr lang="ru-RU" altLang="pt-BR" sz="1800" b="0" dirty="0" err="1">
              <a:latin typeface="Times New Roman" pitchFamily="18" charset="0"/>
              <a:ea typeface="Microsoft YaHei"/>
              <a:cs typeface="Times New Roman" pitchFamily="18" charset="0"/>
            </a:rPr>
            <a:t>креативная</a:t>
          </a:r>
          <a:r>
            <a:rPr lang="ru-RU" altLang="pt-BR" sz="1800" b="0" dirty="0">
              <a:latin typeface="Times New Roman" pitchFamily="18" charset="0"/>
              <a:ea typeface="Microsoft YaHei"/>
              <a:cs typeface="Times New Roman" pitchFamily="18" charset="0"/>
            </a:rPr>
            <a:t>) дискуссия, проводящаяся для того, чтобы получить как можно больше идей для решения какой-то проблемы</a:t>
          </a:r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2E9E0238-7EF9-485F-B235-DF60CDE5E162}" type="parTrans" cxnId="{9D3521A2-FD4E-4634-9971-868CDD1B7B29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04DD1A0-7FCA-4BD5-9EBC-8E2B1F01A817}" type="sibTrans" cxnId="{9D3521A2-FD4E-4634-9971-868CDD1B7B29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95BD821D-5192-486F-B3C7-71F78664BABE}">
      <dgm:prSet phldrT="[Текст]" custT="1"/>
      <dgm:spPr/>
      <dgm:t>
        <a:bodyPr/>
        <a:lstStyle/>
        <a:p>
          <a:r>
            <a:rPr lang="ru-RU" sz="2400" b="1" dirty="0">
              <a:latin typeface="Times New Roman" pitchFamily="18" charset="0"/>
              <a:cs typeface="Times New Roman" pitchFamily="18" charset="0"/>
            </a:rPr>
            <a:t>Цель:</a:t>
          </a:r>
        </a:p>
      </dgm:t>
    </dgm:pt>
    <dgm:pt modelId="{F6053864-2B52-4A89-89BC-C2174007EA40}" type="parTrans" cxnId="{61FD8C53-B04B-4099-B103-2971611588B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178B5853-196D-4519-9FF6-0B175BD0FC5A}" type="sibTrans" cxnId="{61FD8C53-B04B-4099-B103-2971611588B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BB2544A-C3CA-4EAE-AD38-BE07BA905E76}">
      <dgm:prSet phldrT="[Текст]" custT="1"/>
      <dgm:spPr/>
      <dgm:t>
        <a:bodyPr/>
        <a:lstStyle/>
        <a:p>
          <a:pPr algn="just"/>
          <a:r>
            <a:rPr lang="ru-RU" sz="18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творческое усвоение  учебного материала;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CACE1304-9CB7-4371-BA8E-DE59CCE857CF}" type="parTrans" cxnId="{2B00FF79-7E84-4315-A101-A61F9AF00A1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D5FE57D3-31BD-4575-8079-2240896B49F6}" type="sibTrans" cxnId="{2B00FF79-7E84-4315-A101-A61F9AF00A1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33602A7-975F-41BC-837F-C64E1BE58E36}">
      <dgm:prSet custT="1"/>
      <dgm:spPr/>
      <dgm:t>
        <a:bodyPr/>
        <a:lstStyle/>
        <a:p>
          <a:pPr algn="just"/>
          <a:r>
            <a:rPr lang="ru-RU" sz="18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 связь теоретических знаний с практикой;</a:t>
          </a:r>
        </a:p>
      </dgm:t>
    </dgm:pt>
    <dgm:pt modelId="{BF9B7CCC-F0C4-482F-8116-719F99C25AB1}" type="parTrans" cxnId="{3D90E79D-0010-4010-A5CC-FFFD1A48628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9909D12B-A8D3-46C0-8AC2-D74CD50312E2}" type="sibTrans" cxnId="{3D90E79D-0010-4010-A5CC-FFFD1A48628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8C37C7B5-042E-4DB3-9857-043683F8D624}">
      <dgm:prSet custT="1"/>
      <dgm:spPr/>
      <dgm:t>
        <a:bodyPr/>
        <a:lstStyle/>
        <a:p>
          <a:pPr algn="just"/>
          <a:r>
            <a:rPr lang="ru-RU" sz="18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 активизация учебно-познавательной деятельности обучаемых;</a:t>
          </a:r>
        </a:p>
      </dgm:t>
    </dgm:pt>
    <dgm:pt modelId="{50C3987B-F16F-4A4D-AF01-5FE5ED167EFF}" type="parTrans" cxnId="{C6690CC3-D89F-4D35-9B29-5770F08DDF65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93CC0B07-3302-4E93-9BB3-5C62F97523B7}" type="sibTrans" cxnId="{C6690CC3-D89F-4D35-9B29-5770F08DDF65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F20C8DDD-0044-497C-9C26-F352E6502C1A}">
      <dgm:prSet custT="1"/>
      <dgm:spPr/>
      <dgm:t>
        <a:bodyPr/>
        <a:lstStyle/>
        <a:p>
          <a:pPr algn="just"/>
          <a:r>
            <a:rPr lang="ru-RU" sz="18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 формирование способности концентрировать внимание и мыслительные усилия на решении актуальной задачи;</a:t>
          </a:r>
        </a:p>
      </dgm:t>
    </dgm:pt>
    <dgm:pt modelId="{D1E8BD00-CA5D-4C33-8830-3595209EC596}" type="parTrans" cxnId="{E620A4AD-690C-48FE-BB5F-038C6DD421B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1DFED514-895B-4927-A14A-E418239E4734}" type="sibTrans" cxnId="{E620A4AD-690C-48FE-BB5F-038C6DD421B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257EFF2D-7ED9-4BC6-903B-E1480D63217F}">
      <dgm:prSet custT="1"/>
      <dgm:spPr/>
      <dgm:t>
        <a:bodyPr/>
        <a:lstStyle/>
        <a:p>
          <a:pPr algn="just"/>
          <a:r>
            <a:rPr lang="ru-RU" sz="18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 формирование опыта коллективной мыслительной деятельности</a:t>
          </a:r>
          <a:endParaRPr lang="ru-RU" sz="1800" dirty="0">
            <a:latin typeface="Times New Roman" pitchFamily="18" charset="0"/>
            <a:ea typeface="Microsoft YaHei"/>
            <a:cs typeface="Times New Roman" pitchFamily="18" charset="0"/>
          </a:endParaRPr>
        </a:p>
      </dgm:t>
    </dgm:pt>
    <dgm:pt modelId="{922D5F19-6028-4446-B4AD-3D67D91EBA5E}" type="parTrans" cxnId="{FB6B2ECB-D95E-413D-842E-A915CD5A9EF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F5488A3A-CF6B-4325-B041-E24BAF125F59}" type="sibTrans" cxnId="{FB6B2ECB-D95E-413D-842E-A915CD5A9EF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93F62F1D-D366-41EA-BF45-C5A5726E4EA8}" type="pres">
      <dgm:prSet presAssocID="{301DDF04-E45C-426B-94CC-23765B51F0AF}" presName="Name0" presStyleCnt="0">
        <dgm:presLayoutVars>
          <dgm:dir/>
          <dgm:animLvl val="lvl"/>
          <dgm:resizeHandles val="exact"/>
        </dgm:presLayoutVars>
      </dgm:prSet>
      <dgm:spPr/>
    </dgm:pt>
    <dgm:pt modelId="{5C9E5D0B-E36F-4237-9388-A566E19245D2}" type="pres">
      <dgm:prSet presAssocID="{03221FAD-E9A8-47F3-A99B-2101E7C9BB4A}" presName="linNode" presStyleCnt="0"/>
      <dgm:spPr/>
    </dgm:pt>
    <dgm:pt modelId="{E5C785E3-B652-4E03-B24B-5E38C18D78D6}" type="pres">
      <dgm:prSet presAssocID="{03221FAD-E9A8-47F3-A99B-2101E7C9BB4A}" presName="parentText" presStyleLbl="node1" presStyleIdx="0" presStyleCnt="2" custScaleX="77404" custScaleY="43814" custLinFactNeighborY="-1284">
        <dgm:presLayoutVars>
          <dgm:chMax val="1"/>
          <dgm:bulletEnabled val="1"/>
        </dgm:presLayoutVars>
      </dgm:prSet>
      <dgm:spPr/>
    </dgm:pt>
    <dgm:pt modelId="{B5915897-0D69-4540-A0B1-44E0454DDBFC}" type="pres">
      <dgm:prSet presAssocID="{03221FAD-E9A8-47F3-A99B-2101E7C9BB4A}" presName="descendantText" presStyleLbl="alignAccFollowNode1" presStyleIdx="0" presStyleCnt="2" custScaleX="132268" custScaleY="50541" custLinFactNeighborX="-4914">
        <dgm:presLayoutVars>
          <dgm:bulletEnabled val="1"/>
        </dgm:presLayoutVars>
      </dgm:prSet>
      <dgm:spPr/>
    </dgm:pt>
    <dgm:pt modelId="{BF220B6B-8DAD-42B4-91F4-A6C33F9C11C1}" type="pres">
      <dgm:prSet presAssocID="{C433C310-3A22-4EE4-BD7E-D44549DF043E}" presName="sp" presStyleCnt="0"/>
      <dgm:spPr/>
    </dgm:pt>
    <dgm:pt modelId="{4937283D-EA34-4D67-A1C8-1013AE230CBB}" type="pres">
      <dgm:prSet presAssocID="{95BD821D-5192-486F-B3C7-71F78664BABE}" presName="linNode" presStyleCnt="0"/>
      <dgm:spPr/>
    </dgm:pt>
    <dgm:pt modelId="{D5C2B728-298F-440C-9CE5-B92B7CAE201D}" type="pres">
      <dgm:prSet presAssocID="{95BD821D-5192-486F-B3C7-71F78664BABE}" presName="parentText" presStyleLbl="node1" presStyleIdx="1" presStyleCnt="2" custScaleX="72736">
        <dgm:presLayoutVars>
          <dgm:chMax val="1"/>
          <dgm:bulletEnabled val="1"/>
        </dgm:presLayoutVars>
      </dgm:prSet>
      <dgm:spPr/>
    </dgm:pt>
    <dgm:pt modelId="{7D0C5907-01C8-4F38-B968-3FCE0AAD5B70}" type="pres">
      <dgm:prSet presAssocID="{95BD821D-5192-486F-B3C7-71F78664BABE}" presName="descendantText" presStyleLbl="alignAccFollowNode1" presStyleIdx="1" presStyleCnt="2" custScaleX="152517" custScaleY="117264" custLinFactNeighborX="-4333">
        <dgm:presLayoutVars>
          <dgm:bulletEnabled val="1"/>
        </dgm:presLayoutVars>
      </dgm:prSet>
      <dgm:spPr/>
    </dgm:pt>
  </dgm:ptLst>
  <dgm:cxnLst>
    <dgm:cxn modelId="{96DADD03-FA13-413F-A9CE-E380CBAC002A}" type="presOf" srcId="{257EFF2D-7ED9-4BC6-903B-E1480D63217F}" destId="{7D0C5907-01C8-4F38-B968-3FCE0AAD5B70}" srcOrd="0" destOrd="4" presId="urn:microsoft.com/office/officeart/2005/8/layout/vList5"/>
    <dgm:cxn modelId="{955F4B29-C7D8-4701-8780-F4AEED74AAA2}" srcId="{301DDF04-E45C-426B-94CC-23765B51F0AF}" destId="{03221FAD-E9A8-47F3-A99B-2101E7C9BB4A}" srcOrd="0" destOrd="0" parTransId="{FE1E39A9-6E65-457E-80BE-94CF9BE6F32A}" sibTransId="{C433C310-3A22-4EE4-BD7E-D44549DF043E}"/>
    <dgm:cxn modelId="{F32EC664-8C09-4EE1-96D8-2E29B37E7230}" type="presOf" srcId="{95BD821D-5192-486F-B3C7-71F78664BABE}" destId="{D5C2B728-298F-440C-9CE5-B92B7CAE201D}" srcOrd="0" destOrd="0" presId="urn:microsoft.com/office/officeart/2005/8/layout/vList5"/>
    <dgm:cxn modelId="{61FD8C53-B04B-4099-B103-2971611588BA}" srcId="{301DDF04-E45C-426B-94CC-23765B51F0AF}" destId="{95BD821D-5192-486F-B3C7-71F78664BABE}" srcOrd="1" destOrd="0" parTransId="{F6053864-2B52-4A89-89BC-C2174007EA40}" sibTransId="{178B5853-196D-4519-9FF6-0B175BD0FC5A}"/>
    <dgm:cxn modelId="{2B00FF79-7E84-4315-A101-A61F9AF00A1A}" srcId="{95BD821D-5192-486F-B3C7-71F78664BABE}" destId="{3BB2544A-C3CA-4EAE-AD38-BE07BA905E76}" srcOrd="0" destOrd="0" parTransId="{CACE1304-9CB7-4371-BA8E-DE59CCE857CF}" sibTransId="{D5FE57D3-31BD-4575-8079-2240896B49F6}"/>
    <dgm:cxn modelId="{58BD6A7D-44FC-4E15-BBD5-F5BDDA90D5BF}" type="presOf" srcId="{478F92CA-0C7A-4FFC-8E45-36B0D1B74193}" destId="{B5915897-0D69-4540-A0B1-44E0454DDBFC}" srcOrd="0" destOrd="0" presId="urn:microsoft.com/office/officeart/2005/8/layout/vList5"/>
    <dgm:cxn modelId="{443F0184-3829-4332-BCF9-1BB3196C38A7}" type="presOf" srcId="{03221FAD-E9A8-47F3-A99B-2101E7C9BB4A}" destId="{E5C785E3-B652-4E03-B24B-5E38C18D78D6}" srcOrd="0" destOrd="0" presId="urn:microsoft.com/office/officeart/2005/8/layout/vList5"/>
    <dgm:cxn modelId="{67C5A68E-0DDE-491E-8BE1-12B627D0FA8A}" type="presOf" srcId="{8C37C7B5-042E-4DB3-9857-043683F8D624}" destId="{7D0C5907-01C8-4F38-B968-3FCE0AAD5B70}" srcOrd="0" destOrd="2" presId="urn:microsoft.com/office/officeart/2005/8/layout/vList5"/>
    <dgm:cxn modelId="{3D90E79D-0010-4010-A5CC-FFFD1A48628A}" srcId="{95BD821D-5192-486F-B3C7-71F78664BABE}" destId="{633602A7-975F-41BC-837F-C64E1BE58E36}" srcOrd="1" destOrd="0" parTransId="{BF9B7CCC-F0C4-482F-8116-719F99C25AB1}" sibTransId="{9909D12B-A8D3-46C0-8AC2-D74CD50312E2}"/>
    <dgm:cxn modelId="{9D3521A2-FD4E-4634-9971-868CDD1B7B29}" srcId="{03221FAD-E9A8-47F3-A99B-2101E7C9BB4A}" destId="{478F92CA-0C7A-4FFC-8E45-36B0D1B74193}" srcOrd="0" destOrd="0" parTransId="{2E9E0238-7EF9-485F-B235-DF60CDE5E162}" sibTransId="{304DD1A0-7FCA-4BD5-9EBC-8E2B1F01A817}"/>
    <dgm:cxn modelId="{E620A4AD-690C-48FE-BB5F-038C6DD421BA}" srcId="{95BD821D-5192-486F-B3C7-71F78664BABE}" destId="{F20C8DDD-0044-497C-9C26-F352E6502C1A}" srcOrd="3" destOrd="0" parTransId="{D1E8BD00-CA5D-4C33-8830-3595209EC596}" sibTransId="{1DFED514-895B-4927-A14A-E418239E4734}"/>
    <dgm:cxn modelId="{C6690CC3-D89F-4D35-9B29-5770F08DDF65}" srcId="{95BD821D-5192-486F-B3C7-71F78664BABE}" destId="{8C37C7B5-042E-4DB3-9857-043683F8D624}" srcOrd="2" destOrd="0" parTransId="{50C3987B-F16F-4A4D-AF01-5FE5ED167EFF}" sibTransId="{93CC0B07-3302-4E93-9BB3-5C62F97523B7}"/>
    <dgm:cxn modelId="{FB6B2ECB-D95E-413D-842E-A915CD5A9EF1}" srcId="{95BD821D-5192-486F-B3C7-71F78664BABE}" destId="{257EFF2D-7ED9-4BC6-903B-E1480D63217F}" srcOrd="4" destOrd="0" parTransId="{922D5F19-6028-4446-B4AD-3D67D91EBA5E}" sibTransId="{F5488A3A-CF6B-4325-B041-E24BAF125F59}"/>
    <dgm:cxn modelId="{997D43D8-D206-444F-AE08-0BDE1C6A1131}" type="presOf" srcId="{301DDF04-E45C-426B-94CC-23765B51F0AF}" destId="{93F62F1D-D366-41EA-BF45-C5A5726E4EA8}" srcOrd="0" destOrd="0" presId="urn:microsoft.com/office/officeart/2005/8/layout/vList5"/>
    <dgm:cxn modelId="{EE630CDD-E9B3-477B-82BB-513956E78884}" type="presOf" srcId="{633602A7-975F-41BC-837F-C64E1BE58E36}" destId="{7D0C5907-01C8-4F38-B968-3FCE0AAD5B70}" srcOrd="0" destOrd="1" presId="urn:microsoft.com/office/officeart/2005/8/layout/vList5"/>
    <dgm:cxn modelId="{8856EAE8-9AB5-4798-8162-D7DD3FB031D5}" type="presOf" srcId="{F20C8DDD-0044-497C-9C26-F352E6502C1A}" destId="{7D0C5907-01C8-4F38-B968-3FCE0AAD5B70}" srcOrd="0" destOrd="3" presId="urn:microsoft.com/office/officeart/2005/8/layout/vList5"/>
    <dgm:cxn modelId="{1CC3B0F8-C191-4882-A213-AA3DA1C6AC82}" type="presOf" srcId="{3BB2544A-C3CA-4EAE-AD38-BE07BA905E76}" destId="{7D0C5907-01C8-4F38-B968-3FCE0AAD5B70}" srcOrd="0" destOrd="0" presId="urn:microsoft.com/office/officeart/2005/8/layout/vList5"/>
    <dgm:cxn modelId="{6A67AAA3-17F4-456C-8017-86E529133C43}" type="presParOf" srcId="{93F62F1D-D366-41EA-BF45-C5A5726E4EA8}" destId="{5C9E5D0B-E36F-4237-9388-A566E19245D2}" srcOrd="0" destOrd="0" presId="urn:microsoft.com/office/officeart/2005/8/layout/vList5"/>
    <dgm:cxn modelId="{770D4BF4-8989-4A52-98AD-B1EC09E6BCB0}" type="presParOf" srcId="{5C9E5D0B-E36F-4237-9388-A566E19245D2}" destId="{E5C785E3-B652-4E03-B24B-5E38C18D78D6}" srcOrd="0" destOrd="0" presId="urn:microsoft.com/office/officeart/2005/8/layout/vList5"/>
    <dgm:cxn modelId="{21D342DC-B897-4B82-B932-51E87E6D5A72}" type="presParOf" srcId="{5C9E5D0B-E36F-4237-9388-A566E19245D2}" destId="{B5915897-0D69-4540-A0B1-44E0454DDBFC}" srcOrd="1" destOrd="0" presId="urn:microsoft.com/office/officeart/2005/8/layout/vList5"/>
    <dgm:cxn modelId="{27793106-BB45-484E-98E8-578A655BC48A}" type="presParOf" srcId="{93F62F1D-D366-41EA-BF45-C5A5726E4EA8}" destId="{BF220B6B-8DAD-42B4-91F4-A6C33F9C11C1}" srcOrd="1" destOrd="0" presId="urn:microsoft.com/office/officeart/2005/8/layout/vList5"/>
    <dgm:cxn modelId="{24F57225-2C1C-474C-8DC2-21F91E9DE347}" type="presParOf" srcId="{93F62F1D-D366-41EA-BF45-C5A5726E4EA8}" destId="{4937283D-EA34-4D67-A1C8-1013AE230CBB}" srcOrd="2" destOrd="0" presId="urn:microsoft.com/office/officeart/2005/8/layout/vList5"/>
    <dgm:cxn modelId="{4272EF6B-6569-4E22-A8E7-AFA08995474D}" type="presParOf" srcId="{4937283D-EA34-4D67-A1C8-1013AE230CBB}" destId="{D5C2B728-298F-440C-9CE5-B92B7CAE201D}" srcOrd="0" destOrd="0" presId="urn:microsoft.com/office/officeart/2005/8/layout/vList5"/>
    <dgm:cxn modelId="{31B4E843-F8EC-49F1-A4C9-02CA6D096C38}" type="presParOf" srcId="{4937283D-EA34-4D67-A1C8-1013AE230CBB}" destId="{7D0C5907-01C8-4F38-B968-3FCE0AAD5B7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01DDF04-E45C-426B-94CC-23765B51F0A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221FAD-E9A8-47F3-A99B-2101E7C9BB4A}">
      <dgm:prSet phldrT="[Текст]" custT="1"/>
      <dgm:spPr/>
      <dgm:t>
        <a:bodyPr/>
        <a:lstStyle/>
        <a:p>
          <a:r>
            <a:rPr lang="ru-RU" sz="2400" b="1" dirty="0">
              <a:latin typeface="Times New Roman" pitchFamily="18" charset="0"/>
              <a:cs typeface="Times New Roman" pitchFamily="18" charset="0"/>
            </a:rPr>
            <a:t>Понятие:</a:t>
          </a:r>
        </a:p>
      </dgm:t>
    </dgm:pt>
    <dgm:pt modelId="{FE1E39A9-6E65-457E-80BE-94CF9BE6F32A}" type="parTrans" cxnId="{955F4B29-C7D8-4701-8780-F4AEED74AAA2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C433C310-3A22-4EE4-BD7E-D44549DF043E}" type="sibTrans" cxnId="{955F4B29-C7D8-4701-8780-F4AEED74AAA2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478F92CA-0C7A-4FFC-8E45-36B0D1B74193}">
      <dgm:prSet phldrT="[Текст]" custT="1"/>
      <dgm:spPr/>
      <dgm:t>
        <a:bodyPr/>
        <a:lstStyle/>
        <a:p>
          <a:pPr algn="just"/>
          <a:r>
            <a:rPr lang="ru-RU" altLang="pt-BR" sz="1800" dirty="0">
              <a:latin typeface="Times New Roman" pitchFamily="18" charset="0"/>
              <a:cs typeface="Times New Roman" pitchFamily="18" charset="0"/>
            </a:rPr>
            <a:t>Это метод активного обучения, одна из организационных форм познавательной деятельности обучающихся, позволяющая закрепить полученные ранее знания, восполнить недостающую информацию, сформулировать умения решать проблемы, укрепить позиции, научить культуре ведения дискуссии</a:t>
          </a:r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2E9E0238-7EF9-485F-B235-DF60CDE5E162}" type="parTrans" cxnId="{9D3521A2-FD4E-4634-9971-868CDD1B7B29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04DD1A0-7FCA-4BD5-9EBC-8E2B1F01A817}" type="sibTrans" cxnId="{9D3521A2-FD4E-4634-9971-868CDD1B7B29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95BD821D-5192-486F-B3C7-71F78664BABE}">
      <dgm:prSet phldrT="[Текст]" custT="1"/>
      <dgm:spPr/>
      <dgm:t>
        <a:bodyPr/>
        <a:lstStyle/>
        <a:p>
          <a:r>
            <a:rPr lang="ru-RU" sz="2400" b="1" dirty="0">
              <a:latin typeface="Times New Roman" pitchFamily="18" charset="0"/>
              <a:cs typeface="Times New Roman" pitchFamily="18" charset="0"/>
            </a:rPr>
            <a:t>Характерная черта:</a:t>
          </a:r>
        </a:p>
      </dgm:t>
    </dgm:pt>
    <dgm:pt modelId="{F6053864-2B52-4A89-89BC-C2174007EA40}" type="parTrans" cxnId="{61FD8C53-B04B-4099-B103-2971611588B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178B5853-196D-4519-9FF6-0B175BD0FC5A}" type="sibTrans" cxnId="{61FD8C53-B04B-4099-B103-2971611588B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BB2544A-C3CA-4EAE-AD38-BE07BA905E76}">
      <dgm:prSet phldrT="[Текст]" custT="1"/>
      <dgm:spPr/>
      <dgm:t>
        <a:bodyPr/>
        <a:lstStyle/>
        <a:p>
          <a:pPr algn="just"/>
          <a:r>
            <a:rPr lang="ru-RU" altLang="pt-BR" sz="1800" dirty="0">
              <a:latin typeface="Times New Roman" pitchFamily="18" charset="0"/>
              <a:cs typeface="Times New Roman" pitchFamily="18" charset="0"/>
            </a:rPr>
            <a:t>сочетание тематической дискуссии с групповой консультацией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CACE1304-9CB7-4371-BA8E-DE59CCE857CF}" type="parTrans" cxnId="{2B00FF79-7E84-4315-A101-A61F9AF00A1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D5FE57D3-31BD-4575-8079-2240896B49F6}" type="sibTrans" cxnId="{2B00FF79-7E84-4315-A101-A61F9AF00A1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93F62F1D-D366-41EA-BF45-C5A5726E4EA8}" type="pres">
      <dgm:prSet presAssocID="{301DDF04-E45C-426B-94CC-23765B51F0AF}" presName="Name0" presStyleCnt="0">
        <dgm:presLayoutVars>
          <dgm:dir/>
          <dgm:animLvl val="lvl"/>
          <dgm:resizeHandles val="exact"/>
        </dgm:presLayoutVars>
      </dgm:prSet>
      <dgm:spPr/>
    </dgm:pt>
    <dgm:pt modelId="{5C9E5D0B-E36F-4237-9388-A566E19245D2}" type="pres">
      <dgm:prSet presAssocID="{03221FAD-E9A8-47F3-A99B-2101E7C9BB4A}" presName="linNode" presStyleCnt="0"/>
      <dgm:spPr/>
    </dgm:pt>
    <dgm:pt modelId="{E5C785E3-B652-4E03-B24B-5E38C18D78D6}" type="pres">
      <dgm:prSet presAssocID="{03221FAD-E9A8-47F3-A99B-2101E7C9BB4A}" presName="parentText" presStyleLbl="node1" presStyleIdx="0" presStyleCnt="2" custScaleX="77404" custScaleY="71014" custLinFactNeighborY="-1284">
        <dgm:presLayoutVars>
          <dgm:chMax val="1"/>
          <dgm:bulletEnabled val="1"/>
        </dgm:presLayoutVars>
      </dgm:prSet>
      <dgm:spPr/>
    </dgm:pt>
    <dgm:pt modelId="{B5915897-0D69-4540-A0B1-44E0454DDBFC}" type="pres">
      <dgm:prSet presAssocID="{03221FAD-E9A8-47F3-A99B-2101E7C9BB4A}" presName="descendantText" presStyleLbl="alignAccFollowNode1" presStyleIdx="0" presStyleCnt="2" custScaleX="132268" custScaleY="88749" custLinFactNeighborX="-4914">
        <dgm:presLayoutVars>
          <dgm:bulletEnabled val="1"/>
        </dgm:presLayoutVars>
      </dgm:prSet>
      <dgm:spPr/>
    </dgm:pt>
    <dgm:pt modelId="{BF220B6B-8DAD-42B4-91F4-A6C33F9C11C1}" type="pres">
      <dgm:prSet presAssocID="{C433C310-3A22-4EE4-BD7E-D44549DF043E}" presName="sp" presStyleCnt="0"/>
      <dgm:spPr/>
    </dgm:pt>
    <dgm:pt modelId="{4937283D-EA34-4D67-A1C8-1013AE230CBB}" type="pres">
      <dgm:prSet presAssocID="{95BD821D-5192-486F-B3C7-71F78664BABE}" presName="linNode" presStyleCnt="0"/>
      <dgm:spPr/>
    </dgm:pt>
    <dgm:pt modelId="{D5C2B728-298F-440C-9CE5-B92B7CAE201D}" type="pres">
      <dgm:prSet presAssocID="{95BD821D-5192-486F-B3C7-71F78664BABE}" presName="parentText" presStyleLbl="node1" presStyleIdx="1" presStyleCnt="2" custScaleX="112181" custScaleY="46010">
        <dgm:presLayoutVars>
          <dgm:chMax val="1"/>
          <dgm:bulletEnabled val="1"/>
        </dgm:presLayoutVars>
      </dgm:prSet>
      <dgm:spPr/>
    </dgm:pt>
    <dgm:pt modelId="{7D0C5907-01C8-4F38-B968-3FCE0AAD5B70}" type="pres">
      <dgm:prSet presAssocID="{95BD821D-5192-486F-B3C7-71F78664BABE}" presName="descendantText" presStyleLbl="alignAccFollowNode1" presStyleIdx="1" presStyleCnt="2" custScaleX="152517" custScaleY="37830" custLinFactNeighborX="-4333">
        <dgm:presLayoutVars>
          <dgm:bulletEnabled val="1"/>
        </dgm:presLayoutVars>
      </dgm:prSet>
      <dgm:spPr/>
    </dgm:pt>
  </dgm:ptLst>
  <dgm:cxnLst>
    <dgm:cxn modelId="{75475A19-51DF-4DFC-AB90-3D730BF69552}" type="presOf" srcId="{3BB2544A-C3CA-4EAE-AD38-BE07BA905E76}" destId="{7D0C5907-01C8-4F38-B968-3FCE0AAD5B70}" srcOrd="0" destOrd="0" presId="urn:microsoft.com/office/officeart/2005/8/layout/vList5"/>
    <dgm:cxn modelId="{955F4B29-C7D8-4701-8780-F4AEED74AAA2}" srcId="{301DDF04-E45C-426B-94CC-23765B51F0AF}" destId="{03221FAD-E9A8-47F3-A99B-2101E7C9BB4A}" srcOrd="0" destOrd="0" parTransId="{FE1E39A9-6E65-457E-80BE-94CF9BE6F32A}" sibTransId="{C433C310-3A22-4EE4-BD7E-D44549DF043E}"/>
    <dgm:cxn modelId="{40994663-C8D4-439F-A989-D15E02BD1DD2}" type="presOf" srcId="{301DDF04-E45C-426B-94CC-23765B51F0AF}" destId="{93F62F1D-D366-41EA-BF45-C5A5726E4EA8}" srcOrd="0" destOrd="0" presId="urn:microsoft.com/office/officeart/2005/8/layout/vList5"/>
    <dgm:cxn modelId="{31AD7969-A465-492B-924B-303006F5B67F}" type="presOf" srcId="{95BD821D-5192-486F-B3C7-71F78664BABE}" destId="{D5C2B728-298F-440C-9CE5-B92B7CAE201D}" srcOrd="0" destOrd="0" presId="urn:microsoft.com/office/officeart/2005/8/layout/vList5"/>
    <dgm:cxn modelId="{ADF90E70-A2D4-47D3-A440-1106903D333F}" type="presOf" srcId="{03221FAD-E9A8-47F3-A99B-2101E7C9BB4A}" destId="{E5C785E3-B652-4E03-B24B-5E38C18D78D6}" srcOrd="0" destOrd="0" presId="urn:microsoft.com/office/officeart/2005/8/layout/vList5"/>
    <dgm:cxn modelId="{61FD8C53-B04B-4099-B103-2971611588BA}" srcId="{301DDF04-E45C-426B-94CC-23765B51F0AF}" destId="{95BD821D-5192-486F-B3C7-71F78664BABE}" srcOrd="1" destOrd="0" parTransId="{F6053864-2B52-4A89-89BC-C2174007EA40}" sibTransId="{178B5853-196D-4519-9FF6-0B175BD0FC5A}"/>
    <dgm:cxn modelId="{2B00FF79-7E84-4315-A101-A61F9AF00A1A}" srcId="{95BD821D-5192-486F-B3C7-71F78664BABE}" destId="{3BB2544A-C3CA-4EAE-AD38-BE07BA905E76}" srcOrd="0" destOrd="0" parTransId="{CACE1304-9CB7-4371-BA8E-DE59CCE857CF}" sibTransId="{D5FE57D3-31BD-4575-8079-2240896B49F6}"/>
    <dgm:cxn modelId="{9D3521A2-FD4E-4634-9971-868CDD1B7B29}" srcId="{03221FAD-E9A8-47F3-A99B-2101E7C9BB4A}" destId="{478F92CA-0C7A-4FFC-8E45-36B0D1B74193}" srcOrd="0" destOrd="0" parTransId="{2E9E0238-7EF9-485F-B235-DF60CDE5E162}" sibTransId="{304DD1A0-7FCA-4BD5-9EBC-8E2B1F01A817}"/>
    <dgm:cxn modelId="{6DA2D0DD-0A31-4735-BB30-94C323FA5620}" type="presOf" srcId="{478F92CA-0C7A-4FFC-8E45-36B0D1B74193}" destId="{B5915897-0D69-4540-A0B1-44E0454DDBFC}" srcOrd="0" destOrd="0" presId="urn:microsoft.com/office/officeart/2005/8/layout/vList5"/>
    <dgm:cxn modelId="{C6C42BC2-E15B-4548-A7E7-EE0DBC34AA99}" type="presParOf" srcId="{93F62F1D-D366-41EA-BF45-C5A5726E4EA8}" destId="{5C9E5D0B-E36F-4237-9388-A566E19245D2}" srcOrd="0" destOrd="0" presId="urn:microsoft.com/office/officeart/2005/8/layout/vList5"/>
    <dgm:cxn modelId="{18C0F5BF-3D4B-4A6A-87D8-669C98280CF6}" type="presParOf" srcId="{5C9E5D0B-E36F-4237-9388-A566E19245D2}" destId="{E5C785E3-B652-4E03-B24B-5E38C18D78D6}" srcOrd="0" destOrd="0" presId="urn:microsoft.com/office/officeart/2005/8/layout/vList5"/>
    <dgm:cxn modelId="{943D819A-CF19-4AF9-8ED4-D4B6AE5AEA14}" type="presParOf" srcId="{5C9E5D0B-E36F-4237-9388-A566E19245D2}" destId="{B5915897-0D69-4540-A0B1-44E0454DDBFC}" srcOrd="1" destOrd="0" presId="urn:microsoft.com/office/officeart/2005/8/layout/vList5"/>
    <dgm:cxn modelId="{1B9115FD-A3F2-4427-9023-AF908C5ADE22}" type="presParOf" srcId="{93F62F1D-D366-41EA-BF45-C5A5726E4EA8}" destId="{BF220B6B-8DAD-42B4-91F4-A6C33F9C11C1}" srcOrd="1" destOrd="0" presId="urn:microsoft.com/office/officeart/2005/8/layout/vList5"/>
    <dgm:cxn modelId="{E866C74E-6061-487B-80F2-6F3FD42039B5}" type="presParOf" srcId="{93F62F1D-D366-41EA-BF45-C5A5726E4EA8}" destId="{4937283D-EA34-4D67-A1C8-1013AE230CBB}" srcOrd="2" destOrd="0" presId="urn:microsoft.com/office/officeart/2005/8/layout/vList5"/>
    <dgm:cxn modelId="{F5838F1E-3758-4907-82C8-15FBA51AC70F}" type="presParOf" srcId="{4937283D-EA34-4D67-A1C8-1013AE230CBB}" destId="{D5C2B728-298F-440C-9CE5-B92B7CAE201D}" srcOrd="0" destOrd="0" presId="urn:microsoft.com/office/officeart/2005/8/layout/vList5"/>
    <dgm:cxn modelId="{7E6B8845-7D59-4048-95C6-38543DB74A9B}" type="presParOf" srcId="{4937283D-EA34-4D67-A1C8-1013AE230CBB}" destId="{7D0C5907-01C8-4F38-B968-3FCE0AAD5B7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1313FC-A370-4A60-B821-35088AEE3294}">
      <dsp:nvSpPr>
        <dsp:cNvPr id="0" name=""/>
        <dsp:cNvSpPr/>
      </dsp:nvSpPr>
      <dsp:spPr>
        <a:xfrm>
          <a:off x="0" y="953792"/>
          <a:ext cx="8686800" cy="5030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BE6AC0-1D5F-4492-920A-DA7D2B883C94}">
      <dsp:nvSpPr>
        <dsp:cNvPr id="0" name=""/>
        <dsp:cNvSpPr/>
      </dsp:nvSpPr>
      <dsp:spPr>
        <a:xfrm>
          <a:off x="434340" y="29632"/>
          <a:ext cx="7055384" cy="116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Times New Roman" pitchFamily="18" charset="0"/>
              <a:cs typeface="Times New Roman" pitchFamily="18" charset="0"/>
            </a:rPr>
            <a:t>обобщение опыта использования активных методов обучения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0982" y="86274"/>
        <a:ext cx="6942100" cy="1047036"/>
      </dsp:txXfrm>
    </dsp:sp>
    <dsp:sp modelId="{2296A2B4-E5B6-4FE7-882D-EE73ECF6E105}">
      <dsp:nvSpPr>
        <dsp:cNvPr id="0" name=""/>
        <dsp:cNvSpPr/>
      </dsp:nvSpPr>
      <dsp:spPr>
        <a:xfrm>
          <a:off x="0" y="2419379"/>
          <a:ext cx="8686800" cy="6413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78102F-9AD8-4C32-A353-3D76D713D668}">
      <dsp:nvSpPr>
        <dsp:cNvPr id="0" name=""/>
        <dsp:cNvSpPr/>
      </dsp:nvSpPr>
      <dsp:spPr>
        <a:xfrm>
          <a:off x="434340" y="1630883"/>
          <a:ext cx="7055384" cy="11123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Times New Roman" pitchFamily="18" charset="0"/>
              <a:cs typeface="Times New Roman" pitchFamily="18" charset="0"/>
            </a:rPr>
            <a:t>формирование методической копилки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8639" y="1685182"/>
        <a:ext cx="6946786" cy="1003720"/>
      </dsp:txXfrm>
    </dsp:sp>
    <dsp:sp modelId="{7846DD65-C155-4825-9DC4-CA3C5F1B5E94}">
      <dsp:nvSpPr>
        <dsp:cNvPr id="0" name=""/>
        <dsp:cNvSpPr/>
      </dsp:nvSpPr>
      <dsp:spPr>
        <a:xfrm>
          <a:off x="0" y="4386275"/>
          <a:ext cx="8686800" cy="68949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851550-9FDB-4BCB-9B76-19B9751F14AB}">
      <dsp:nvSpPr>
        <dsp:cNvPr id="0" name=""/>
        <dsp:cNvSpPr/>
      </dsp:nvSpPr>
      <dsp:spPr>
        <a:xfrm>
          <a:off x="433915" y="3249065"/>
          <a:ext cx="6997344" cy="14753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Times New Roman" pitchFamily="18" charset="0"/>
              <a:cs typeface="Times New Roman" pitchFamily="18" charset="0"/>
            </a:rPr>
            <a:t>оказание методической помощи молодым педагогам при подготовке к урокам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5935" y="3321085"/>
        <a:ext cx="6853304" cy="13312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27F4FD-79E8-4F93-8473-DF29F903ADF2}">
      <dsp:nvSpPr>
        <dsp:cNvPr id="0" name=""/>
        <dsp:cNvSpPr/>
      </dsp:nvSpPr>
      <dsp:spPr>
        <a:xfrm>
          <a:off x="674369" y="0"/>
          <a:ext cx="7642860" cy="3048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8BA4B8-510C-45F2-BDD8-E3B010447F4F}">
      <dsp:nvSpPr>
        <dsp:cNvPr id="0" name=""/>
        <dsp:cNvSpPr/>
      </dsp:nvSpPr>
      <dsp:spPr>
        <a:xfrm>
          <a:off x="3128" y="914400"/>
          <a:ext cx="2350728" cy="1219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pt-BR" sz="1700" b="1" kern="1200" dirty="0">
              <a:latin typeface="Times New Roman" pitchFamily="18" charset="0"/>
              <a:cs typeface="Times New Roman" pitchFamily="18" charset="0"/>
            </a:rPr>
            <a:t>высокая степень самостоятельности, инициативности</a:t>
          </a:r>
          <a:endParaRPr lang="ru-RU" sz="1700" b="1" kern="1200" dirty="0"/>
        </a:p>
      </dsp:txBody>
      <dsp:txXfrm>
        <a:off x="62644" y="973916"/>
        <a:ext cx="2231696" cy="1100168"/>
      </dsp:txXfrm>
    </dsp:sp>
    <dsp:sp modelId="{E4715BCB-C75A-430C-B1F9-7C7B1A58FB3D}">
      <dsp:nvSpPr>
        <dsp:cNvPr id="0" name=""/>
        <dsp:cNvSpPr/>
      </dsp:nvSpPr>
      <dsp:spPr>
        <a:xfrm>
          <a:off x="2471466" y="914400"/>
          <a:ext cx="1704364" cy="1219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pt-BR" sz="1700" b="1" kern="1200" dirty="0">
              <a:latin typeface="Times New Roman" pitchFamily="18" charset="0"/>
              <a:cs typeface="Times New Roman" pitchFamily="18" charset="0"/>
            </a:rPr>
            <a:t>развитие социальных навыков</a:t>
          </a:r>
          <a:endParaRPr lang="ru-RU" sz="1700" b="1" kern="1200" dirty="0"/>
        </a:p>
      </dsp:txBody>
      <dsp:txXfrm>
        <a:off x="2530982" y="973916"/>
        <a:ext cx="1585332" cy="1100168"/>
      </dsp:txXfrm>
    </dsp:sp>
    <dsp:sp modelId="{523093FC-9BC2-41BA-B665-91507FEA425D}">
      <dsp:nvSpPr>
        <dsp:cNvPr id="0" name=""/>
        <dsp:cNvSpPr/>
      </dsp:nvSpPr>
      <dsp:spPr>
        <a:xfrm>
          <a:off x="4433423" y="914400"/>
          <a:ext cx="2373702" cy="1219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pt-BR" sz="1700" b="1" kern="1200" dirty="0" err="1">
              <a:latin typeface="Times New Roman" pitchFamily="18" charset="0"/>
              <a:cs typeface="Times New Roman" pitchFamily="18" charset="0"/>
            </a:rPr>
            <a:t>сформированность</a:t>
          </a:r>
          <a:r>
            <a:rPr lang="ru-RU" altLang="pt-BR" sz="1700" b="1" kern="1200" dirty="0">
              <a:latin typeface="Times New Roman" pitchFamily="18" charset="0"/>
              <a:cs typeface="Times New Roman" pitchFamily="18" charset="0"/>
            </a:rPr>
            <a:t> умения добывать знания и применять их на практике</a:t>
          </a:r>
          <a:endParaRPr lang="ru-RU" sz="1700" b="1" kern="1200" dirty="0"/>
        </a:p>
      </dsp:txBody>
      <dsp:txXfrm>
        <a:off x="4492939" y="973916"/>
        <a:ext cx="2254670" cy="1100168"/>
      </dsp:txXfrm>
    </dsp:sp>
    <dsp:sp modelId="{67E8F9A7-446B-46BB-821B-D76B8146F92B}">
      <dsp:nvSpPr>
        <dsp:cNvPr id="0" name=""/>
        <dsp:cNvSpPr/>
      </dsp:nvSpPr>
      <dsp:spPr>
        <a:xfrm>
          <a:off x="7052869" y="914400"/>
          <a:ext cx="1704364" cy="1219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pt-BR" sz="1700" b="1" kern="1200" dirty="0">
              <a:latin typeface="Times New Roman" pitchFamily="18" charset="0"/>
              <a:cs typeface="Times New Roman" pitchFamily="18" charset="0"/>
            </a:rPr>
            <a:t>развитие творческих способностей</a:t>
          </a:r>
          <a:endParaRPr lang="ru-RU" sz="1700" b="1" kern="1200" dirty="0"/>
        </a:p>
      </dsp:txBody>
      <dsp:txXfrm>
        <a:off x="7112385" y="973916"/>
        <a:ext cx="1585332" cy="11001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B239C-704C-4AFB-89BC-6C3106018065}">
      <dsp:nvSpPr>
        <dsp:cNvPr id="0" name=""/>
        <dsp:cNvSpPr/>
      </dsp:nvSpPr>
      <dsp:spPr>
        <a:xfrm>
          <a:off x="0" y="1433994"/>
          <a:ext cx="8839200" cy="4706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Метод «классическая пара»</a:t>
          </a:r>
        </a:p>
      </dsp:txBody>
      <dsp:txXfrm>
        <a:off x="0" y="1433994"/>
        <a:ext cx="8839200" cy="470668"/>
      </dsp:txXfrm>
    </dsp:sp>
    <dsp:sp modelId="{A8468497-EC41-4803-87C6-2E866B500EBC}">
      <dsp:nvSpPr>
        <dsp:cNvPr id="0" name=""/>
        <dsp:cNvSpPr/>
      </dsp:nvSpPr>
      <dsp:spPr>
        <a:xfrm rot="10800000">
          <a:off x="0" y="717165"/>
          <a:ext cx="8839200" cy="72388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Видеофрагменты</a:t>
          </a:r>
        </a:p>
      </dsp:txBody>
      <dsp:txXfrm rot="10800000">
        <a:off x="0" y="717165"/>
        <a:ext cx="8839200" cy="470361"/>
      </dsp:txXfrm>
    </dsp:sp>
    <dsp:sp modelId="{B2F15606-6CBD-4F02-B846-E400B123B43B}">
      <dsp:nvSpPr>
        <dsp:cNvPr id="0" name=""/>
        <dsp:cNvSpPr/>
      </dsp:nvSpPr>
      <dsp:spPr>
        <a:xfrm rot="10800000">
          <a:off x="0" y="336"/>
          <a:ext cx="8839200" cy="72388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Игровой метод:  игры-приветствия, загадки,  ребусы, сказочные герои</a:t>
          </a:r>
        </a:p>
      </dsp:txBody>
      <dsp:txXfrm rot="10800000">
        <a:off x="0" y="336"/>
        <a:ext cx="8839200" cy="4703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B239C-704C-4AFB-89BC-6C3106018065}">
      <dsp:nvSpPr>
        <dsp:cNvPr id="0" name=""/>
        <dsp:cNvSpPr/>
      </dsp:nvSpPr>
      <dsp:spPr>
        <a:xfrm>
          <a:off x="0" y="2064951"/>
          <a:ext cx="5410200" cy="6777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Работа с интерактивными картами</a:t>
          </a:r>
        </a:p>
      </dsp:txBody>
      <dsp:txXfrm>
        <a:off x="0" y="2064951"/>
        <a:ext cx="5410200" cy="677763"/>
      </dsp:txXfrm>
    </dsp:sp>
    <dsp:sp modelId="{A8468497-EC41-4803-87C6-2E866B500EBC}">
      <dsp:nvSpPr>
        <dsp:cNvPr id="0" name=""/>
        <dsp:cNvSpPr/>
      </dsp:nvSpPr>
      <dsp:spPr>
        <a:xfrm rot="10800000">
          <a:off x="0" y="1032718"/>
          <a:ext cx="5410200" cy="104239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Самостоятельная работа</a:t>
          </a:r>
        </a:p>
      </dsp:txBody>
      <dsp:txXfrm rot="10800000">
        <a:off x="0" y="1032718"/>
        <a:ext cx="5410200" cy="677320"/>
      </dsp:txXfrm>
    </dsp:sp>
    <dsp:sp modelId="{B2F15606-6CBD-4F02-B846-E400B123B43B}">
      <dsp:nvSpPr>
        <dsp:cNvPr id="0" name=""/>
        <dsp:cNvSpPr/>
      </dsp:nvSpPr>
      <dsp:spPr>
        <a:xfrm rot="10800000">
          <a:off x="0" y="484"/>
          <a:ext cx="5410200" cy="104239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Индивидуальные задания</a:t>
          </a:r>
        </a:p>
      </dsp:txBody>
      <dsp:txXfrm rot="10800000">
        <a:off x="0" y="484"/>
        <a:ext cx="5410200" cy="6773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95A7F5-CFED-43EB-BFC0-B7A844B5D58C}">
      <dsp:nvSpPr>
        <dsp:cNvPr id="0" name=""/>
        <dsp:cNvSpPr/>
      </dsp:nvSpPr>
      <dsp:spPr>
        <a:xfrm>
          <a:off x="162376" y="0"/>
          <a:ext cx="2552191" cy="1914144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2E7C0A-B1D5-4A6D-BB5F-B39E103B5E9A}">
      <dsp:nvSpPr>
        <dsp:cNvPr id="0" name=""/>
        <dsp:cNvSpPr/>
      </dsp:nvSpPr>
      <dsp:spPr>
        <a:xfrm>
          <a:off x="2593903" y="269166"/>
          <a:ext cx="6128486" cy="1525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0" rIns="184912" bIns="184912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latin typeface="Times New Roman" pitchFamily="18" charset="0"/>
              <a:cs typeface="Times New Roman" pitchFamily="18" charset="0"/>
            </a:rPr>
            <a:t>система познавательных задач, отражающих основное содержание темы</a:t>
          </a:r>
        </a:p>
      </dsp:txBody>
      <dsp:txXfrm>
        <a:off x="2593903" y="269166"/>
        <a:ext cx="6128486" cy="1525343"/>
      </dsp:txXfrm>
    </dsp:sp>
    <dsp:sp modelId="{A5A1B4F9-AB09-43D5-8CF0-535F406F8CE6}">
      <dsp:nvSpPr>
        <dsp:cNvPr id="0" name=""/>
        <dsp:cNvSpPr/>
      </dsp:nvSpPr>
      <dsp:spPr>
        <a:xfrm>
          <a:off x="928033" y="2073656"/>
          <a:ext cx="2552191" cy="1914144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608802-C1EB-446F-9526-88470A3D6C2A}">
      <dsp:nvSpPr>
        <dsp:cNvPr id="0" name=""/>
        <dsp:cNvSpPr/>
      </dsp:nvSpPr>
      <dsp:spPr>
        <a:xfrm>
          <a:off x="3386711" y="2073656"/>
          <a:ext cx="5290112" cy="1914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0" rIns="184912" bIns="184912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latin typeface="Times New Roman" pitchFamily="18" charset="0"/>
              <a:cs typeface="Times New Roman" pitchFamily="18" charset="0"/>
            </a:rPr>
            <a:t>общение диалогического типа, предметом которого является вводимый учителем материал</a:t>
          </a:r>
        </a:p>
      </dsp:txBody>
      <dsp:txXfrm>
        <a:off x="3386711" y="2073656"/>
        <a:ext cx="5290112" cy="19141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2AE235-E350-41C5-8C60-BE8A7466B9E5}">
      <dsp:nvSpPr>
        <dsp:cNvPr id="0" name=""/>
        <dsp:cNvSpPr/>
      </dsp:nvSpPr>
      <dsp:spPr>
        <a:xfrm>
          <a:off x="5523" y="244673"/>
          <a:ext cx="3871997" cy="4076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latin typeface="Times New Roman" pitchFamily="18" charset="0"/>
              <a:cs typeface="Times New Roman" pitchFamily="18" charset="0"/>
            </a:rPr>
            <a:t>ПРИМЕР №1</a:t>
          </a:r>
        </a:p>
      </dsp:txBody>
      <dsp:txXfrm>
        <a:off x="5523" y="244673"/>
        <a:ext cx="3871997" cy="407683"/>
      </dsp:txXfrm>
    </dsp:sp>
    <dsp:sp modelId="{25D02B5F-7CAF-476C-9BB8-888DA9159A3C}">
      <dsp:nvSpPr>
        <dsp:cNvPr id="0" name=""/>
        <dsp:cNvSpPr/>
      </dsp:nvSpPr>
      <dsp:spPr>
        <a:xfrm>
          <a:off x="5523" y="652357"/>
          <a:ext cx="3871997" cy="47417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b="1" kern="12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Тема: «Политическая раздробленность Руси»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i="1" kern="12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«Киевская Русь была зерном, из которого вырос колос, насчитывающий несколько зерен – княжеств». </a:t>
          </a:r>
          <a:r>
            <a:rPr lang="en-US" sz="1900" i="1" kern="12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(</a:t>
          </a:r>
          <a:r>
            <a:rPr lang="ru-RU" sz="1900" i="1" kern="12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Б.А. Рыбаков)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По мнению Б.А. Рыбакова феодальная раздробленность на Руси – это процесс закономерный и относительно прогрессивный. </a:t>
          </a:r>
          <a:r>
            <a:rPr lang="ru-RU" sz="1900" b="1" kern="12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Прав ли академик Б.А. Рыбаков, давая такую оценку феодальной раздробленности на Руси?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23" y="652357"/>
        <a:ext cx="3871997" cy="4741768"/>
      </dsp:txXfrm>
    </dsp:sp>
    <dsp:sp modelId="{F3DF2838-1D81-4371-9D80-FE9F75DCCC51}">
      <dsp:nvSpPr>
        <dsp:cNvPr id="0" name=""/>
        <dsp:cNvSpPr/>
      </dsp:nvSpPr>
      <dsp:spPr>
        <a:xfrm>
          <a:off x="4419599" y="244673"/>
          <a:ext cx="4414076" cy="4076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latin typeface="Times New Roman" pitchFamily="18" charset="0"/>
              <a:cs typeface="Times New Roman" pitchFamily="18" charset="0"/>
            </a:rPr>
            <a:t>ПРИМЕР №2</a:t>
          </a:r>
        </a:p>
      </dsp:txBody>
      <dsp:txXfrm>
        <a:off x="4419599" y="244673"/>
        <a:ext cx="4414076" cy="407683"/>
      </dsp:txXfrm>
    </dsp:sp>
    <dsp:sp modelId="{07E84BC3-C8AD-419A-993F-0DED9E5A7096}">
      <dsp:nvSpPr>
        <dsp:cNvPr id="0" name=""/>
        <dsp:cNvSpPr/>
      </dsp:nvSpPr>
      <dsp:spPr>
        <a:xfrm>
          <a:off x="4419599" y="652357"/>
          <a:ext cx="4414076" cy="47417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b="1" kern="12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Тема: «Россия во второй половине </a:t>
          </a:r>
          <a:r>
            <a:rPr lang="en-US" sz="1900" b="1" kern="12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XIX</a:t>
          </a:r>
          <a:r>
            <a:rPr lang="ru-RU" sz="1900" b="1" kern="12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 века»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Какая из приведенных оценок характера и результатов крестьянской реформы 1861 г. Вам кажется более правильной?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1. Реформа 1861 г- вынужденная уступка крепостников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2. Реформа 1861 г-компромисс между крепостниками и либералами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3. Реформа 1861 г не дала крестьянам ни свободы, ни земли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4. Реформа 1861 г окончательно решила крестьянский вопрос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5. Реформа 1861 г- хитрая уловка самодержавия и крепостников</a:t>
          </a:r>
        </a:p>
      </dsp:txBody>
      <dsp:txXfrm>
        <a:off x="4419599" y="652357"/>
        <a:ext cx="4414076" cy="47417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15897-0D69-4540-A0B1-44E0454DDBFC}">
      <dsp:nvSpPr>
        <dsp:cNvPr id="0" name=""/>
        <dsp:cNvSpPr/>
      </dsp:nvSpPr>
      <dsp:spPr>
        <a:xfrm rot="5400000">
          <a:off x="5110429" y="-2973092"/>
          <a:ext cx="807312" cy="68214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altLang="pt-BR" sz="1800" b="0" kern="1200" dirty="0">
              <a:latin typeface="Times New Roman" pitchFamily="18" charset="0"/>
              <a:ea typeface="Microsoft YaHei"/>
              <a:cs typeface="Times New Roman" pitchFamily="18" charset="0"/>
            </a:rPr>
            <a:t>Это творческая (</a:t>
          </a:r>
          <a:r>
            <a:rPr lang="ru-RU" altLang="pt-BR" sz="1800" b="0" kern="1200" dirty="0" err="1">
              <a:latin typeface="Times New Roman" pitchFamily="18" charset="0"/>
              <a:ea typeface="Microsoft YaHei"/>
              <a:cs typeface="Times New Roman" pitchFamily="18" charset="0"/>
            </a:rPr>
            <a:t>креативная</a:t>
          </a:r>
          <a:r>
            <a:rPr lang="ru-RU" altLang="pt-BR" sz="1800" b="0" kern="1200" dirty="0">
              <a:latin typeface="Times New Roman" pitchFamily="18" charset="0"/>
              <a:ea typeface="Microsoft YaHei"/>
              <a:cs typeface="Times New Roman" pitchFamily="18" charset="0"/>
            </a:rPr>
            <a:t>) дискуссия, проводящаяся для того, чтобы получить как можно больше идей для решения какой-то проблемы</a:t>
          </a:r>
          <a:endParaRPr lang="ru-RU" sz="1800" b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103349" y="73398"/>
        <a:ext cx="6782062" cy="728492"/>
      </dsp:txXfrm>
    </dsp:sp>
    <dsp:sp modelId="{E5C785E3-B652-4E03-B24B-5E38C18D78D6}">
      <dsp:nvSpPr>
        <dsp:cNvPr id="0" name=""/>
        <dsp:cNvSpPr/>
      </dsp:nvSpPr>
      <dsp:spPr>
        <a:xfrm>
          <a:off x="423" y="0"/>
          <a:ext cx="2245480" cy="8748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pitchFamily="18" charset="0"/>
              <a:cs typeface="Times New Roman" pitchFamily="18" charset="0"/>
            </a:rPr>
            <a:t>Понятие:</a:t>
          </a:r>
        </a:p>
      </dsp:txBody>
      <dsp:txXfrm>
        <a:off x="43128" y="42705"/>
        <a:ext cx="2160070" cy="789414"/>
      </dsp:txXfrm>
    </dsp:sp>
    <dsp:sp modelId="{7D0C5907-01C8-4F38-B968-3FCE0AAD5B70}">
      <dsp:nvSpPr>
        <dsp:cNvPr id="0" name=""/>
        <dsp:cNvSpPr/>
      </dsp:nvSpPr>
      <dsp:spPr>
        <a:xfrm rot="5400000">
          <a:off x="4441415" y="-1600944"/>
          <a:ext cx="1873107" cy="71483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творческое усвоение  учебного материала;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 связь теоретических знаний с практикой;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 активизация учебно-познавательной деятельности обучаемых;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 формирование способности концентрировать внимание и мыслительные усилия на решении актуальной задачи;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 формирование опыта коллективной мыслительной деятельности</a:t>
          </a:r>
          <a:endParaRPr lang="ru-RU" sz="1800" kern="1200" dirty="0">
            <a:latin typeface="Times New Roman" pitchFamily="18" charset="0"/>
            <a:ea typeface="Microsoft YaHei"/>
            <a:cs typeface="Times New Roman" pitchFamily="18" charset="0"/>
          </a:endParaRPr>
        </a:p>
      </dsp:txBody>
      <dsp:txXfrm rot="-5400000">
        <a:off x="1803795" y="1128114"/>
        <a:ext cx="7056910" cy="1690231"/>
      </dsp:txXfrm>
    </dsp:sp>
    <dsp:sp modelId="{D5C2B728-298F-440C-9CE5-B92B7CAE201D}">
      <dsp:nvSpPr>
        <dsp:cNvPr id="0" name=""/>
        <dsp:cNvSpPr/>
      </dsp:nvSpPr>
      <dsp:spPr>
        <a:xfrm>
          <a:off x="423" y="974890"/>
          <a:ext cx="1917606" cy="1996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pitchFamily="18" charset="0"/>
              <a:cs typeface="Times New Roman" pitchFamily="18" charset="0"/>
            </a:rPr>
            <a:t>Цель:</a:t>
          </a:r>
        </a:p>
      </dsp:txBody>
      <dsp:txXfrm>
        <a:off x="94033" y="1068500"/>
        <a:ext cx="1730386" cy="18094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15897-0D69-4540-A0B1-44E0454DDBFC}">
      <dsp:nvSpPr>
        <dsp:cNvPr id="0" name=""/>
        <dsp:cNvSpPr/>
      </dsp:nvSpPr>
      <dsp:spPr>
        <a:xfrm rot="5400000">
          <a:off x="4738243" y="-2634563"/>
          <a:ext cx="1551452" cy="68214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altLang="pt-BR" sz="1800" kern="1200" dirty="0">
              <a:latin typeface="Times New Roman" pitchFamily="18" charset="0"/>
              <a:cs typeface="Times New Roman" pitchFamily="18" charset="0"/>
            </a:rPr>
            <a:t>Это метод активного обучения, одна из организационных форм познавательной деятельности обучающихся, позволяющая закрепить полученные ранее знания, восполнить недостающую информацию, сформулировать умения решать проблемы, укрепить позиции, научить культуре ведения дискуссии</a:t>
          </a:r>
          <a:endParaRPr lang="ru-RU" sz="1800" b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103233" y="76183"/>
        <a:ext cx="6745736" cy="1399980"/>
      </dsp:txXfrm>
    </dsp:sp>
    <dsp:sp modelId="{E5C785E3-B652-4E03-B24B-5E38C18D78D6}">
      <dsp:nvSpPr>
        <dsp:cNvPr id="0" name=""/>
        <dsp:cNvSpPr/>
      </dsp:nvSpPr>
      <dsp:spPr>
        <a:xfrm>
          <a:off x="307" y="0"/>
          <a:ext cx="2245480" cy="1551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pitchFamily="18" charset="0"/>
              <a:cs typeface="Times New Roman" pitchFamily="18" charset="0"/>
            </a:rPr>
            <a:t>Понятие:</a:t>
          </a:r>
        </a:p>
      </dsp:txBody>
      <dsp:txXfrm>
        <a:off x="76058" y="75751"/>
        <a:ext cx="2093978" cy="1400273"/>
      </dsp:txXfrm>
    </dsp:sp>
    <dsp:sp modelId="{7D0C5907-01C8-4F38-B968-3FCE0AAD5B70}">
      <dsp:nvSpPr>
        <dsp:cNvPr id="0" name=""/>
        <dsp:cNvSpPr/>
      </dsp:nvSpPr>
      <dsp:spPr>
        <a:xfrm rot="5400000">
          <a:off x="5427522" y="-1042799"/>
          <a:ext cx="661319" cy="641363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altLang="pt-BR" sz="1800" kern="1200" dirty="0">
              <a:latin typeface="Times New Roman" pitchFamily="18" charset="0"/>
              <a:cs typeface="Times New Roman" pitchFamily="18" charset="0"/>
            </a:rPr>
            <a:t>сочетание тематической дискуссии с групповой консультацией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551366" y="1865640"/>
        <a:ext cx="6381350" cy="596753"/>
      </dsp:txXfrm>
    </dsp:sp>
    <dsp:sp modelId="{D5C2B728-298F-440C-9CE5-B92B7CAE201D}">
      <dsp:nvSpPr>
        <dsp:cNvPr id="0" name=""/>
        <dsp:cNvSpPr/>
      </dsp:nvSpPr>
      <dsp:spPr>
        <a:xfrm>
          <a:off x="307" y="1661319"/>
          <a:ext cx="2653552" cy="10053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pitchFamily="18" charset="0"/>
              <a:cs typeface="Times New Roman" pitchFamily="18" charset="0"/>
            </a:rPr>
            <a:t>Характерная черта:</a:t>
          </a:r>
        </a:p>
      </dsp:txBody>
      <dsp:txXfrm>
        <a:off x="49386" y="1710398"/>
        <a:ext cx="2555394" cy="9072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>
            <a:extLst>
              <a:ext uri="{FF2B5EF4-FFF2-40B4-BE49-F238E27FC236}">
                <a16:creationId xmlns:a16="http://schemas.microsoft.com/office/drawing/2014/main" id="{C67E1F44-6785-41A9-978D-C6D22B7D3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0" name="Text Box 2">
            <a:extLst>
              <a:ext uri="{FF2B5EF4-FFF2-40B4-BE49-F238E27FC236}">
                <a16:creationId xmlns:a16="http://schemas.microsoft.com/office/drawing/2014/main" id="{BC1C36CE-4D94-4027-8B96-CE1331747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2202D4D-0B91-4B37-8879-2B71140308A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Segoe UI" panose="020B0502040204020203" pitchFamily="34" charset="0"/>
              </a:defRPr>
            </a:lvl1pPr>
          </a:lstStyle>
          <a:p>
            <a:endParaRPr lang="ru-RU" altLang="pt-B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A67A4DF-4631-4C34-B4E6-79201DCBDEB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A58241BA-06F0-4C8D-BD5A-A0249810E75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/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3BC4C40E-C4E0-4363-A8C7-6BE4E5633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993E1F06-4384-4E9E-B956-6ABB24285B2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Segoe UI" panose="020B0502040204020203" pitchFamily="34" charset="0"/>
              </a:defRPr>
            </a:lvl1pPr>
          </a:lstStyle>
          <a:p>
            <a:fld id="{DA5D5EB2-8576-4FB3-BD40-46376861C23E}" type="slidenum">
              <a:rPr lang="ru-RU" altLang="pt-BR"/>
              <a:pPr/>
              <a:t>‹#›</a:t>
            </a:fld>
            <a:endParaRPr lang="ru-RU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E4B79AB-E16C-43F2-BF32-E298DC90259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5D9AB4F-7A30-4D1E-8ADC-6F662734914E}" type="slidenum">
              <a:rPr lang="ru-RU" altLang="pt-BR"/>
              <a:pPr/>
              <a:t>1</a:t>
            </a:fld>
            <a:endParaRPr lang="ru-RU" altLang="pt-BR"/>
          </a:p>
        </p:txBody>
      </p:sp>
      <p:sp>
        <p:nvSpPr>
          <p:cNvPr id="21505" name="Rectangle 1">
            <a:extLst>
              <a:ext uri="{FF2B5EF4-FFF2-40B4-BE49-F238E27FC236}">
                <a16:creationId xmlns:a16="http://schemas.microsoft.com/office/drawing/2014/main" id="{EEB0E5A5-D5B2-4377-BB8F-AD830B67EBA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450E3FA7-1C49-451E-9A69-5079781B7FD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extLst>
              <a:ext uri="{FF2B5EF4-FFF2-40B4-BE49-F238E27FC236}">
                <a16:creationId xmlns:a16="http://schemas.microsoft.com/office/drawing/2014/main" id="{7DF1C8A5-79EF-40E7-BA79-FFB9AB71DFF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DDB993-2B73-4371-A7A2-4EF07DC1C661}" type="slidenum">
              <a:rPr lang="ru-RU" altLang="pt-BR"/>
              <a:pPr/>
              <a:t>17</a:t>
            </a:fld>
            <a:endParaRPr lang="ru-RU" altLang="pt-BR"/>
          </a:p>
        </p:txBody>
      </p:sp>
      <p:sp>
        <p:nvSpPr>
          <p:cNvPr id="32769" name="Rectangle 1">
            <a:extLst>
              <a:ext uri="{FF2B5EF4-FFF2-40B4-BE49-F238E27FC236}">
                <a16:creationId xmlns:a16="http://schemas.microsoft.com/office/drawing/2014/main" id="{3AA30642-DEF7-4CEC-B163-26120F52C44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Text Box 2">
            <a:extLst>
              <a:ext uri="{FF2B5EF4-FFF2-40B4-BE49-F238E27FC236}">
                <a16:creationId xmlns:a16="http://schemas.microsoft.com/office/drawing/2014/main" id="{7A39EADC-4492-4D95-AFED-E45DCEA34C6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pt-BR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</a:p>
        </p:txBody>
      </p:sp>
      <p:sp>
        <p:nvSpPr>
          <p:cNvPr id="32771" name="Text Box 3">
            <a:extLst>
              <a:ext uri="{FF2B5EF4-FFF2-40B4-BE49-F238E27FC236}">
                <a16:creationId xmlns:a16="http://schemas.microsoft.com/office/drawing/2014/main" id="{0608223F-EBD8-43CB-A702-95CB9031C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DDF1144D-8E69-48E0-932F-74138D441362}" type="slidenum">
              <a:rPr lang="ru-RU" altLang="pt-BR" sz="1200"/>
              <a:pPr algn="r">
                <a:buClrTx/>
                <a:buFontTx/>
                <a:buNone/>
              </a:pPr>
              <a:t>17</a:t>
            </a:fld>
            <a:endParaRPr lang="ru-RU" altLang="pt-BR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10EF59D-6419-494A-9725-DC52CF9B19B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AEE162-5252-40B3-B04B-F1D8FBF4D205}" type="slidenum">
              <a:rPr lang="ru-RU" altLang="pt-BR"/>
              <a:pPr/>
              <a:t>18</a:t>
            </a:fld>
            <a:endParaRPr lang="ru-RU" altLang="pt-BR"/>
          </a:p>
        </p:txBody>
      </p:sp>
      <p:sp>
        <p:nvSpPr>
          <p:cNvPr id="28673" name="Rectangle 1">
            <a:extLst>
              <a:ext uri="{FF2B5EF4-FFF2-40B4-BE49-F238E27FC236}">
                <a16:creationId xmlns:a16="http://schemas.microsoft.com/office/drawing/2014/main" id="{C3567C4C-4F05-482B-A613-DBD79720A2D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F9FDCE0F-AA7A-432B-99F8-C37D3D7A12D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extLst>
              <a:ext uri="{FF2B5EF4-FFF2-40B4-BE49-F238E27FC236}">
                <a16:creationId xmlns:a16="http://schemas.microsoft.com/office/drawing/2014/main" id="{F75ED65C-872E-4E19-929C-0B8193DE882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5CEA45-15CD-4632-9065-5D7F79EEF5E5}" type="slidenum">
              <a:rPr lang="ru-RU" altLang="pt-BR"/>
              <a:pPr/>
              <a:t>22</a:t>
            </a:fld>
            <a:endParaRPr lang="ru-RU" altLang="pt-BR"/>
          </a:p>
        </p:txBody>
      </p:sp>
      <p:sp>
        <p:nvSpPr>
          <p:cNvPr id="33793" name="Rectangle 1">
            <a:extLst>
              <a:ext uri="{FF2B5EF4-FFF2-40B4-BE49-F238E27FC236}">
                <a16:creationId xmlns:a16="http://schemas.microsoft.com/office/drawing/2014/main" id="{86FB5611-5C3E-42C0-8450-0A18F9A13FC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Text Box 2">
            <a:extLst>
              <a:ext uri="{FF2B5EF4-FFF2-40B4-BE49-F238E27FC236}">
                <a16:creationId xmlns:a16="http://schemas.microsoft.com/office/drawing/2014/main" id="{C48E74D7-4AD6-4811-9ABC-ACB21356184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pt-BR">
                <a:latin typeface="Calibri" panose="020F0502020204030204" pitchFamily="34" charset="0"/>
                <a:ea typeface="Microsoft YaHei" panose="020B0503020204020204" pitchFamily="34" charset="-122"/>
              </a:rPr>
              <a:t>Как и на любом уроке – педагог должен подвести ребят к итогу. А  итог можно проводить с помощью метода  «Шесть шляп мышления». </a:t>
            </a:r>
            <a:br>
              <a:rPr lang="ru-RU" altLang="pt-BR">
                <a:latin typeface="Calibri" panose="020F0502020204030204" pitchFamily="34" charset="0"/>
                <a:ea typeface="Microsoft YaHei" panose="020B0503020204020204" pitchFamily="34" charset="-122"/>
              </a:rPr>
            </a:br>
            <a:br>
              <a:rPr lang="ru-RU" altLang="pt-BR">
                <a:latin typeface="Calibri" panose="020F0502020204030204" pitchFamily="34" charset="0"/>
                <a:ea typeface="Microsoft YaHei" panose="020B0503020204020204" pitchFamily="34" charset="-122"/>
              </a:rPr>
            </a:br>
            <a:r>
              <a:rPr lang="ru-RU" altLang="pt-BR">
                <a:latin typeface="Calibri" panose="020F0502020204030204" pitchFamily="34" charset="0"/>
                <a:ea typeface="Microsoft YaHei" panose="020B0503020204020204" pitchFamily="34" charset="-122"/>
              </a:rPr>
              <a:t>Для этого группа разбивается на 6 подгрупп. Каждая подгруппа выбирает себе шляпу и инструкцию к ней. Необходимо, используя характеристику выбранной шляпы, подвести итог урока: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pt-BR">
                <a:latin typeface="Calibri" panose="020F0502020204030204" pitchFamily="34" charset="0"/>
                <a:ea typeface="Microsoft YaHei" panose="020B0503020204020204" pitchFamily="34" charset="-122"/>
              </a:rPr>
              <a:t>На обсуждение каждой группе дается 3-5 минут.  </a:t>
            </a:r>
            <a:br>
              <a:rPr lang="ru-RU" altLang="pt-BR">
                <a:latin typeface="Calibri" panose="020F0502020204030204" pitchFamily="34" charset="0"/>
                <a:ea typeface="Microsoft YaHei" panose="020B0503020204020204" pitchFamily="34" charset="-122"/>
              </a:rPr>
            </a:br>
            <a:br>
              <a:rPr lang="ru-RU" altLang="pt-BR">
                <a:latin typeface="Calibri" panose="020F0502020204030204" pitchFamily="34" charset="0"/>
                <a:ea typeface="Microsoft YaHei" panose="020B0503020204020204" pitchFamily="34" charset="-122"/>
              </a:rPr>
            </a:br>
            <a:r>
              <a:rPr lang="ru-RU" altLang="pt-BR">
                <a:latin typeface="Calibri" panose="020F0502020204030204" pitchFamily="34" charset="0"/>
                <a:ea typeface="Microsoft YaHei" panose="020B0503020204020204" pitchFamily="34" charset="-122"/>
              </a:rPr>
              <a:t>А затем каждая «шляпа» представляет свой итог в той последовательности, которая представлена на слайде.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pt-BR"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id="{58E5AE91-134A-43DF-B8F7-4EC26AC77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267E94D6-0684-4A5F-B3AB-998091537752}" type="slidenum">
              <a:rPr lang="ru-RU" altLang="pt-BR" sz="1200"/>
              <a:pPr algn="r">
                <a:buClrTx/>
                <a:buFontTx/>
                <a:buNone/>
              </a:pPr>
              <a:t>22</a:t>
            </a:fld>
            <a:endParaRPr lang="ru-RU" altLang="pt-BR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BDD92E7-D096-475B-B220-23CC1874184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7D1079A-149D-4271-86A2-5C067C12986B}" type="slidenum">
              <a:rPr lang="ru-RU" altLang="pt-BR"/>
              <a:pPr/>
              <a:t>23</a:t>
            </a:fld>
            <a:endParaRPr lang="ru-RU" altLang="pt-BR"/>
          </a:p>
        </p:txBody>
      </p:sp>
      <p:sp>
        <p:nvSpPr>
          <p:cNvPr id="34817" name="Rectangle 1">
            <a:extLst>
              <a:ext uri="{FF2B5EF4-FFF2-40B4-BE49-F238E27FC236}">
                <a16:creationId xmlns:a16="http://schemas.microsoft.com/office/drawing/2014/main" id="{D30C7E66-81D8-489E-B45B-22846E12211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650C56A0-B58C-43CD-B55A-4DCD9B4B9B6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690C0CD-8F34-4EB8-8C9C-B06DC69E382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E62C3C7-5CC3-40B7-8D8E-A4BBFDFA9E75}" type="slidenum">
              <a:rPr lang="ru-RU" altLang="pt-BR"/>
              <a:pPr/>
              <a:t>24</a:t>
            </a:fld>
            <a:endParaRPr lang="ru-RU" altLang="pt-BR"/>
          </a:p>
        </p:txBody>
      </p:sp>
      <p:sp>
        <p:nvSpPr>
          <p:cNvPr id="35841" name="Rectangle 1">
            <a:extLst>
              <a:ext uri="{FF2B5EF4-FFF2-40B4-BE49-F238E27FC236}">
                <a16:creationId xmlns:a16="http://schemas.microsoft.com/office/drawing/2014/main" id="{B9CBDC25-50B4-40C6-B076-69138C53D42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239CD279-2F0C-40BF-84C6-1BEC19EB1ED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4BD9CCE-D855-44D2-9EDE-70B8E4B2D79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060B88-D6C0-4AAF-9DB7-8137CC61E8BC}" type="slidenum">
              <a:rPr lang="ru-RU" altLang="pt-BR"/>
              <a:pPr/>
              <a:t>25</a:t>
            </a:fld>
            <a:endParaRPr lang="ru-RU" altLang="pt-BR"/>
          </a:p>
        </p:txBody>
      </p:sp>
      <p:sp>
        <p:nvSpPr>
          <p:cNvPr id="36865" name="Rectangle 1">
            <a:extLst>
              <a:ext uri="{FF2B5EF4-FFF2-40B4-BE49-F238E27FC236}">
                <a16:creationId xmlns:a16="http://schemas.microsoft.com/office/drawing/2014/main" id="{6507A44D-ED71-4545-A68A-EF9AC817C45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56DF5D92-8D3F-4386-A94A-7E8E96B79A0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EBF7B63-D655-4541-9CDB-BA6EF0E2C62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A240FC9-E2DA-46E4-ADDD-18A100147004}" type="slidenum">
              <a:rPr lang="ru-RU" altLang="pt-BR"/>
              <a:pPr/>
              <a:t>26</a:t>
            </a:fld>
            <a:endParaRPr lang="ru-RU" altLang="pt-BR"/>
          </a:p>
        </p:txBody>
      </p:sp>
      <p:sp>
        <p:nvSpPr>
          <p:cNvPr id="38913" name="Rectangle 1">
            <a:extLst>
              <a:ext uri="{FF2B5EF4-FFF2-40B4-BE49-F238E27FC236}">
                <a16:creationId xmlns:a16="http://schemas.microsoft.com/office/drawing/2014/main" id="{46831AF7-AD7B-4B93-AC68-AD2CD81726F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476BF1E6-F8CF-4A05-829C-CCCDFA9C4CC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9251C5D-3C2E-43DB-B7CF-F86DACA7CDB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C334C9-33C1-4697-8E83-4567703062D7}" type="slidenum">
              <a:rPr lang="ru-RU" altLang="pt-BR"/>
              <a:pPr/>
              <a:t>2</a:t>
            </a:fld>
            <a:endParaRPr lang="ru-RU" altLang="pt-BR"/>
          </a:p>
        </p:txBody>
      </p:sp>
      <p:sp>
        <p:nvSpPr>
          <p:cNvPr id="22529" name="Rectangle 1">
            <a:extLst>
              <a:ext uri="{FF2B5EF4-FFF2-40B4-BE49-F238E27FC236}">
                <a16:creationId xmlns:a16="http://schemas.microsoft.com/office/drawing/2014/main" id="{19D01345-2F10-467E-8D50-FAC78E76684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92EEE719-C9B7-460A-ACB8-ED55F7F9641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A63ACFE-DA49-460B-B7A1-78926C39E6D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E4906C-3327-4533-8662-C33F195BF49D}" type="slidenum">
              <a:rPr lang="ru-RU" altLang="pt-BR"/>
              <a:pPr/>
              <a:t>4</a:t>
            </a:fld>
            <a:endParaRPr lang="ru-RU" altLang="pt-BR"/>
          </a:p>
        </p:txBody>
      </p:sp>
      <p:sp>
        <p:nvSpPr>
          <p:cNvPr id="23553" name="Rectangle 1">
            <a:extLst>
              <a:ext uri="{FF2B5EF4-FFF2-40B4-BE49-F238E27FC236}">
                <a16:creationId xmlns:a16="http://schemas.microsoft.com/office/drawing/2014/main" id="{65C500F7-150D-4C6A-A8FE-45B30139CDC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33B72150-29F7-49D1-BC80-F259A96A199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106E815-3936-4CEB-9B60-3D556848C68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96CFAE-5F3F-4499-8777-4CBCE89D1813}" type="slidenum">
              <a:rPr lang="ru-RU" altLang="pt-BR"/>
              <a:pPr/>
              <a:t>5</a:t>
            </a:fld>
            <a:endParaRPr lang="ru-RU" altLang="pt-BR"/>
          </a:p>
        </p:txBody>
      </p:sp>
      <p:sp>
        <p:nvSpPr>
          <p:cNvPr id="24577" name="Rectangle 1">
            <a:extLst>
              <a:ext uri="{FF2B5EF4-FFF2-40B4-BE49-F238E27FC236}">
                <a16:creationId xmlns:a16="http://schemas.microsoft.com/office/drawing/2014/main" id="{C4AE262C-F956-41F3-A3C7-182FE5D4F7A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A9E935AD-9AD5-4124-B482-E4DA4BE1196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1D5F766-F6E0-49F9-AF23-B1B6069AD5F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1F886C-CB89-4678-BFC7-6C589B943A69}" type="slidenum">
              <a:rPr lang="ru-RU" altLang="pt-BR"/>
              <a:pPr/>
              <a:t>9</a:t>
            </a:fld>
            <a:endParaRPr lang="ru-RU" altLang="pt-BR"/>
          </a:p>
        </p:txBody>
      </p:sp>
      <p:sp>
        <p:nvSpPr>
          <p:cNvPr id="25601" name="Rectangle 1">
            <a:extLst>
              <a:ext uri="{FF2B5EF4-FFF2-40B4-BE49-F238E27FC236}">
                <a16:creationId xmlns:a16="http://schemas.microsoft.com/office/drawing/2014/main" id="{1A43B75B-EBDA-4254-84BF-7EFEC6477AC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645CCC1C-9AC2-47B0-AB06-AC1EAA0C113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10EF59D-6419-494A-9725-DC52CF9B19B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AEE162-5252-40B3-B04B-F1D8FBF4D205}" type="slidenum">
              <a:rPr lang="ru-RU" altLang="pt-BR"/>
              <a:pPr/>
              <a:t>11</a:t>
            </a:fld>
            <a:endParaRPr lang="ru-RU" altLang="pt-BR"/>
          </a:p>
        </p:txBody>
      </p:sp>
      <p:sp>
        <p:nvSpPr>
          <p:cNvPr id="28673" name="Rectangle 1">
            <a:extLst>
              <a:ext uri="{FF2B5EF4-FFF2-40B4-BE49-F238E27FC236}">
                <a16:creationId xmlns:a16="http://schemas.microsoft.com/office/drawing/2014/main" id="{C3567C4C-4F05-482B-A613-DBD79720A2D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F9FDCE0F-AA7A-432B-99F8-C37D3D7A12D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93148EE-F992-464B-81FC-7CF96FA5655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E152A7-3E2E-4BB9-8B1A-717A4912CFD4}" type="slidenum">
              <a:rPr lang="ru-RU" altLang="pt-BR"/>
              <a:pPr/>
              <a:t>12</a:t>
            </a:fld>
            <a:endParaRPr lang="ru-RU" altLang="pt-BR"/>
          </a:p>
        </p:txBody>
      </p:sp>
      <p:sp>
        <p:nvSpPr>
          <p:cNvPr id="30721" name="Rectangle 1">
            <a:extLst>
              <a:ext uri="{FF2B5EF4-FFF2-40B4-BE49-F238E27FC236}">
                <a16:creationId xmlns:a16="http://schemas.microsoft.com/office/drawing/2014/main" id="{C2671648-F011-452E-831D-FA284A5CB8E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B0F9F6A0-51A3-4168-8405-12A45DA96ED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642D9A9-EE48-4A28-9243-85805A6F5F6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8C1780-A5CA-40A7-9CFB-E84B43607BAF}" type="slidenum">
              <a:rPr lang="ru-RU" altLang="pt-BR"/>
              <a:pPr/>
              <a:t>13</a:t>
            </a:fld>
            <a:endParaRPr lang="ru-RU" altLang="pt-BR"/>
          </a:p>
        </p:txBody>
      </p:sp>
      <p:sp>
        <p:nvSpPr>
          <p:cNvPr id="31745" name="Rectangle 1">
            <a:extLst>
              <a:ext uri="{FF2B5EF4-FFF2-40B4-BE49-F238E27FC236}">
                <a16:creationId xmlns:a16="http://schemas.microsoft.com/office/drawing/2014/main" id="{C34B5FF4-6CE1-4555-971A-CB5ACE1039B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FA9B42C6-BBD1-4E47-B1C3-C29DF340642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8DD1A0F-A0BB-493A-8874-0A7435A0CF7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05CEC4A-6879-4F77-B706-E4CB84B2669B}" type="slidenum">
              <a:rPr lang="ru-RU" altLang="pt-BR"/>
              <a:pPr/>
              <a:t>14</a:t>
            </a:fld>
            <a:endParaRPr lang="ru-RU" altLang="pt-BR"/>
          </a:p>
        </p:txBody>
      </p:sp>
      <p:sp>
        <p:nvSpPr>
          <p:cNvPr id="27649" name="Rectangle 1">
            <a:extLst>
              <a:ext uri="{FF2B5EF4-FFF2-40B4-BE49-F238E27FC236}">
                <a16:creationId xmlns:a16="http://schemas.microsoft.com/office/drawing/2014/main" id="{757B385F-D1D1-4DC1-B8F7-5FE485CE950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F1236CF6-D8B5-4068-A773-201F544032A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30339E-05D3-431B-BF32-885ADFB6F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pt-BR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60D7B7-B1E2-45B5-8187-72AE83064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pt-BR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BE992E-494C-42A4-B067-5F3D558B84D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7FCF865-6321-4A92-B316-EA42177E42C9}" type="slidenum">
              <a:rPr lang="ru-RU" altLang="pt-BR"/>
              <a:pPr/>
              <a:t>‹#›</a:t>
            </a:fld>
            <a:endParaRPr lang="ru-RU" altLang="pt-BR"/>
          </a:p>
        </p:txBody>
      </p:sp>
    </p:spTree>
    <p:extLst>
      <p:ext uri="{BB962C8B-B14F-4D97-AF65-F5344CB8AC3E}">
        <p14:creationId xmlns:p14="http://schemas.microsoft.com/office/powerpoint/2010/main" val="1705689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46FAD1-9AB2-4595-946A-3F0183A5D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pt-BR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56F1C2-9B54-4117-B5EF-8772EB4043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pt-BR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047DD9-65B1-442A-B339-417D3610F5E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803727E-988F-4275-945C-CE8E6E5C03E9}" type="slidenum">
              <a:rPr lang="ru-RU" altLang="pt-BR"/>
              <a:pPr/>
              <a:t>‹#›</a:t>
            </a:fld>
            <a:endParaRPr lang="ru-RU" altLang="pt-BR"/>
          </a:p>
        </p:txBody>
      </p:sp>
    </p:spTree>
    <p:extLst>
      <p:ext uri="{BB962C8B-B14F-4D97-AF65-F5344CB8AC3E}">
        <p14:creationId xmlns:p14="http://schemas.microsoft.com/office/powerpoint/2010/main" val="4123881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6E9C162-9254-4723-A618-B545528824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pt-BR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DB6648-A564-446F-AA7C-8D2388EE12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pt-BR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68BE2F2-4F0C-43FC-924F-D9C4E0C6C2F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85667C2-EA24-4858-B2C7-0810EDACDCED}" type="slidenum">
              <a:rPr lang="ru-RU" altLang="pt-BR"/>
              <a:pPr/>
              <a:t>‹#›</a:t>
            </a:fld>
            <a:endParaRPr lang="ru-RU" altLang="pt-BR"/>
          </a:p>
        </p:txBody>
      </p:sp>
    </p:spTree>
    <p:extLst>
      <p:ext uri="{BB962C8B-B14F-4D97-AF65-F5344CB8AC3E}">
        <p14:creationId xmlns:p14="http://schemas.microsoft.com/office/powerpoint/2010/main" val="1014236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061A-237C-4BB4-8B45-F564E46B79A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81DC-2436-478C-8872-0B8693CCDF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856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061A-237C-4BB4-8B45-F564E46B79A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81DC-2436-478C-8872-0B8693CCDF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65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061A-237C-4BB4-8B45-F564E46B79A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81DC-2436-478C-8872-0B8693CCDF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886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061A-237C-4BB4-8B45-F564E46B79A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81DC-2436-478C-8872-0B8693CCDF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522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061A-237C-4BB4-8B45-F564E46B79A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81DC-2436-478C-8872-0B8693CCDF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8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061A-237C-4BB4-8B45-F564E46B79A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81DC-2436-478C-8872-0B8693CCDF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493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061A-237C-4BB4-8B45-F564E46B79A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81DC-2436-478C-8872-0B8693CCDF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545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061A-237C-4BB4-8B45-F564E46B79A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81DC-2436-478C-8872-0B8693CCDF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897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D02B89-AD46-48EF-80CA-6B3FA9FF0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pt-BR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6223E7-1836-4126-AB9C-4233CDBBD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pt-BR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CFF63A-6A99-430A-AC8D-5F4348AFAE3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A5D3D38-268C-47C5-8D46-D099E1204EE7}" type="slidenum">
              <a:rPr lang="ru-RU" altLang="pt-BR"/>
              <a:pPr/>
              <a:t>‹#›</a:t>
            </a:fld>
            <a:endParaRPr lang="ru-RU" altLang="pt-BR"/>
          </a:p>
        </p:txBody>
      </p:sp>
    </p:spTree>
    <p:extLst>
      <p:ext uri="{BB962C8B-B14F-4D97-AF65-F5344CB8AC3E}">
        <p14:creationId xmlns:p14="http://schemas.microsoft.com/office/powerpoint/2010/main" val="302020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061A-237C-4BB4-8B45-F564E46B79A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81DC-2436-478C-8872-0B8693CCDF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628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061A-237C-4BB4-8B45-F564E46B79A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81DC-2436-478C-8872-0B8693CCDF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837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061A-237C-4BB4-8B45-F564E46B79A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81DC-2436-478C-8872-0B8693CCDF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7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435F6E-1D76-4823-B745-F443D2B52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pt-BR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5A3C6E-8F93-4928-8F3C-4C2CEC8B8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831E08-5AEA-4ED6-ACEF-63F1389CCF8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50989B8-2518-4C59-BEEA-59FEDB527E59}" type="slidenum">
              <a:rPr lang="ru-RU" altLang="pt-BR"/>
              <a:pPr/>
              <a:t>‹#›</a:t>
            </a:fld>
            <a:endParaRPr lang="ru-RU" altLang="pt-BR"/>
          </a:p>
        </p:txBody>
      </p:sp>
    </p:spTree>
    <p:extLst>
      <p:ext uri="{BB962C8B-B14F-4D97-AF65-F5344CB8AC3E}">
        <p14:creationId xmlns:p14="http://schemas.microsoft.com/office/powerpoint/2010/main" val="3511208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6A3538-E53B-4A8C-8AB4-79CBD8B5B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pt-BR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2F814-3A97-4418-AE45-A06EFBFBF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pt-BR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4A04F7-D1B2-4365-AD11-CC0BB4180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pt-BR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940390-2D8E-44A2-9056-3383B737A52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B946406-7D35-4A41-8C21-FDF28904774E}" type="slidenum">
              <a:rPr lang="ru-RU" altLang="pt-BR"/>
              <a:pPr/>
              <a:t>‹#›</a:t>
            </a:fld>
            <a:endParaRPr lang="ru-RU" altLang="pt-BR"/>
          </a:p>
        </p:txBody>
      </p:sp>
    </p:spTree>
    <p:extLst>
      <p:ext uri="{BB962C8B-B14F-4D97-AF65-F5344CB8AC3E}">
        <p14:creationId xmlns:p14="http://schemas.microsoft.com/office/powerpoint/2010/main" val="2115295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886F0D-637F-43C1-B53C-9A60604D8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pt-BR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69FB03-ABA0-42CF-B1D5-542AE9BAB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D78261-B098-450C-9726-B6DF77209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pt-BR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122F9D2-A708-412F-940B-A9499CF5E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F9AF57A-C5C6-426A-8D73-C80F549828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pt-BR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9434C0-40B9-4B6F-9F98-1F69E735374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2932208-AFB0-4716-8554-981E8DEA2372}" type="slidenum">
              <a:rPr lang="ru-RU" altLang="pt-BR"/>
              <a:pPr/>
              <a:t>‹#›</a:t>
            </a:fld>
            <a:endParaRPr lang="ru-RU" altLang="pt-BR"/>
          </a:p>
        </p:txBody>
      </p:sp>
    </p:spTree>
    <p:extLst>
      <p:ext uri="{BB962C8B-B14F-4D97-AF65-F5344CB8AC3E}">
        <p14:creationId xmlns:p14="http://schemas.microsoft.com/office/powerpoint/2010/main" val="22357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07E140-EEF5-4A30-877E-482B3E7CB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pt-BR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FB94D0C-7E3E-4E5C-A315-2455481BBE6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231F89B-6A16-409A-9D9A-7D3954B13800}" type="slidenum">
              <a:rPr lang="ru-RU" altLang="pt-BR"/>
              <a:pPr/>
              <a:t>‹#›</a:t>
            </a:fld>
            <a:endParaRPr lang="ru-RU" altLang="pt-BR"/>
          </a:p>
        </p:txBody>
      </p:sp>
    </p:spTree>
    <p:extLst>
      <p:ext uri="{BB962C8B-B14F-4D97-AF65-F5344CB8AC3E}">
        <p14:creationId xmlns:p14="http://schemas.microsoft.com/office/powerpoint/2010/main" val="2160179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8EDD670-4536-4DBF-A51B-D8BABC76449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A684D27-ED21-4C0A-AEF6-12E5C160C300}" type="slidenum">
              <a:rPr lang="ru-RU" altLang="pt-BR"/>
              <a:pPr/>
              <a:t>‹#›</a:t>
            </a:fld>
            <a:endParaRPr lang="ru-RU" altLang="pt-BR"/>
          </a:p>
        </p:txBody>
      </p:sp>
    </p:spTree>
    <p:extLst>
      <p:ext uri="{BB962C8B-B14F-4D97-AF65-F5344CB8AC3E}">
        <p14:creationId xmlns:p14="http://schemas.microsoft.com/office/powerpoint/2010/main" val="447889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4A9D7-1325-47F0-90B4-995ECB6BB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pt-BR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6FE800-729D-4AEC-8371-21958678C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pt-BR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F73D35A-91D8-41AF-AB62-162A750F5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6CC37BC-6A0B-43E1-B134-A35EE3BBB73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27C18B6-18D2-4A68-B35E-30CF8EEB6028}" type="slidenum">
              <a:rPr lang="ru-RU" altLang="pt-BR"/>
              <a:pPr/>
              <a:t>‹#›</a:t>
            </a:fld>
            <a:endParaRPr lang="ru-RU" altLang="pt-BR"/>
          </a:p>
        </p:txBody>
      </p:sp>
    </p:spTree>
    <p:extLst>
      <p:ext uri="{BB962C8B-B14F-4D97-AF65-F5344CB8AC3E}">
        <p14:creationId xmlns:p14="http://schemas.microsoft.com/office/powerpoint/2010/main" val="996874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A5AB72-7F98-45EA-A877-9562D8ADF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pt-BR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747ED63-9EAF-461C-B954-BA9800EAC0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27BA54-8D6E-4E65-A634-E0E2FF6B40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36CD8D5-1FF2-45F7-BEDD-36EA7747F7D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B5D293F-048F-4F6C-A9CF-978F464DC4E7}" type="slidenum">
              <a:rPr lang="ru-RU" altLang="pt-BR"/>
              <a:pPr/>
              <a:t>‹#›</a:t>
            </a:fld>
            <a:endParaRPr lang="ru-RU" altLang="pt-BR"/>
          </a:p>
        </p:txBody>
      </p:sp>
    </p:spTree>
    <p:extLst>
      <p:ext uri="{BB962C8B-B14F-4D97-AF65-F5344CB8AC3E}">
        <p14:creationId xmlns:p14="http://schemas.microsoft.com/office/powerpoint/2010/main" val="3366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0B0F5BE1-C343-4294-B5FA-3FD645C259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Для правки текста заглавия щёлкните мышью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0DC8792-6AD6-4A21-9C49-8B38CD9849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Для правки структуры щёлкните мышью</a:t>
            </a:r>
          </a:p>
          <a:p>
            <a:pPr lvl="1"/>
            <a:r>
              <a:rPr lang="en-GB" altLang="pt-BR"/>
              <a:t>Второй уровень структуры</a:t>
            </a:r>
          </a:p>
          <a:p>
            <a:pPr lvl="2"/>
            <a:r>
              <a:rPr lang="en-GB" altLang="pt-BR"/>
              <a:t>Третий уровень структуры</a:t>
            </a:r>
          </a:p>
          <a:p>
            <a:pPr lvl="3"/>
            <a:r>
              <a:rPr lang="en-GB" altLang="pt-BR"/>
              <a:t>Четвёртый уровень структуры</a:t>
            </a:r>
          </a:p>
          <a:p>
            <a:pPr lvl="4"/>
            <a:r>
              <a:rPr lang="en-GB" altLang="pt-BR"/>
              <a:t>Пятый уровень структуры</a:t>
            </a:r>
          </a:p>
          <a:p>
            <a:pPr lvl="4"/>
            <a:r>
              <a:rPr lang="en-GB" altLang="pt-BR"/>
              <a:t>Шестой уровень структуры</a:t>
            </a:r>
          </a:p>
          <a:p>
            <a:pPr lvl="4"/>
            <a:r>
              <a:rPr lang="en-GB" altLang="pt-BR"/>
              <a:t>Седьмой уровень структуры</a:t>
            </a:r>
          </a:p>
        </p:txBody>
      </p:sp>
      <p:sp>
        <p:nvSpPr>
          <p:cNvPr id="1027" name="Text Box 3">
            <a:extLst>
              <a:ext uri="{FF2B5EF4-FFF2-40B4-BE49-F238E27FC236}">
                <a16:creationId xmlns:a16="http://schemas.microsoft.com/office/drawing/2014/main" id="{1A84C42A-5D8A-436F-B332-10CD620A3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EFFE5D48-9013-4CFF-93EF-F12F3B5DD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920AB19-6E8D-474E-BBF3-29C146FD740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cs typeface="Segoe UI" panose="020B0502040204020203" pitchFamily="34" charset="0"/>
              </a:defRPr>
            </a:lvl1pPr>
          </a:lstStyle>
          <a:p>
            <a:fld id="{6EB9A74D-5104-4DFC-A3C2-D86C5BCA922D}" type="slidenum">
              <a:rPr lang="ru-RU" altLang="pt-BR"/>
              <a:pPr/>
              <a:t>‹#›</a:t>
            </a:fld>
            <a:endParaRPr lang="ru-RU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0061A-237C-4BB4-8B45-F564E46B79A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381DC-2436-478C-8872-0B8693CCDF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17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10" Type="http://schemas.openxmlformats.org/officeDocument/2006/relationships/image" Target="../media/image17.jpeg"/><Relationship Id="rId4" Type="http://schemas.openxmlformats.org/officeDocument/2006/relationships/diagramData" Target="../diagrams/data7.xml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34.jpeg"/><Relationship Id="rId4" Type="http://schemas.openxmlformats.org/officeDocument/2006/relationships/diagramLayout" Target="../diagrams/layout8.xml"/><Relationship Id="rId9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mindmup.com/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2890198" TargetMode="External"/><Relationship Id="rId7" Type="http://schemas.openxmlformats.org/officeDocument/2006/relationships/hyperlink" Target="https://learningapps.org/494017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hyperlink" Target="https://learningapps.org/501519" TargetMode="Externa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10" Type="http://schemas.openxmlformats.org/officeDocument/2006/relationships/image" Target="../media/image49.png"/><Relationship Id="rId4" Type="http://schemas.openxmlformats.org/officeDocument/2006/relationships/image" Target="../media/image44.jpeg"/><Relationship Id="rId9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>
            <a:extLst>
              <a:ext uri="{FF2B5EF4-FFF2-40B4-BE49-F238E27FC236}">
                <a16:creationId xmlns:a16="http://schemas.microsoft.com/office/drawing/2014/main" id="{B0ABCCC7-1354-4E87-B56C-A2D436869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34" y="2209800"/>
            <a:ext cx="7321550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4" name="Text Box 2">
            <a:extLst>
              <a:ext uri="{FF2B5EF4-FFF2-40B4-BE49-F238E27FC236}">
                <a16:creationId xmlns:a16="http://schemas.microsoft.com/office/drawing/2014/main" id="{E57F58BD-60A5-43A0-80B0-D856EB763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178425"/>
            <a:ext cx="7543800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t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</a:pPr>
            <a:r>
              <a:rPr lang="ru-RU" altLang="pt-BR" b="1" dirty="0">
                <a:latin typeface="Times New Roman" pitchFamily="18" charset="0"/>
                <a:ea typeface="Microsoft YaHei"/>
                <a:cs typeface="Times New Roman" pitchFamily="18" charset="0"/>
              </a:rPr>
              <a:t>Петряшова Татьяна Сергеевна, учитель МОУ СО школы№2 городского округа -  город Галич Костромской области</a:t>
            </a:r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561B1426-BBDA-44B6-890B-992B76461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09600"/>
            <a:ext cx="7199313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endParaRPr lang="ru-RU" altLang="pt-BR" dirty="0"/>
          </a:p>
          <a:p>
            <a:pPr algn="ctr">
              <a:buClrTx/>
              <a:buFontTx/>
              <a:buNone/>
            </a:pPr>
            <a:r>
              <a:rPr lang="ru-RU" altLang="pt-BR" b="1" i="1" dirty="0"/>
              <a:t>Неделя педагогических технологий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162800" cy="8382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rgbClr val="800000"/>
                </a:solidFill>
              </a:rPr>
              <a:t>Примеры проблемных заданий </a:t>
            </a:r>
            <a:endParaRPr lang="ru-RU" dirty="0">
              <a:ln>
                <a:solidFill>
                  <a:schemeClr val="bg1"/>
                </a:solidFill>
              </a:ln>
              <a:solidFill>
                <a:srgbClr val="800000"/>
              </a:solidFill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152400" y="1219200"/>
          <a:ext cx="88392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0855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>
            <a:extLst>
              <a:ext uri="{FF2B5EF4-FFF2-40B4-BE49-F238E27FC236}">
                <a16:creationId xmlns:a16="http://schemas.microsoft.com/office/drawing/2014/main" id="{BCA62652-8661-4FFF-A4CF-6CD199413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52400"/>
            <a:ext cx="4038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8" name="Схема 7"/>
          <p:cNvGraphicFramePr/>
          <p:nvPr/>
        </p:nvGraphicFramePr>
        <p:xfrm>
          <a:off x="76200" y="990600"/>
          <a:ext cx="90678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813E9E2F-9FA8-43C1-80C7-E82DDD838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962400"/>
            <a:ext cx="211455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BF65390-7283-47A3-8C16-BD0FB29D1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11600"/>
            <a:ext cx="2190750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>
            <a:extLst>
              <a:ext uri="{FF2B5EF4-FFF2-40B4-BE49-F238E27FC236}">
                <a16:creationId xmlns:a16="http://schemas.microsoft.com/office/drawing/2014/main" id="{906A8AAE-5BDA-4676-AF15-381486579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5" b="26354"/>
          <a:stretch>
            <a:fillRect/>
          </a:stretch>
        </p:blipFill>
        <p:spPr bwMode="auto">
          <a:xfrm>
            <a:off x="554038" y="228600"/>
            <a:ext cx="68707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0" name="Text Box 2">
            <a:extLst>
              <a:ext uri="{FF2B5EF4-FFF2-40B4-BE49-F238E27FC236}">
                <a16:creationId xmlns:a16="http://schemas.microsoft.com/office/drawing/2014/main" id="{C6652E19-39C6-443E-9AA1-886148D52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036580"/>
            <a:ext cx="8915400" cy="132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indent="360000" algn="just">
              <a:buClrTx/>
              <a:buFontTx/>
              <a:buNone/>
            </a:pPr>
            <a:r>
              <a:rPr lang="ru-RU" altLang="pt-BR" sz="2000" dirty="0">
                <a:latin typeface="Times New Roman" pitchFamily="18" charset="0"/>
                <a:cs typeface="Times New Roman" pitchFamily="18" charset="0"/>
              </a:rPr>
              <a:t>Это метод организации обучения, при котором обучающиеся ставятся в положение исследователя: самостоятельно выдвигают гипотезу, подтверждают или опровергают её, исходя из известных данных, делают выводы и обобщения, постигают ведущие понятия и идеи, а не получают их в готовом виде</a:t>
            </a: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E1E039BC-1B63-4060-8584-A4DD3C17E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50390"/>
            <a:ext cx="3581400" cy="4255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5">
            <a:extLst>
              <a:ext uri="{FF2B5EF4-FFF2-40B4-BE49-F238E27FC236}">
                <a16:creationId xmlns:a16="http://schemas.microsoft.com/office/drawing/2014/main" id="{86E381CC-22CF-4A0A-B92F-E717ED8B5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171" y="2461105"/>
            <a:ext cx="4071829" cy="424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65C7AB2A-3D5D-48C9-B141-2E189849A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5" b="19327"/>
          <a:stretch>
            <a:fillRect/>
          </a:stretch>
        </p:blipFill>
        <p:spPr bwMode="auto">
          <a:xfrm>
            <a:off x="554038" y="228600"/>
            <a:ext cx="68707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5" name="Text Box 3">
            <a:extLst>
              <a:ext uri="{FF2B5EF4-FFF2-40B4-BE49-F238E27FC236}">
                <a16:creationId xmlns:a16="http://schemas.microsoft.com/office/drawing/2014/main" id="{5D787CD3-3E8F-4817-BFC5-C53E4A5E8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1" y="1066800"/>
            <a:ext cx="8839199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indent="360000" algn="just">
              <a:buClrTx/>
              <a:buFontTx/>
              <a:buNone/>
            </a:pPr>
            <a:r>
              <a:rPr lang="ru-RU" altLang="pt-BR" sz="2000" dirty="0">
                <a:latin typeface="Times New Roman" pitchFamily="18" charset="0"/>
                <a:cs typeface="Times New Roman" pitchFamily="18" charset="0"/>
              </a:rPr>
              <a:t>Обучающиеся занимаются исследовательской деятельностью как на учебных занятиях, так и во внеурочное время, представляя свои научные работы на Всероссийские и Региональные  конкурсы.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29D510F-F3BF-4A2E-ACD5-8D1DD9D904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659" y="2313195"/>
            <a:ext cx="2305051" cy="3352800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0ED3EBFF-CBE2-4E50-9988-933A6AD13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292" y="2339360"/>
            <a:ext cx="2441857" cy="345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CE7DDE7-A0B9-48D8-96D7-84CB7053F8A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072" y="2874917"/>
            <a:ext cx="2742565" cy="37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4B531523-126C-4B3F-B821-9337230C22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57600" y="1371600"/>
            <a:ext cx="5486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5486400" cy="609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sz="4400" b="1" dirty="0">
                <a:ln>
                  <a:solidFill>
                    <a:schemeClr val="bg1"/>
                  </a:solidFill>
                </a:ln>
                <a:solidFill>
                  <a:srgbClr val="800000"/>
                </a:solidFill>
              </a:rPr>
              <a:t>Метод проектов</a:t>
            </a:r>
            <a:endParaRPr lang="ru-RU" sz="4400" dirty="0">
              <a:ln>
                <a:solidFill>
                  <a:schemeClr val="bg1"/>
                </a:solidFill>
              </a:ln>
              <a:solidFill>
                <a:srgbClr val="800000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76200" y="1219200"/>
            <a:ext cx="3886200" cy="2743200"/>
          </a:xfrm>
        </p:spPr>
        <p:txBody>
          <a:bodyPr/>
          <a:lstStyle/>
          <a:p>
            <a:pPr>
              <a:buClr>
                <a:srgbClr val="800000"/>
              </a:buClr>
              <a:buFont typeface="Wingdings" pitchFamily="2" charset="2"/>
              <a:buChar char="Ø"/>
            </a:pPr>
            <a:r>
              <a:rPr lang="ru-RU" sz="21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Проектирование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деятельность, направленная на разработку алгоритма реализации идеи (замысла)</a:t>
            </a:r>
          </a:p>
          <a:p>
            <a:pPr>
              <a:buClr>
                <a:srgbClr val="800000"/>
              </a:buClr>
              <a:buFont typeface="Wingdings" pitchFamily="2" charset="2"/>
              <a:buChar char="Ø"/>
            </a:pPr>
            <a:r>
              <a:rPr lang="ru-RU" sz="21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форма организации целенаправленной деятельности, направленной на реализацию идеи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B2D5E04E-12FD-44AC-86DE-9F0F74A0E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464B917-C858-4879-A3DD-411DDA74CBC3}"/>
              </a:ext>
            </a:extLst>
          </p:cNvPr>
          <p:cNvSpPr/>
          <p:nvPr/>
        </p:nvSpPr>
        <p:spPr>
          <a:xfrm>
            <a:off x="76200" y="1492984"/>
            <a:ext cx="8991600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buClr>
                <a:srgbClr val="800000"/>
              </a:buClr>
              <a:buFont typeface="Wingdings" pitchFamily="2" charset="2"/>
              <a:buChar char="Ø"/>
            </a:pPr>
            <a:r>
              <a:rPr lang="ru-RU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Кейс</a:t>
            </a:r>
            <a:r>
              <a:rPr lang="ru-RU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(от англ.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case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случай, ситуация, дело) – это описание конкретной проблемной ситуации из жизни. </a:t>
            </a:r>
          </a:p>
          <a:p>
            <a:pPr>
              <a:lnSpc>
                <a:spcPct val="107000"/>
              </a:lnSpc>
              <a:buClr>
                <a:srgbClr val="800000"/>
              </a:buClr>
              <a:buFont typeface="Wingdings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Кейс может содержать описание решение этой проблемы. </a:t>
            </a:r>
          </a:p>
          <a:p>
            <a:pPr>
              <a:lnSpc>
                <a:spcPct val="107000"/>
              </a:lnSpc>
              <a:buClr>
                <a:srgbClr val="800000"/>
              </a:buClr>
              <a:buFont typeface="Wingdings" pitchFamily="2" charset="2"/>
              <a:buChar char="Ø"/>
            </a:pPr>
            <a:r>
              <a:rPr lang="ru-RU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Кейс</a:t>
            </a:r>
            <a:r>
              <a:rPr lang="ru-RU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метод</a:t>
            </a:r>
            <a:r>
              <a:rPr lang="ru-RU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способ решения сложных проблем, не имеющих очевидного и однозначного ответа.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676400" y="533400"/>
            <a:ext cx="5486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Кейс-метод</a:t>
            </a:r>
            <a:endParaRPr kumimoji="0" lang="ru-RU" sz="4400" b="0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rgbClr val="8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1AC161F-D37E-4C67-859E-D79D642160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2971800"/>
            <a:ext cx="28003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92F0CEBE-7E20-4A38-9B63-9037CC5AE1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04"/>
          <a:stretch/>
        </p:blipFill>
        <p:spPr bwMode="auto">
          <a:xfrm>
            <a:off x="457200" y="3635324"/>
            <a:ext cx="3352801" cy="285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866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62000" y="304800"/>
            <a:ext cx="6553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ru-RU" sz="4400" b="1" i="0" u="sng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Закрепление нового материала</a:t>
            </a:r>
            <a:endParaRPr kumimoji="0" lang="ru-RU" sz="4400" b="0" i="0" u="sng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rgbClr val="8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152400" y="1524000"/>
            <a:ext cx="8839200" cy="4648200"/>
            <a:chOff x="228600" y="1371600"/>
            <a:chExt cx="8839200" cy="4038600"/>
          </a:xfrm>
        </p:grpSpPr>
        <p:sp>
          <p:nvSpPr>
            <p:cNvPr id="25" name="Прямоугольник 24"/>
            <p:cNvSpPr/>
            <p:nvPr/>
          </p:nvSpPr>
          <p:spPr bwMode="auto">
            <a:xfrm>
              <a:off x="3086100" y="3124200"/>
              <a:ext cx="2971800" cy="6858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r>
                <a:rPr kumimoji="0" lang="ru-RU" sz="2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АКТИВНЫЕ МЕТОДЫ ОБУЧЕНИЯ</a:t>
              </a:r>
            </a:p>
          </p:txBody>
        </p:sp>
        <p:sp>
          <p:nvSpPr>
            <p:cNvPr id="17" name="Прямоугольник 16"/>
            <p:cNvSpPr/>
            <p:nvPr/>
          </p:nvSpPr>
          <p:spPr bwMode="auto">
            <a:xfrm>
              <a:off x="914400" y="1676400"/>
              <a:ext cx="1905000" cy="762000"/>
            </a:xfrm>
            <a:prstGeom prst="rect">
              <a:avLst/>
            </a:prstGeom>
            <a:solidFill>
              <a:srgbClr val="66FF99"/>
            </a:solidFill>
            <a:ln w="9525" cap="flat" cmpd="sng" algn="ctr">
              <a:solidFill>
                <a:srgbClr val="00FF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r>
                <a:rPr kumimoji="0" lang="ru-RU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Разыгрывание ролей</a:t>
              </a:r>
            </a:p>
          </p:txBody>
        </p:sp>
        <p:sp>
          <p:nvSpPr>
            <p:cNvPr id="18" name="Прямоугольник 17"/>
            <p:cNvSpPr/>
            <p:nvPr/>
          </p:nvSpPr>
          <p:spPr bwMode="auto">
            <a:xfrm>
              <a:off x="228600" y="3124200"/>
              <a:ext cx="2362200" cy="685800"/>
            </a:xfrm>
            <a:prstGeom prst="rect">
              <a:avLst/>
            </a:prstGeom>
            <a:solidFill>
              <a:srgbClr val="66FF99"/>
            </a:solidFill>
            <a:ln w="9525" cap="flat" cmpd="sng" algn="ctr">
              <a:solidFill>
                <a:srgbClr val="00FF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r>
                <a:rPr kumimoji="0" lang="ru-RU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Дидактические и учебные игры</a:t>
              </a:r>
            </a:p>
          </p:txBody>
        </p:sp>
        <p:sp>
          <p:nvSpPr>
            <p:cNvPr id="19" name="Прямоугольник 18"/>
            <p:cNvSpPr/>
            <p:nvPr/>
          </p:nvSpPr>
          <p:spPr bwMode="auto">
            <a:xfrm>
              <a:off x="3238500" y="1371600"/>
              <a:ext cx="2667000" cy="762000"/>
            </a:xfrm>
            <a:prstGeom prst="rect">
              <a:avLst/>
            </a:prstGeom>
            <a:solidFill>
              <a:srgbClr val="66FF99"/>
            </a:solidFill>
            <a:ln w="9525" cap="flat" cmpd="sng" algn="ctr">
              <a:solidFill>
                <a:srgbClr val="00FF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r>
                <a:rPr kumimoji="0" lang="ru-RU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Анализ конкретных ситуаций</a:t>
              </a:r>
            </a:p>
          </p:txBody>
        </p:sp>
        <p:sp>
          <p:nvSpPr>
            <p:cNvPr id="20" name="Прямоугольник 19"/>
            <p:cNvSpPr/>
            <p:nvPr/>
          </p:nvSpPr>
          <p:spPr bwMode="auto">
            <a:xfrm>
              <a:off x="6324600" y="1676400"/>
              <a:ext cx="1905000" cy="762000"/>
            </a:xfrm>
            <a:prstGeom prst="rect">
              <a:avLst/>
            </a:prstGeom>
            <a:solidFill>
              <a:srgbClr val="66FF99"/>
            </a:solidFill>
            <a:ln w="9525" cap="flat" cmpd="sng" algn="ctr">
              <a:solidFill>
                <a:srgbClr val="00FF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r>
                <a:rPr kumimoji="0" lang="ru-RU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Проблемное обучение</a:t>
              </a:r>
            </a:p>
          </p:txBody>
        </p:sp>
        <p:sp>
          <p:nvSpPr>
            <p:cNvPr id="21" name="Прямоугольник 20"/>
            <p:cNvSpPr/>
            <p:nvPr/>
          </p:nvSpPr>
          <p:spPr bwMode="auto">
            <a:xfrm>
              <a:off x="7086600" y="2971800"/>
              <a:ext cx="1981200" cy="990600"/>
            </a:xfrm>
            <a:prstGeom prst="rect">
              <a:avLst/>
            </a:prstGeom>
            <a:solidFill>
              <a:srgbClr val="66FF99"/>
            </a:solidFill>
            <a:ln w="9525" cap="flat" cmpd="sng" algn="ctr">
              <a:solidFill>
                <a:srgbClr val="00FF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r>
                <a:rPr kumimoji="0" lang="ru-RU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Технология критического мышления</a:t>
              </a:r>
            </a:p>
          </p:txBody>
        </p:sp>
        <p:sp>
          <p:nvSpPr>
            <p:cNvPr id="22" name="Прямоугольник 21"/>
            <p:cNvSpPr/>
            <p:nvPr/>
          </p:nvSpPr>
          <p:spPr bwMode="auto">
            <a:xfrm>
              <a:off x="533400" y="4572000"/>
              <a:ext cx="2590800" cy="533400"/>
            </a:xfrm>
            <a:prstGeom prst="rect">
              <a:avLst/>
            </a:prstGeom>
            <a:solidFill>
              <a:srgbClr val="66FF99"/>
            </a:solidFill>
            <a:ln w="9525" cap="flat" cmpd="sng" algn="ctr">
              <a:solidFill>
                <a:srgbClr val="00FF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r>
                <a:rPr kumimoji="0" lang="ru-RU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Семинар-дискуссия</a:t>
              </a:r>
            </a:p>
          </p:txBody>
        </p:sp>
        <p:sp>
          <p:nvSpPr>
            <p:cNvPr id="23" name="Прямоугольник 22"/>
            <p:cNvSpPr/>
            <p:nvPr/>
          </p:nvSpPr>
          <p:spPr bwMode="auto">
            <a:xfrm>
              <a:off x="3524250" y="4876800"/>
              <a:ext cx="2095500" cy="533400"/>
            </a:xfrm>
            <a:prstGeom prst="rect">
              <a:avLst/>
            </a:prstGeom>
            <a:solidFill>
              <a:srgbClr val="66FF99"/>
            </a:solidFill>
            <a:ln w="9525" cap="flat" cmpd="sng" algn="ctr">
              <a:solidFill>
                <a:srgbClr val="00FF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r>
                <a:rPr kumimoji="0" lang="ru-RU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«Круглый стол»</a:t>
              </a:r>
            </a:p>
          </p:txBody>
        </p:sp>
        <p:sp>
          <p:nvSpPr>
            <p:cNvPr id="24" name="Прямоугольник 23"/>
            <p:cNvSpPr/>
            <p:nvPr/>
          </p:nvSpPr>
          <p:spPr bwMode="auto">
            <a:xfrm>
              <a:off x="6019800" y="4572000"/>
              <a:ext cx="2362200" cy="533400"/>
            </a:xfrm>
            <a:prstGeom prst="rect">
              <a:avLst/>
            </a:prstGeom>
            <a:solidFill>
              <a:srgbClr val="66FF99"/>
            </a:solidFill>
            <a:ln w="9525" cap="flat" cmpd="sng" algn="ctr">
              <a:solidFill>
                <a:srgbClr val="00FF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r>
                <a:rPr kumimoji="0" lang="ru-RU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Мозговой штурм</a:t>
              </a:r>
            </a:p>
          </p:txBody>
        </p:sp>
        <p:cxnSp>
          <p:nvCxnSpPr>
            <p:cNvPr id="27" name="Прямая со стрелкой 26"/>
            <p:cNvCxnSpPr>
              <a:stCxn id="25" idx="0"/>
              <a:endCxn id="20" idx="2"/>
            </p:cNvCxnSpPr>
            <p:nvPr/>
          </p:nvCxnSpPr>
          <p:spPr bwMode="auto">
            <a:xfrm flipV="1">
              <a:off x="4572000" y="2438400"/>
              <a:ext cx="2705100" cy="6858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Прямая со стрелкой 28"/>
            <p:cNvCxnSpPr>
              <a:stCxn id="25" idx="0"/>
              <a:endCxn id="19" idx="2"/>
            </p:cNvCxnSpPr>
            <p:nvPr/>
          </p:nvCxnSpPr>
          <p:spPr bwMode="auto">
            <a:xfrm flipV="1">
              <a:off x="4572000" y="2133600"/>
              <a:ext cx="0" cy="9906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Прямая со стрелкой 30"/>
            <p:cNvCxnSpPr>
              <a:stCxn id="25" idx="0"/>
              <a:endCxn id="17" idx="2"/>
            </p:cNvCxnSpPr>
            <p:nvPr/>
          </p:nvCxnSpPr>
          <p:spPr bwMode="auto">
            <a:xfrm flipH="1" flipV="1">
              <a:off x="1866900" y="2438400"/>
              <a:ext cx="2705100" cy="6858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Прямая со стрелкой 32"/>
            <p:cNvCxnSpPr>
              <a:stCxn id="25" idx="3"/>
              <a:endCxn id="21" idx="1"/>
            </p:cNvCxnSpPr>
            <p:nvPr/>
          </p:nvCxnSpPr>
          <p:spPr bwMode="auto">
            <a:xfrm>
              <a:off x="6057900" y="3467100"/>
              <a:ext cx="1028700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Прямая со стрелкой 38"/>
            <p:cNvCxnSpPr>
              <a:stCxn id="25" idx="1"/>
              <a:endCxn id="18" idx="3"/>
            </p:cNvCxnSpPr>
            <p:nvPr/>
          </p:nvCxnSpPr>
          <p:spPr bwMode="auto">
            <a:xfrm flipH="1">
              <a:off x="2590800" y="3467100"/>
              <a:ext cx="495300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Прямая со стрелкой 40"/>
            <p:cNvCxnSpPr>
              <a:stCxn id="25" idx="2"/>
              <a:endCxn id="22" idx="0"/>
            </p:cNvCxnSpPr>
            <p:nvPr/>
          </p:nvCxnSpPr>
          <p:spPr bwMode="auto">
            <a:xfrm flipH="1">
              <a:off x="1828800" y="3810000"/>
              <a:ext cx="2743200" cy="7620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Прямая со стрелкой 42"/>
            <p:cNvCxnSpPr>
              <a:stCxn id="25" idx="2"/>
              <a:endCxn id="23" idx="0"/>
            </p:cNvCxnSpPr>
            <p:nvPr/>
          </p:nvCxnSpPr>
          <p:spPr bwMode="auto">
            <a:xfrm>
              <a:off x="4572000" y="3810000"/>
              <a:ext cx="0" cy="10668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Прямая со стрелкой 44"/>
            <p:cNvCxnSpPr>
              <a:stCxn id="25" idx="2"/>
              <a:endCxn id="24" idx="0"/>
            </p:cNvCxnSpPr>
            <p:nvPr/>
          </p:nvCxnSpPr>
          <p:spPr bwMode="auto">
            <a:xfrm>
              <a:off x="4572000" y="3810000"/>
              <a:ext cx="2628900" cy="7620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758862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>
            <a:extLst>
              <a:ext uri="{FF2B5EF4-FFF2-40B4-BE49-F238E27FC236}">
                <a16:creationId xmlns:a16="http://schemas.microsoft.com/office/drawing/2014/main" id="{F4F3BB67-7373-45B9-A259-70DA8992E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3" b="26354"/>
          <a:stretch>
            <a:fillRect/>
          </a:stretch>
        </p:blipFill>
        <p:spPr bwMode="auto">
          <a:xfrm>
            <a:off x="2252663" y="152400"/>
            <a:ext cx="4638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39" name="Picture 3">
            <a:extLst>
              <a:ext uri="{FF2B5EF4-FFF2-40B4-BE49-F238E27FC236}">
                <a16:creationId xmlns:a16="http://schemas.microsoft.com/office/drawing/2014/main" id="{971DCE49-6FA4-48B3-A518-03A98EFB8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01" b="35411"/>
          <a:stretch>
            <a:fillRect/>
          </a:stretch>
        </p:blipFill>
        <p:spPr bwMode="auto">
          <a:xfrm>
            <a:off x="32971" y="2286000"/>
            <a:ext cx="907805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CF7C0E64-127D-4567-9FAA-4FB276129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74" b="30308"/>
          <a:stretch>
            <a:fillRect/>
          </a:stretch>
        </p:blipFill>
        <p:spPr bwMode="auto">
          <a:xfrm>
            <a:off x="495300" y="914400"/>
            <a:ext cx="8153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8AF2347-AAE8-4723-BE6D-23A5AA8182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800" y="3886200"/>
            <a:ext cx="2038350" cy="2717800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4452CEA8-1A8F-4D1D-989A-BBC0A47951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4" r="19999"/>
          <a:stretch/>
        </p:blipFill>
        <p:spPr bwMode="auto">
          <a:xfrm>
            <a:off x="1371600" y="3733800"/>
            <a:ext cx="2362200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76200" y="990600"/>
          <a:ext cx="90678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1">
            <a:extLst>
              <a:ext uri="{FF2B5EF4-FFF2-40B4-BE49-F238E27FC236}">
                <a16:creationId xmlns:a16="http://schemas.microsoft.com/office/drawing/2014/main" id="{232AFE7A-4C00-4ADD-BE0D-3CEF4BE78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3" b="26354"/>
          <a:stretch>
            <a:fillRect/>
          </a:stretch>
        </p:blipFill>
        <p:spPr bwMode="auto">
          <a:xfrm>
            <a:off x="2481263" y="152400"/>
            <a:ext cx="384651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A8C3B04E-4875-4C49-9E64-D43B4522C5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23"/>
          <a:stretch/>
        </p:blipFill>
        <p:spPr bwMode="auto">
          <a:xfrm>
            <a:off x="5715000" y="3629297"/>
            <a:ext cx="2438400" cy="29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A33307B0-872B-4E40-855D-A37158A58F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91"/>
          <a:stretch/>
        </p:blipFill>
        <p:spPr bwMode="auto">
          <a:xfrm>
            <a:off x="609601" y="4267200"/>
            <a:ext cx="3200400" cy="223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F318051-24D6-46B8-BF0D-130A86BB2A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6944"/>
          <a:stretch/>
        </p:blipFill>
        <p:spPr>
          <a:xfrm>
            <a:off x="6781800" y="1219200"/>
            <a:ext cx="2286000" cy="5105400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52400" y="152400"/>
            <a:ext cx="7239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ru-RU" sz="4400" b="1" i="0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Информационные технологии</a:t>
            </a:r>
            <a:endParaRPr kumimoji="0" lang="ru-RU" sz="4400" b="0" i="0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rgbClr val="8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804954"/>
            <a:ext cx="401266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076FA15-B504-485E-AC13-4F5AAD118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3" y="1828800"/>
            <a:ext cx="2891246" cy="289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92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>
            <a:extLst>
              <a:ext uri="{FF2B5EF4-FFF2-40B4-BE49-F238E27FC236}">
                <a16:creationId xmlns:a16="http://schemas.microsoft.com/office/drawing/2014/main" id="{BA2CCD2F-793F-4FFF-ADDC-A9E63D91D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905000"/>
            <a:ext cx="8686800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t"/>
          <a:lstStyle>
            <a:lvl1pPr marL="365125" indent="-254000">
              <a:tabLst>
                <a:tab pos="935038" algn="l"/>
                <a:tab pos="1849438" algn="l"/>
                <a:tab pos="2763838" algn="l"/>
                <a:tab pos="3678238" algn="l"/>
                <a:tab pos="4592638" algn="l"/>
                <a:tab pos="5507038" algn="l"/>
                <a:tab pos="6421438" algn="l"/>
                <a:tab pos="7335838" algn="l"/>
                <a:tab pos="8250238" algn="l"/>
                <a:tab pos="9164638" algn="l"/>
                <a:tab pos="10079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35038" algn="l"/>
                <a:tab pos="1849438" algn="l"/>
                <a:tab pos="2763838" algn="l"/>
                <a:tab pos="3678238" algn="l"/>
                <a:tab pos="4592638" algn="l"/>
                <a:tab pos="5507038" algn="l"/>
                <a:tab pos="6421438" algn="l"/>
                <a:tab pos="7335838" algn="l"/>
                <a:tab pos="8250238" algn="l"/>
                <a:tab pos="9164638" algn="l"/>
                <a:tab pos="10079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35038" algn="l"/>
                <a:tab pos="1849438" algn="l"/>
                <a:tab pos="2763838" algn="l"/>
                <a:tab pos="3678238" algn="l"/>
                <a:tab pos="4592638" algn="l"/>
                <a:tab pos="5507038" algn="l"/>
                <a:tab pos="6421438" algn="l"/>
                <a:tab pos="7335838" algn="l"/>
                <a:tab pos="8250238" algn="l"/>
                <a:tab pos="9164638" algn="l"/>
                <a:tab pos="10079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35038" algn="l"/>
                <a:tab pos="1849438" algn="l"/>
                <a:tab pos="2763838" algn="l"/>
                <a:tab pos="3678238" algn="l"/>
                <a:tab pos="4592638" algn="l"/>
                <a:tab pos="5507038" algn="l"/>
                <a:tab pos="6421438" algn="l"/>
                <a:tab pos="7335838" algn="l"/>
                <a:tab pos="8250238" algn="l"/>
                <a:tab pos="9164638" algn="l"/>
                <a:tab pos="10079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35038" algn="l"/>
                <a:tab pos="1849438" algn="l"/>
                <a:tab pos="2763838" algn="l"/>
                <a:tab pos="3678238" algn="l"/>
                <a:tab pos="4592638" algn="l"/>
                <a:tab pos="5507038" algn="l"/>
                <a:tab pos="6421438" algn="l"/>
                <a:tab pos="7335838" algn="l"/>
                <a:tab pos="8250238" algn="l"/>
                <a:tab pos="9164638" algn="l"/>
                <a:tab pos="10079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5038" algn="l"/>
                <a:tab pos="1849438" algn="l"/>
                <a:tab pos="2763838" algn="l"/>
                <a:tab pos="3678238" algn="l"/>
                <a:tab pos="4592638" algn="l"/>
                <a:tab pos="5507038" algn="l"/>
                <a:tab pos="6421438" algn="l"/>
                <a:tab pos="7335838" algn="l"/>
                <a:tab pos="8250238" algn="l"/>
                <a:tab pos="9164638" algn="l"/>
                <a:tab pos="10079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5038" algn="l"/>
                <a:tab pos="1849438" algn="l"/>
                <a:tab pos="2763838" algn="l"/>
                <a:tab pos="3678238" algn="l"/>
                <a:tab pos="4592638" algn="l"/>
                <a:tab pos="5507038" algn="l"/>
                <a:tab pos="6421438" algn="l"/>
                <a:tab pos="7335838" algn="l"/>
                <a:tab pos="8250238" algn="l"/>
                <a:tab pos="9164638" algn="l"/>
                <a:tab pos="10079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5038" algn="l"/>
                <a:tab pos="1849438" algn="l"/>
                <a:tab pos="2763838" algn="l"/>
                <a:tab pos="3678238" algn="l"/>
                <a:tab pos="4592638" algn="l"/>
                <a:tab pos="5507038" algn="l"/>
                <a:tab pos="6421438" algn="l"/>
                <a:tab pos="7335838" algn="l"/>
                <a:tab pos="8250238" algn="l"/>
                <a:tab pos="9164638" algn="l"/>
                <a:tab pos="10079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5038" algn="l"/>
                <a:tab pos="1849438" algn="l"/>
                <a:tab pos="2763838" algn="l"/>
                <a:tab pos="3678238" algn="l"/>
                <a:tab pos="4592638" algn="l"/>
                <a:tab pos="5507038" algn="l"/>
                <a:tab pos="6421438" algn="l"/>
                <a:tab pos="7335838" algn="l"/>
                <a:tab pos="8250238" algn="l"/>
                <a:tab pos="9164638" algn="l"/>
                <a:tab pos="10079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Интерес к активным методам обучения вызван острой потребностью улучшить современную дидактическую систему и сделать это с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наименьшим риском, т.е. за счет мастерства педагога, а не перегрузки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овладения учебным материалом. Активное обучение предполагает использование такой системы методов, которая направлена главным образом не 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изложение преподавателем готовых знаний, их запоминание и воспроизведение, а на самостоятельное овладение учащимися знаниями и умениями 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активной мыслительной и практической деятельности.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spcBef>
                <a:spcPts val="0"/>
              </a:spcBef>
              <a:buClrTx/>
            </a:pPr>
            <a:endParaRPr lang="ru-RU" altLang="pt-BR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5F2902FD-894C-45B7-9B62-F86F9B1B5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28600"/>
            <a:ext cx="4154487" cy="116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D17A7E-0A3D-4178-9806-000BD710D19E}"/>
              </a:ext>
            </a:extLst>
          </p:cNvPr>
          <p:cNvSpPr txBox="1"/>
          <p:nvPr/>
        </p:nvSpPr>
        <p:spPr>
          <a:xfrm>
            <a:off x="2514600" y="12954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Великая цель образования – это не знания, а действия.</a:t>
            </a:r>
          </a:p>
          <a:p>
            <a:pPr algn="r"/>
            <a:r>
              <a:rPr lang="ru-RU" sz="2000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Г. Спенсер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5029200"/>
            <a:ext cx="3962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52400" y="152400"/>
            <a:ext cx="7239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ru-RU" sz="4400" b="1" i="0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Информационные технологии</a:t>
            </a:r>
            <a:endParaRPr kumimoji="0" lang="ru-RU" sz="4400" b="0" i="0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rgbClr val="8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5094" r="13126" b="13402"/>
          <a:stretch>
            <a:fillRect/>
          </a:stretch>
        </p:blipFill>
        <p:spPr bwMode="auto">
          <a:xfrm>
            <a:off x="533400" y="1219200"/>
            <a:ext cx="80899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3886200" y="5867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https://app.mindmup.com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14400" y="5867400"/>
            <a:ext cx="3124200" cy="609600"/>
          </a:xfrm>
          <a:prstGeom prst="roundRect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Интеллект-карты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92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52400" y="152400"/>
            <a:ext cx="7239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ru-RU" sz="4400" b="1" i="0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Информационные технологии</a:t>
            </a:r>
            <a:endParaRPr kumimoji="0" lang="ru-RU" sz="4400" b="0" i="0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rgbClr val="8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3333" t="12309" r="14286" b="4956"/>
          <a:stretch>
            <a:fillRect/>
          </a:stretch>
        </p:blipFill>
        <p:spPr bwMode="auto">
          <a:xfrm>
            <a:off x="152400" y="1143000"/>
            <a:ext cx="451618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685800" y="3962400"/>
            <a:ext cx="355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https://learningapps.org/2890198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13104" t="12500" r="14861" b="5208"/>
          <a:stretch>
            <a:fillRect/>
          </a:stretch>
        </p:blipFill>
        <p:spPr bwMode="auto">
          <a:xfrm>
            <a:off x="4754301" y="1219200"/>
            <a:ext cx="438969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5410056" y="4114800"/>
            <a:ext cx="3429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https://learningapps.org/501519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 l="14056" t="13542" r="14495" b="6250"/>
          <a:stretch>
            <a:fillRect/>
          </a:stretch>
        </p:blipFill>
        <p:spPr bwMode="auto">
          <a:xfrm>
            <a:off x="914400" y="4495800"/>
            <a:ext cx="3428999" cy="21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4648200" y="5562600"/>
            <a:ext cx="3429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https://learningapps.org/494017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7892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>
            <a:extLst>
              <a:ext uri="{FF2B5EF4-FFF2-40B4-BE49-F238E27FC236}">
                <a16:creationId xmlns:a16="http://schemas.microsoft.com/office/drawing/2014/main" id="{7D87780E-AAF0-4A50-AD60-28D68F305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" r="4071"/>
          <a:stretch>
            <a:fillRect/>
          </a:stretch>
        </p:blipFill>
        <p:spPr bwMode="auto">
          <a:xfrm>
            <a:off x="1905000" y="1219201"/>
            <a:ext cx="7239000" cy="54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4" name="AutoShape 4">
            <a:extLst>
              <a:ext uri="{FF2B5EF4-FFF2-40B4-BE49-F238E27FC236}">
                <a16:creationId xmlns:a16="http://schemas.microsoft.com/office/drawing/2014/main" id="{61D016C0-0F94-47F3-9408-F20804441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271838"/>
            <a:ext cx="1871662" cy="1223962"/>
          </a:xfrm>
          <a:prstGeom prst="homePlate">
            <a:avLst>
              <a:gd name="adj" fmla="val 50003"/>
            </a:avLst>
          </a:prstGeom>
          <a:gradFill rotWithShape="0">
            <a:gsLst>
              <a:gs pos="0">
                <a:srgbClr val="E5EEFF"/>
              </a:gs>
              <a:gs pos="100000">
                <a:srgbClr val="A3C4FF"/>
              </a:gs>
            </a:gsLst>
            <a:lin ang="5400000" scaled="1"/>
          </a:gradFill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pt-BR" b="1" dirty="0">
                <a:latin typeface="Calibri" panose="020F0502020204030204" pitchFamily="34" charset="0"/>
              </a:rPr>
              <a:t>6</a:t>
            </a:r>
          </a:p>
          <a:p>
            <a:pPr algn="ctr">
              <a:buClrTx/>
              <a:buFontTx/>
              <a:buNone/>
            </a:pPr>
            <a:r>
              <a:rPr lang="ru-RU" altLang="pt-BR" b="1" dirty="0">
                <a:latin typeface="Calibri" panose="020F0502020204030204" pitchFamily="34" charset="0"/>
              </a:rPr>
              <a:t> шляп мышления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762000" y="304800"/>
            <a:ext cx="6553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ru-RU" sz="4400" b="1" i="0" u="sng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Рефлексия</a:t>
            </a:r>
            <a:endParaRPr kumimoji="0" lang="ru-RU" sz="4400" b="0" i="0" u="sng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rgbClr val="8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01EE1387-63C2-48C7-BB39-544FDC189F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6800" y="152400"/>
            <a:ext cx="61690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4DF6786-A797-4AE9-A538-1530BC713F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990600"/>
            <a:ext cx="3352800" cy="2286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06306AF-9FA4-409C-AB3F-71A56C111D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990600"/>
            <a:ext cx="2133600" cy="2286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CF22439-923F-4C00-A577-1E051EA75C8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76200" y="990600"/>
            <a:ext cx="3276600" cy="23622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EB56FE6-8BD1-461B-B7BC-4FE59D9B92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19" y="3234322"/>
            <a:ext cx="2325470" cy="32766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01AE98-DEC2-4F3C-9E34-27D82C33A1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1645" y="3234322"/>
            <a:ext cx="2323834" cy="3300198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13403556-06E3-4D4A-99ED-E50BC77B6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245" y="3234322"/>
            <a:ext cx="2294005" cy="324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C1F263-B6A3-4B9A-8343-D2A39B7D63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373" y="3234322"/>
            <a:ext cx="2345655" cy="331796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2DFF4A48-671D-4EAB-B49E-D74A7B3C9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143001"/>
            <a:ext cx="8763000" cy="54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0" name="Picture 2">
            <a:extLst>
              <a:ext uri="{FF2B5EF4-FFF2-40B4-BE49-F238E27FC236}">
                <a16:creationId xmlns:a16="http://schemas.microsoft.com/office/drawing/2014/main" id="{3E953C83-6E40-4B5F-AA13-3F6FBA01B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7" b="27233"/>
          <a:stretch>
            <a:fillRect/>
          </a:stretch>
        </p:blipFill>
        <p:spPr bwMode="auto">
          <a:xfrm>
            <a:off x="2142332" y="152400"/>
            <a:ext cx="485933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932F8315-579B-4ADE-AD94-B44154B45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19200"/>
            <a:ext cx="7956550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buClrTx/>
              <a:buFontTx/>
              <a:buNone/>
            </a:pPr>
            <a:r>
              <a:rPr lang="ru-RU" altLang="pt-BR" sz="2000" dirty="0">
                <a:latin typeface="Calibri" panose="020F0502020204030204" pitchFamily="34" charset="0"/>
              </a:rPr>
              <a:t> </a:t>
            </a:r>
            <a:endParaRPr lang="ru-RU" altLang="pt-BR" sz="2000" dirty="0">
              <a:latin typeface="+mn-lt"/>
            </a:endParaRPr>
          </a:p>
          <a:p>
            <a:pPr lvl="0" algn="just">
              <a:buClrTx/>
              <a:tabLst/>
            </a:pPr>
            <a:r>
              <a:rPr lang="ru-RU" altLang="pt-BR" sz="2000" dirty="0">
                <a:latin typeface="+mn-lt"/>
              </a:rPr>
              <a:t> </a:t>
            </a:r>
            <a:endParaRPr lang="ru-RU" sz="2000" dirty="0">
              <a:latin typeface="+mn-lt"/>
            </a:endParaRPr>
          </a:p>
          <a:p>
            <a:pPr algn="just">
              <a:buClrTx/>
              <a:buFontTx/>
              <a:buNone/>
            </a:pPr>
            <a:endParaRPr lang="ru-RU" altLang="pt-BR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4E4D7D56-7FDD-4B46-8F8C-9F4BAEE7F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400" y="1524000"/>
            <a:ext cx="4876800" cy="4524375"/>
          </a:xfrm>
        </p:spPr>
        <p:txBody>
          <a:bodyPr/>
          <a:lstStyle/>
          <a:p>
            <a:pPr marL="0" lvl="0" indent="0" algn="just" eaLnBrk="1" hangingPunct="1">
              <a:spcBef>
                <a:spcPct val="0"/>
              </a:spcBef>
              <a:buClr>
                <a:srgbClr val="800000"/>
              </a:buClr>
              <a:buFont typeface="Wingdings" pitchFamily="2" charset="2"/>
              <a:buChar char="Ø"/>
            </a:pPr>
            <a:r>
              <a:rPr lang="ru-RU" altLang="pt-BR" sz="2000" dirty="0">
                <a:solidFill>
                  <a:schemeClr val="tx1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Использование активных методов обучения изменяет роль педагога на занятии. Он становится модератором, консультантом, наставником, старшим партнером. </a:t>
            </a:r>
          </a:p>
          <a:p>
            <a:pPr marL="0" lvl="0" indent="0" algn="just" eaLnBrk="1" hangingPunct="1">
              <a:spcBef>
                <a:spcPct val="0"/>
              </a:spcBef>
              <a:buClr>
                <a:srgbClr val="800000"/>
              </a:buClr>
              <a:buFont typeface="Wingdings" pitchFamily="2" charset="2"/>
              <a:buChar char="Ø"/>
            </a:pPr>
            <a:endParaRPr lang="ru-RU" altLang="pt-BR" sz="2000" dirty="0">
              <a:solidFill>
                <a:schemeClr val="tx1"/>
              </a:solidFill>
              <a:latin typeface="Times New Roman" pitchFamily="18" charset="0"/>
              <a:ea typeface="Microsoft YaHei" panose="020B0503020204020204" pitchFamily="34" charset="-122"/>
              <a:cs typeface="Times New Roman" pitchFamily="18" charset="0"/>
            </a:endParaRPr>
          </a:p>
          <a:p>
            <a:pPr marL="0" lvl="0" indent="0" algn="just" eaLnBrk="1" hangingPunct="1">
              <a:spcBef>
                <a:spcPct val="0"/>
              </a:spcBef>
              <a:buClr>
                <a:srgbClr val="800000"/>
              </a:buClr>
              <a:buFont typeface="Wingdings" pitchFamily="2" charset="2"/>
              <a:buChar char="Ø"/>
            </a:pPr>
            <a:r>
              <a:rPr lang="ru-RU" altLang="pt-BR" sz="2000" dirty="0">
                <a:solidFill>
                  <a:schemeClr val="tx1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Право выбора методик и форм обучения обучающихся всегда остается за учителем: будете ли вы просто носителями информации или вы создадите такие условия, которые помогут студентам самим добывать информацию и приобретать новый опыт.</a:t>
            </a:r>
          </a:p>
          <a:p>
            <a:pPr>
              <a:buClr>
                <a:srgbClr val="800000"/>
              </a:buClr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564EF39-3F38-4456-B49D-738A000DFF2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53000" y="1676400"/>
            <a:ext cx="4038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762000" y="304800"/>
            <a:ext cx="6553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ru-RU" sz="4400" b="1" i="0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Выводы:</a:t>
            </a:r>
            <a:endParaRPr kumimoji="0" lang="ru-RU" sz="4400" b="0" i="0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rgbClr val="8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>
            <a:extLst>
              <a:ext uri="{FF2B5EF4-FFF2-40B4-BE49-F238E27FC236}">
                <a16:creationId xmlns:a16="http://schemas.microsoft.com/office/drawing/2014/main" id="{2738D450-191D-429B-93D8-A42136B1E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3" t="43095" r="5116" b="26404"/>
          <a:stretch>
            <a:fillRect/>
          </a:stretch>
        </p:blipFill>
        <p:spPr bwMode="auto">
          <a:xfrm>
            <a:off x="152400" y="3886200"/>
            <a:ext cx="883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2" name="Picture 2">
            <a:extLst>
              <a:ext uri="{FF2B5EF4-FFF2-40B4-BE49-F238E27FC236}">
                <a16:creationId xmlns:a16="http://schemas.microsoft.com/office/drawing/2014/main" id="{AAD6FB4B-BD67-47E9-8A6D-C9952666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 t="10929" r="5796" b="19961"/>
          <a:stretch>
            <a:fillRect/>
          </a:stretch>
        </p:blipFill>
        <p:spPr bwMode="auto">
          <a:xfrm>
            <a:off x="1066800" y="1828800"/>
            <a:ext cx="72390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CBCBC-E560-460E-91DD-7C07C92AE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28600"/>
            <a:ext cx="8228013" cy="685800"/>
          </a:xfrm>
        </p:spPr>
        <p:txBody>
          <a:bodyPr/>
          <a:lstStyle/>
          <a:p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rgbClr val="800000"/>
                </a:solidFill>
                <a:cs typeface="Times New Roman" pitchFamily="18" charset="0"/>
              </a:rPr>
              <a:t>Литература и источники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62BBCE-7DBC-4498-B5E7-27BD2E783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14425"/>
            <a:ext cx="8839200" cy="5514975"/>
          </a:xfrm>
        </p:spPr>
        <p:txBody>
          <a:bodyPr/>
          <a:lstStyle/>
          <a:p>
            <a:pPr marL="0" indent="360000"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Анашкина, И.В. Активные и интерактивные формы обучения :методические рекомендации / И.В. Анашкина. – Тамбов: Изд-во ООО Орион, 2017</a:t>
            </a:r>
          </a:p>
          <a:p>
            <a:pPr marL="0" indent="360000"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Зарукина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Е. В. Активные методы обучения: рекомендации по разработке и применению :учеб.-метод. пособие/ Е. В.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Зарукина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Н. А. Логинова, М. М. Новик. СПб.: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СПбГИЭУ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2018.</a:t>
            </a:r>
          </a:p>
          <a:p>
            <a:pPr marL="0" indent="360000"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Кашапов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М.М.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Неимитационные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методы обучения : методические указания / М.М.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Кашапов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Яросл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ун-т, Ярославль. 2017. </a:t>
            </a:r>
          </a:p>
          <a:p>
            <a:pPr marL="0" indent="360000"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Курьянов, М.А. Активные методы обучения : метод. пособие/ М.А. Курьянов, В.С. Половцев. – Тамбов: Изд-во ФГБОУ ВПО«ТГТУ», 2017</a:t>
            </a:r>
          </a:p>
          <a:p>
            <a:pPr marL="0" indent="360000"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Минюк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Ю. Н. Метод проектов как инновационная педагогическая технология  // Инновационные педагогические технологии: материалы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Междунар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науч.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конф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(г. Казань, октябрь 2018 г.). — Казань: Бук, 2018</a:t>
            </a:r>
          </a:p>
          <a:p>
            <a:pPr marL="0" indent="360000"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Нехорошкова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С. И. Учебно-исследовательская работа в среднем специальном учебном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заведении:методическое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пособие/С. И.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Нехорошкова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А. С.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Вашуткин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И. Ю. Матчина. – Архангельск: ГОУ СПО «Архангельский лесотехнический колледж Императора Петра I»</a:t>
            </a:r>
          </a:p>
          <a:p>
            <a:pPr marL="0" indent="360000"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Селевко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  Г.К.   Энциклопедия   образовательных   технологий.   В   2­х   т.   Т.   1.   –   М.: Народное образование, 2017.</a:t>
            </a:r>
          </a:p>
          <a:p>
            <a:pPr marL="0" indent="360000"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Фатеева И. А.,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Канатникова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Т. Н. Метод проектов как приоритетная инновационная технология в образовании : // Молодой ученый. — 2018. — №1</a:t>
            </a:r>
          </a:p>
          <a:p>
            <a:pPr marL="0" indent="360000"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Шумова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И. В. Активные методы обучения как способ повышения качества профессионального образования / И. В.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Шумова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—// Педагогика: традиции и инновации : материалы I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Междунар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науч.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конф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(г. Челябинск, октябрь 2011 г.). — Т. 2. — Челябинск : Два комсомольца, 2017. </a:t>
            </a:r>
          </a:p>
        </p:txBody>
      </p:sp>
    </p:spTree>
    <p:extLst>
      <p:ext uri="{BB962C8B-B14F-4D97-AF65-F5344CB8AC3E}">
        <p14:creationId xmlns:p14="http://schemas.microsoft.com/office/powerpoint/2010/main" val="2943450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214726406"/>
              </p:ext>
            </p:extLst>
          </p:nvPr>
        </p:nvGraphicFramePr>
        <p:xfrm>
          <a:off x="304800" y="1524000"/>
          <a:ext cx="8686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66700" y="274638"/>
            <a:ext cx="8610600" cy="1141412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sz="4800" b="1" dirty="0">
                <a:ln>
                  <a:solidFill>
                    <a:schemeClr val="bg1"/>
                  </a:solidFill>
                </a:ln>
                <a:solidFill>
                  <a:srgbClr val="800000"/>
                </a:solidFill>
              </a:rPr>
              <a:t>Целесообразность транслирования</a:t>
            </a:r>
            <a:endParaRPr lang="ru-RU" sz="4800" dirty="0">
              <a:ln>
                <a:solidFill>
                  <a:schemeClr val="bg1"/>
                </a:solidFill>
              </a:ln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>
            <a:extLst>
              <a:ext uri="{FF2B5EF4-FFF2-40B4-BE49-F238E27FC236}">
                <a16:creationId xmlns:a16="http://schemas.microsoft.com/office/drawing/2014/main" id="{192F08CE-AC02-4189-9F90-A36FDE296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0"/>
            <a:ext cx="87630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07950">
              <a:tabLst>
                <a:tab pos="677863" algn="l"/>
                <a:tab pos="1592263" algn="l"/>
                <a:tab pos="2506663" algn="l"/>
                <a:tab pos="3421063" algn="l"/>
                <a:tab pos="4335463" algn="l"/>
                <a:tab pos="5249863" algn="l"/>
                <a:tab pos="6164263" algn="l"/>
                <a:tab pos="7078663" algn="l"/>
                <a:tab pos="7993063" algn="l"/>
                <a:tab pos="8907463" algn="l"/>
                <a:tab pos="98218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677863" algn="l"/>
                <a:tab pos="1592263" algn="l"/>
                <a:tab pos="2506663" algn="l"/>
                <a:tab pos="3421063" algn="l"/>
                <a:tab pos="4335463" algn="l"/>
                <a:tab pos="5249863" algn="l"/>
                <a:tab pos="6164263" algn="l"/>
                <a:tab pos="7078663" algn="l"/>
                <a:tab pos="7993063" algn="l"/>
                <a:tab pos="8907463" algn="l"/>
                <a:tab pos="98218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677863" algn="l"/>
                <a:tab pos="1592263" algn="l"/>
                <a:tab pos="2506663" algn="l"/>
                <a:tab pos="3421063" algn="l"/>
                <a:tab pos="4335463" algn="l"/>
                <a:tab pos="5249863" algn="l"/>
                <a:tab pos="6164263" algn="l"/>
                <a:tab pos="7078663" algn="l"/>
                <a:tab pos="7993063" algn="l"/>
                <a:tab pos="8907463" algn="l"/>
                <a:tab pos="98218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677863" algn="l"/>
                <a:tab pos="1592263" algn="l"/>
                <a:tab pos="2506663" algn="l"/>
                <a:tab pos="3421063" algn="l"/>
                <a:tab pos="4335463" algn="l"/>
                <a:tab pos="5249863" algn="l"/>
                <a:tab pos="6164263" algn="l"/>
                <a:tab pos="7078663" algn="l"/>
                <a:tab pos="7993063" algn="l"/>
                <a:tab pos="8907463" algn="l"/>
                <a:tab pos="98218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677863" algn="l"/>
                <a:tab pos="1592263" algn="l"/>
                <a:tab pos="2506663" algn="l"/>
                <a:tab pos="3421063" algn="l"/>
                <a:tab pos="4335463" algn="l"/>
                <a:tab pos="5249863" algn="l"/>
                <a:tab pos="6164263" algn="l"/>
                <a:tab pos="7078663" algn="l"/>
                <a:tab pos="7993063" algn="l"/>
                <a:tab pos="8907463" algn="l"/>
                <a:tab pos="98218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7863" algn="l"/>
                <a:tab pos="1592263" algn="l"/>
                <a:tab pos="2506663" algn="l"/>
                <a:tab pos="3421063" algn="l"/>
                <a:tab pos="4335463" algn="l"/>
                <a:tab pos="5249863" algn="l"/>
                <a:tab pos="6164263" algn="l"/>
                <a:tab pos="7078663" algn="l"/>
                <a:tab pos="7993063" algn="l"/>
                <a:tab pos="8907463" algn="l"/>
                <a:tab pos="98218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7863" algn="l"/>
                <a:tab pos="1592263" algn="l"/>
                <a:tab pos="2506663" algn="l"/>
                <a:tab pos="3421063" algn="l"/>
                <a:tab pos="4335463" algn="l"/>
                <a:tab pos="5249863" algn="l"/>
                <a:tab pos="6164263" algn="l"/>
                <a:tab pos="7078663" algn="l"/>
                <a:tab pos="7993063" algn="l"/>
                <a:tab pos="8907463" algn="l"/>
                <a:tab pos="98218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7863" algn="l"/>
                <a:tab pos="1592263" algn="l"/>
                <a:tab pos="2506663" algn="l"/>
                <a:tab pos="3421063" algn="l"/>
                <a:tab pos="4335463" algn="l"/>
                <a:tab pos="5249863" algn="l"/>
                <a:tab pos="6164263" algn="l"/>
                <a:tab pos="7078663" algn="l"/>
                <a:tab pos="7993063" algn="l"/>
                <a:tab pos="8907463" algn="l"/>
                <a:tab pos="98218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7863" algn="l"/>
                <a:tab pos="1592263" algn="l"/>
                <a:tab pos="2506663" algn="l"/>
                <a:tab pos="3421063" algn="l"/>
                <a:tab pos="4335463" algn="l"/>
                <a:tab pos="5249863" algn="l"/>
                <a:tab pos="6164263" algn="l"/>
                <a:tab pos="7078663" algn="l"/>
                <a:tab pos="7993063" algn="l"/>
                <a:tab pos="8907463" algn="l"/>
                <a:tab pos="98218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indent="252000" algn="just">
              <a:spcBef>
                <a:spcPts val="600"/>
              </a:spcBef>
              <a:buClrTx/>
              <a:buFontTx/>
              <a:buNone/>
            </a:pPr>
            <a:r>
              <a:rPr lang="ru-RU" altLang="pt-BR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Активные методы обучения</a:t>
            </a:r>
            <a:r>
              <a:rPr lang="ru-RU" altLang="pt-BR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pt-BR" sz="2000" dirty="0">
                <a:latin typeface="Times New Roman" pitchFamily="18" charset="0"/>
                <a:cs typeface="Times New Roman" pitchFamily="18" charset="0"/>
              </a:rPr>
              <a:t>– это методы, которые побуждают учащихся к активной мыслительной и практической деятельности в процессе овладения учебным материалом. </a:t>
            </a:r>
            <a:endParaRPr lang="ru-RU" altLang="pt-BR" sz="2400" dirty="0">
              <a:latin typeface="Calibri" panose="020F050202020403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7552" y="3886201"/>
            <a:ext cx="4489448" cy="273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/>
        </p:nvGraphicFramePr>
        <p:xfrm>
          <a:off x="152400" y="1371600"/>
          <a:ext cx="89916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465960" y="1447800"/>
            <a:ext cx="2212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buClrTx/>
              <a:buFontTx/>
              <a:buNone/>
            </a:pPr>
            <a:r>
              <a:rPr lang="ru-RU" altLang="pt-BR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ДОСТОИНСТВА</a:t>
            </a:r>
            <a:endParaRPr lang="ru-RU" altLang="pt-B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>
            <a:extLst>
              <a:ext uri="{FF2B5EF4-FFF2-40B4-BE49-F238E27FC236}">
                <a16:creationId xmlns:a16="http://schemas.microsoft.com/office/drawing/2014/main" id="{31F9604C-9570-4700-BC20-CD3D75B32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2" r="18980"/>
          <a:stretch>
            <a:fillRect/>
          </a:stretch>
        </p:blipFill>
        <p:spPr bwMode="auto">
          <a:xfrm>
            <a:off x="114300" y="914400"/>
            <a:ext cx="89154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682C1487-96D4-412F-8346-0C59999AA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85725"/>
            <a:ext cx="784542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A9B9E3-509B-4EC4-8716-8CC25A74B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48736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D6EE0BE-7A2D-4864-8F2E-CD267D816C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7047560"/>
              </p:ext>
            </p:extLst>
          </p:nvPr>
        </p:nvGraphicFramePr>
        <p:xfrm>
          <a:off x="457200" y="141122"/>
          <a:ext cx="8305800" cy="6640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8234">
                  <a:extLst>
                    <a:ext uri="{9D8B030D-6E8A-4147-A177-3AD203B41FA5}">
                      <a16:colId xmlns:a16="http://schemas.microsoft.com/office/drawing/2014/main" val="4021087713"/>
                    </a:ext>
                  </a:extLst>
                </a:gridCol>
                <a:gridCol w="5117566">
                  <a:extLst>
                    <a:ext uri="{9D8B030D-6E8A-4147-A177-3AD203B41FA5}">
                      <a16:colId xmlns:a16="http://schemas.microsoft.com/office/drawing/2014/main" val="3295901174"/>
                    </a:ext>
                  </a:extLst>
                </a:gridCol>
              </a:tblGrid>
              <a:tr h="421460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latin typeface="Times New Roman" pitchFamily="18" charset="0"/>
                          <a:cs typeface="Times New Roman" pitchFamily="18" charset="0"/>
                        </a:rPr>
                        <a:t>ЭТАПЫ УРОКА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latin typeface="Times New Roman" pitchFamily="18" charset="0"/>
                          <a:cs typeface="Times New Roman" pitchFamily="18" charset="0"/>
                        </a:rPr>
                        <a:t>АМО, ИСПОЛЬЗУЕМЫЕ НА ЭТАПЕ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468597"/>
                  </a:ext>
                </a:extLst>
              </a:tr>
              <a:tr h="1184844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latin typeface="Times New Roman" pitchFamily="18" charset="0"/>
                          <a:cs typeface="Times New Roman" pitchFamily="18" charset="0"/>
                        </a:rPr>
                        <a:t>Организационный момент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Игровой метод:  игры-приветствия, загадки,  ребусы, сказочные герои</a:t>
                      </a:r>
                    </a:p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Видеофрагменты</a:t>
                      </a:r>
                    </a:p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Метод «классическая пара»</a:t>
                      </a:r>
                    </a:p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Информационные технологии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796308"/>
                  </a:ext>
                </a:extLst>
              </a:tr>
              <a:tr h="966583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latin typeface="Times New Roman" pitchFamily="18" charset="0"/>
                          <a:cs typeface="Times New Roman" pitchFamily="18" charset="0"/>
                        </a:rPr>
                        <a:t>Актуализация знаний </a:t>
                      </a:r>
                    </a:p>
                    <a:p>
                      <a:pPr algn="ctr"/>
                      <a:r>
                        <a:rPr lang="ru-RU" sz="1400" b="1" i="0" dirty="0">
                          <a:latin typeface="Times New Roman" pitchFamily="18" charset="0"/>
                          <a:cs typeface="Times New Roman" pitchFamily="18" charset="0"/>
                        </a:rPr>
                        <a:t>Проверка домашнего задания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Индивидуальные задания</a:t>
                      </a:r>
                    </a:p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Самостоятельная работа</a:t>
                      </a:r>
                    </a:p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Работа с интерактивными картами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Информационные технологии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452338"/>
                  </a:ext>
                </a:extLst>
              </a:tr>
              <a:tr h="1621365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latin typeface="Times New Roman" pitchFamily="18" charset="0"/>
                          <a:cs typeface="Times New Roman" pitchFamily="18" charset="0"/>
                        </a:rPr>
                        <a:t>Изучение нового материала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Проблемное обучение</a:t>
                      </a:r>
                    </a:p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Мозговой штурм</a:t>
                      </a:r>
                    </a:p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Исследовательский метод</a:t>
                      </a:r>
                    </a:p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Метод проектов</a:t>
                      </a:r>
                    </a:p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Кейс-метод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Информационные технологии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661822"/>
                  </a:ext>
                </a:extLst>
              </a:tr>
              <a:tr h="1184844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latin typeface="Times New Roman" pitchFamily="18" charset="0"/>
                          <a:cs typeface="Times New Roman" pitchFamily="18" charset="0"/>
                        </a:rPr>
                        <a:t>Закрепление нового материала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Групповая дискуссия</a:t>
                      </a:r>
                    </a:p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Игровые методы</a:t>
                      </a:r>
                    </a:p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Круглый стол</a:t>
                      </a:r>
                    </a:p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Квесты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Информационные технологии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890580"/>
                  </a:ext>
                </a:extLst>
              </a:tr>
              <a:tr h="530062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latin typeface="Times New Roman" pitchFamily="18" charset="0"/>
                          <a:cs typeface="Times New Roman" pitchFamily="18" charset="0"/>
                        </a:rPr>
                        <a:t>Рефлексия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Метод 6 шляп</a:t>
                      </a:r>
                    </a:p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Метод незаконченное предложение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506628"/>
                  </a:ext>
                </a:extLst>
              </a:tr>
              <a:tr h="720242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latin typeface="Times New Roman" pitchFamily="18" charset="0"/>
                          <a:cs typeface="Times New Roman" pitchFamily="18" charset="0"/>
                        </a:rPr>
                        <a:t>Домашнее задание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Олимпиады </a:t>
                      </a:r>
                    </a:p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Конкурсы</a:t>
                      </a:r>
                    </a:p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Информационные технологии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666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5538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>
            <a:extLst>
              <a:ext uri="{FF2B5EF4-FFF2-40B4-BE49-F238E27FC236}">
                <a16:creationId xmlns:a16="http://schemas.microsoft.com/office/drawing/2014/main" id="{B74858AA-E880-4F28-9066-B62C1DCD61B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/>
          <a:srcRect/>
          <a:stretch/>
        </p:blipFill>
        <p:spPr>
          <a:xfrm>
            <a:off x="3505200" y="2971800"/>
            <a:ext cx="5562600" cy="37338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2A175A-A1DF-4612-8BED-B0426445A8F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17854" y="2819400"/>
            <a:ext cx="2895600" cy="1347651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76200" y="122238"/>
            <a:ext cx="7658100" cy="639762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sz="4800" b="1" u="sng" dirty="0">
                <a:ln>
                  <a:solidFill>
                    <a:schemeClr val="bg1"/>
                  </a:solidFill>
                </a:ln>
                <a:solidFill>
                  <a:srgbClr val="800000"/>
                </a:solidFill>
              </a:rPr>
              <a:t>Организационный момент</a:t>
            </a:r>
            <a:endParaRPr lang="ru-RU" sz="4800" u="sng" dirty="0">
              <a:ln>
                <a:solidFill>
                  <a:schemeClr val="bg1"/>
                </a:solidFill>
              </a:ln>
              <a:solidFill>
                <a:srgbClr val="800000"/>
              </a:solidFill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152400" y="914400"/>
          <a:ext cx="88392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8A2ABB75-E7E5-4BD0-B2D2-91AC620A776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5" t="40580" r="5715" b="-10402"/>
          <a:stretch/>
        </p:blipFill>
        <p:spPr bwMode="auto">
          <a:xfrm>
            <a:off x="457200" y="4343400"/>
            <a:ext cx="2527654" cy="265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76200" y="76200"/>
            <a:ext cx="7658100" cy="914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b="1" u="sng" dirty="0">
                <a:ln>
                  <a:solidFill>
                    <a:schemeClr val="bg1"/>
                  </a:solidFill>
                </a:ln>
                <a:solidFill>
                  <a:srgbClr val="800000"/>
                </a:solidFill>
              </a:rPr>
              <a:t>Актуализация знаний. </a:t>
            </a:r>
            <a:br>
              <a:rPr lang="ru-RU" b="1" u="sng" dirty="0">
                <a:ln>
                  <a:solidFill>
                    <a:schemeClr val="bg1"/>
                  </a:solidFill>
                </a:ln>
                <a:solidFill>
                  <a:srgbClr val="800000"/>
                </a:solidFill>
              </a:rPr>
            </a:br>
            <a:r>
              <a:rPr lang="ru-RU" b="1" u="sng" dirty="0">
                <a:ln>
                  <a:solidFill>
                    <a:schemeClr val="bg1"/>
                  </a:solidFill>
                </a:ln>
                <a:solidFill>
                  <a:srgbClr val="800000"/>
                </a:solidFill>
              </a:rPr>
              <a:t>Проверка домашнего задания</a:t>
            </a:r>
            <a:endParaRPr lang="ru-RU" u="sng" dirty="0">
              <a:ln>
                <a:solidFill>
                  <a:schemeClr val="bg1"/>
                </a:solidFill>
              </a:ln>
              <a:solidFill>
                <a:srgbClr val="800000"/>
              </a:solidFill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152400" y="990600"/>
          <a:ext cx="54102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Picture 4">
            <a:extLst>
              <a:ext uri="{FF2B5EF4-FFF2-40B4-BE49-F238E27FC236}">
                <a16:creationId xmlns:a16="http://schemas.microsoft.com/office/drawing/2014/main" id="{BEC46052-B486-4F4F-A93C-29D647E2D1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0" y="3886200"/>
            <a:ext cx="4114800" cy="287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A1C5EE00-8539-4D79-AE33-8FA9DACA9A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lum bright="-3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8"/>
          <a:stretch/>
        </p:blipFill>
        <p:spPr bwMode="auto">
          <a:xfrm>
            <a:off x="4495800" y="3886200"/>
            <a:ext cx="4572000" cy="28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 1">
            <a:extLst>
              <a:ext uri="{FF2B5EF4-FFF2-40B4-BE49-F238E27FC236}">
                <a16:creationId xmlns:a16="http://schemas.microsoft.com/office/drawing/2014/main" id="{661F7396-61B4-41B8-ACF3-01CD069B8C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BA3959B2-5944-4029-8DDA-D597B01FD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4" t="11268" r="4152" b="21127"/>
          <a:stretch>
            <a:fillRect/>
          </a:stretch>
        </p:blipFill>
        <p:spPr bwMode="auto">
          <a:xfrm>
            <a:off x="2286000" y="762000"/>
            <a:ext cx="457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6200" y="198438"/>
            <a:ext cx="7239000" cy="639762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b="1" u="sng" dirty="0">
                <a:ln>
                  <a:solidFill>
                    <a:schemeClr val="bg1"/>
                  </a:solidFill>
                </a:ln>
                <a:solidFill>
                  <a:srgbClr val="800000"/>
                </a:solidFill>
              </a:rPr>
              <a:t>Изучение нового материала</a:t>
            </a:r>
            <a:endParaRPr lang="ru-RU" u="sng" dirty="0">
              <a:ln>
                <a:solidFill>
                  <a:schemeClr val="bg1"/>
                </a:solidFill>
              </a:ln>
              <a:solidFill>
                <a:srgbClr val="800000"/>
              </a:solidFill>
            </a:endParaRPr>
          </a:p>
        </p:txBody>
      </p:sp>
      <p:sp>
        <p:nvSpPr>
          <p:cNvPr id="10" name="Text Box 1">
            <a:extLst>
              <a:ext uri="{FF2B5EF4-FFF2-40B4-BE49-F238E27FC236}">
                <a16:creationId xmlns:a16="http://schemas.microsoft.com/office/drawing/2014/main" id="{BA2CCD2F-793F-4FFF-ADDC-A9E63D91D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371601"/>
            <a:ext cx="8839200" cy="129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t"/>
          <a:lstStyle>
            <a:lvl1pPr marL="365125" indent="-254000">
              <a:tabLst>
                <a:tab pos="935038" algn="l"/>
                <a:tab pos="1849438" algn="l"/>
                <a:tab pos="2763838" algn="l"/>
                <a:tab pos="3678238" algn="l"/>
                <a:tab pos="4592638" algn="l"/>
                <a:tab pos="5507038" algn="l"/>
                <a:tab pos="6421438" algn="l"/>
                <a:tab pos="7335838" algn="l"/>
                <a:tab pos="8250238" algn="l"/>
                <a:tab pos="9164638" algn="l"/>
                <a:tab pos="10079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35038" algn="l"/>
                <a:tab pos="1849438" algn="l"/>
                <a:tab pos="2763838" algn="l"/>
                <a:tab pos="3678238" algn="l"/>
                <a:tab pos="4592638" algn="l"/>
                <a:tab pos="5507038" algn="l"/>
                <a:tab pos="6421438" algn="l"/>
                <a:tab pos="7335838" algn="l"/>
                <a:tab pos="8250238" algn="l"/>
                <a:tab pos="9164638" algn="l"/>
                <a:tab pos="10079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35038" algn="l"/>
                <a:tab pos="1849438" algn="l"/>
                <a:tab pos="2763838" algn="l"/>
                <a:tab pos="3678238" algn="l"/>
                <a:tab pos="4592638" algn="l"/>
                <a:tab pos="5507038" algn="l"/>
                <a:tab pos="6421438" algn="l"/>
                <a:tab pos="7335838" algn="l"/>
                <a:tab pos="8250238" algn="l"/>
                <a:tab pos="9164638" algn="l"/>
                <a:tab pos="10079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35038" algn="l"/>
                <a:tab pos="1849438" algn="l"/>
                <a:tab pos="2763838" algn="l"/>
                <a:tab pos="3678238" algn="l"/>
                <a:tab pos="4592638" algn="l"/>
                <a:tab pos="5507038" algn="l"/>
                <a:tab pos="6421438" algn="l"/>
                <a:tab pos="7335838" algn="l"/>
                <a:tab pos="8250238" algn="l"/>
                <a:tab pos="9164638" algn="l"/>
                <a:tab pos="10079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35038" algn="l"/>
                <a:tab pos="1849438" algn="l"/>
                <a:tab pos="2763838" algn="l"/>
                <a:tab pos="3678238" algn="l"/>
                <a:tab pos="4592638" algn="l"/>
                <a:tab pos="5507038" algn="l"/>
                <a:tab pos="6421438" algn="l"/>
                <a:tab pos="7335838" algn="l"/>
                <a:tab pos="8250238" algn="l"/>
                <a:tab pos="9164638" algn="l"/>
                <a:tab pos="10079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5038" algn="l"/>
                <a:tab pos="1849438" algn="l"/>
                <a:tab pos="2763838" algn="l"/>
                <a:tab pos="3678238" algn="l"/>
                <a:tab pos="4592638" algn="l"/>
                <a:tab pos="5507038" algn="l"/>
                <a:tab pos="6421438" algn="l"/>
                <a:tab pos="7335838" algn="l"/>
                <a:tab pos="8250238" algn="l"/>
                <a:tab pos="9164638" algn="l"/>
                <a:tab pos="10079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5038" algn="l"/>
                <a:tab pos="1849438" algn="l"/>
                <a:tab pos="2763838" algn="l"/>
                <a:tab pos="3678238" algn="l"/>
                <a:tab pos="4592638" algn="l"/>
                <a:tab pos="5507038" algn="l"/>
                <a:tab pos="6421438" algn="l"/>
                <a:tab pos="7335838" algn="l"/>
                <a:tab pos="8250238" algn="l"/>
                <a:tab pos="9164638" algn="l"/>
                <a:tab pos="10079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5038" algn="l"/>
                <a:tab pos="1849438" algn="l"/>
                <a:tab pos="2763838" algn="l"/>
                <a:tab pos="3678238" algn="l"/>
                <a:tab pos="4592638" algn="l"/>
                <a:tab pos="5507038" algn="l"/>
                <a:tab pos="6421438" algn="l"/>
                <a:tab pos="7335838" algn="l"/>
                <a:tab pos="8250238" algn="l"/>
                <a:tab pos="9164638" algn="l"/>
                <a:tab pos="10079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5038" algn="l"/>
                <a:tab pos="1849438" algn="l"/>
                <a:tab pos="2763838" algn="l"/>
                <a:tab pos="3678238" algn="l"/>
                <a:tab pos="4592638" algn="l"/>
                <a:tab pos="5507038" algn="l"/>
                <a:tab pos="6421438" algn="l"/>
                <a:tab pos="7335838" algn="l"/>
                <a:tab pos="8250238" algn="l"/>
                <a:tab pos="9164638" algn="l"/>
                <a:tab pos="10079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indent="360000" algn="just">
              <a:spcBef>
                <a:spcPts val="0"/>
              </a:spcBef>
              <a:buClrTx/>
            </a:pP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Строится с учетом психологической теории деятельности, по которой продуктивное мышление человека начинается с проблемной ситуации, с проблемы.</a:t>
            </a:r>
            <a:endParaRPr lang="ru-RU" alt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152400" y="2717800"/>
          <a:ext cx="8839200" cy="398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57400" y="4343400"/>
            <a:ext cx="70866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Tx/>
              <a:buFontTx/>
              <a:buNone/>
            </a:pPr>
            <a:r>
              <a:rPr lang="ru-RU" altLang="pt-BR" sz="2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ЭЛЕМЕНТЫ ПРОБЛЕМНОГО ОБУЧЕНИЯ</a:t>
            </a:r>
            <a:endParaRPr lang="ru-RU" altLang="pt-BR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4F2E9992B0084439E831A1D2532BD5E" ma:contentTypeVersion="1" ma:contentTypeDescription="Создание документа." ma:contentTypeScope="" ma:versionID="b26aa15a73cc2abbe82cbcf29b22e736">
  <xsd:schema xmlns:xsd="http://www.w3.org/2001/XMLSchema" xmlns:xs="http://www.w3.org/2001/XMLSchema" xmlns:p="http://schemas.microsoft.com/office/2006/metadata/properties" xmlns:ns2="134c83b0-daba-48ad-8a7d-75e8d548d543" targetNamespace="http://schemas.microsoft.com/office/2006/metadata/properties" ma:root="true" ma:fieldsID="d37fec4254267a640a4c90d98e362cd4" ns2:_="">
    <xsd:import namespace="134c83b0-daba-48ad-8a7d-75e8d548d54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c83b0-daba-48ad-8a7d-75e8d548d54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4c83b0-daba-48ad-8a7d-75e8d548d543">Z7KFWENHHMJR-1354-2058</_dlc_DocId>
    <_dlc_DocIdUrl xmlns="134c83b0-daba-48ad-8a7d-75e8d548d543">
      <Url>http://edu-sps.koiro.local/Galich/dchool2galich/_layouts/15/DocIdRedir.aspx?ID=Z7KFWENHHMJR-1354-2058</Url>
      <Description>Z7KFWENHHMJR-1354-2058</Description>
    </_dlc_DocIdUrl>
  </documentManagement>
</p:properties>
</file>

<file path=customXml/itemProps1.xml><?xml version="1.0" encoding="utf-8"?>
<ds:datastoreItem xmlns:ds="http://schemas.openxmlformats.org/officeDocument/2006/customXml" ds:itemID="{6938FD50-3310-444B-9291-7B125AAFFF59}"/>
</file>

<file path=customXml/itemProps2.xml><?xml version="1.0" encoding="utf-8"?>
<ds:datastoreItem xmlns:ds="http://schemas.openxmlformats.org/officeDocument/2006/customXml" ds:itemID="{CFF22C18-3177-49BB-8D60-B4E5DD965B67}"/>
</file>

<file path=customXml/itemProps3.xml><?xml version="1.0" encoding="utf-8"?>
<ds:datastoreItem xmlns:ds="http://schemas.openxmlformats.org/officeDocument/2006/customXml" ds:itemID="{963A902E-FAD7-4530-9F0B-4D0739399328}"/>
</file>

<file path=customXml/itemProps4.xml><?xml version="1.0" encoding="utf-8"?>
<ds:datastoreItem xmlns:ds="http://schemas.openxmlformats.org/officeDocument/2006/customXml" ds:itemID="{FE136B05-7AA9-41D0-A984-BFC6AC9D1612}"/>
</file>

<file path=docProps/app.xml><?xml version="1.0" encoding="utf-8"?>
<Properties xmlns="http://schemas.openxmlformats.org/officeDocument/2006/extended-properties" xmlns:vt="http://schemas.openxmlformats.org/officeDocument/2006/docPropsVTypes">
  <TotalTime>1761</TotalTime>
  <Words>1331</Words>
  <Application>Microsoft Office PowerPoint</Application>
  <PresentationFormat>Экран (4:3)</PresentationFormat>
  <Paragraphs>156</Paragraphs>
  <Slides>27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Lucida Sans Unicode</vt:lpstr>
      <vt:lpstr>Times New Roman</vt:lpstr>
      <vt:lpstr>Wingdings</vt:lpstr>
      <vt:lpstr>Tema do Office</vt:lpstr>
      <vt:lpstr>Тема Office</vt:lpstr>
      <vt:lpstr>Презентация PowerPoint</vt:lpstr>
      <vt:lpstr>Презентация PowerPoint</vt:lpstr>
      <vt:lpstr>Целесообразность транслирования</vt:lpstr>
      <vt:lpstr>Презентация PowerPoint</vt:lpstr>
      <vt:lpstr>Презентация PowerPoint</vt:lpstr>
      <vt:lpstr>Презентация PowerPoint</vt:lpstr>
      <vt:lpstr>Организационный момент</vt:lpstr>
      <vt:lpstr>Актуализация знаний.  Проверка домашнего задания</vt:lpstr>
      <vt:lpstr>Изучение нового материала</vt:lpstr>
      <vt:lpstr>Примеры проблемных заданий </vt:lpstr>
      <vt:lpstr>Презентация PowerPoint</vt:lpstr>
      <vt:lpstr>Презентация PowerPoint</vt:lpstr>
      <vt:lpstr>Презентация PowerPoint</vt:lpstr>
      <vt:lpstr>Метод проектов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Литература и источники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Prof</cp:lastModifiedBy>
  <cp:revision>251</cp:revision>
  <cp:lastPrinted>1601-01-01T00:00:00Z</cp:lastPrinted>
  <dcterms:created xsi:type="dcterms:W3CDTF">1601-01-01T00:00:00Z</dcterms:created>
  <dcterms:modified xsi:type="dcterms:W3CDTF">2022-02-25T08:42:23Z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0x010100C4F2E9992B0084439E831A1D2532BD5E</vt:lpwstr>
  </property>
  <property fmtid="{D5CDD505-2E9C-101B-9397-08002B2CF9AE}" pid="3" name="_dlc_DocIdItemGuid">
    <vt:lpwstr>1f7b544b-efa5-409c-932c-17e4200a3418</vt:lpwstr>
  </property>
</Properties>
</file>