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535" r:id="rId3"/>
    <p:sldId id="534" r:id="rId4"/>
    <p:sldId id="536" r:id="rId5"/>
    <p:sldId id="549" r:id="rId6"/>
    <p:sldId id="552" r:id="rId7"/>
    <p:sldId id="551" r:id="rId8"/>
    <p:sldId id="554" r:id="rId9"/>
    <p:sldId id="546" r:id="rId10"/>
    <p:sldId id="553" r:id="rId11"/>
    <p:sldId id="544" r:id="rId12"/>
    <p:sldId id="547" r:id="rId13"/>
    <p:sldId id="392" r:id="rId14"/>
  </p:sldIdLst>
  <p:sldSz cx="24384000" cy="13716000"/>
  <p:notesSz cx="6858000" cy="9144000"/>
  <p:defaultTextStyle>
    <a:defPPr marL="0" marR="0" indent="0" algn="l" defTabSz="91426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66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34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698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266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826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384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9952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518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400" autoAdjust="0"/>
  </p:normalViewPr>
  <p:slideViewPr>
    <p:cSldViewPr snapToGrid="0">
      <p:cViewPr varScale="1">
        <p:scale>
          <a:sx n="55" d="100"/>
          <a:sy n="55" d="100"/>
        </p:scale>
        <p:origin x="-594" y="-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435-40A3-BCB9-AD8787D63F82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35-40A3-BCB9-AD8787D63F8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35-40A3-BCB9-AD8787D63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F33-4A77-8154-7602D742F990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33-4A77-8154-7602D742F990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33-4A77-8154-7602D742F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CF-4701-9473-0DC1B5A703C1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CF-4701-9473-0DC1B5A703C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CF-4701-9473-0DC1B5A70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2096E-2"/>
          <c:y val="0.119147"/>
          <c:w val="0.93261400000000005"/>
          <c:h val="0.69775200000000004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1ACA9B">
                <a:alpha val="30000"/>
              </a:srgbClr>
            </a:solidFill>
            <a:ln w="762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B6-4525-ADC8-DED83E064994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>
                <a:alpha val="32000"/>
              </a:srgbClr>
            </a:solidFill>
            <a:ln w="762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B6-4525-ADC8-DED83E06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28704"/>
        <c:axId val="69668800"/>
      </c:areaChart>
      <c:catAx>
        <c:axId val="8512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69668800"/>
        <c:crosses val="autoZero"/>
        <c:auto val="1"/>
        <c:lblAlgn val="ctr"/>
        <c:lblOffset val="100"/>
        <c:noMultiLvlLbl val="1"/>
      </c:catAx>
      <c:valAx>
        <c:axId val="69668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85128704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4602499999999998E-2"/>
          <c:y val="8.9979500000000004E-2"/>
          <c:w val="0.92671899999999996"/>
          <c:h val="0.76701699999999995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Region 2</c:v>
                </c:pt>
              </c:strCache>
            </c:strRef>
          </c:tx>
          <c:spPr>
            <a:noFill/>
            <a:ln w="12700" cap="flat">
              <a:solidFill>
                <a:srgbClr val="1ACA9B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75-485F-8CB9-19BE585138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75-485F-8CB9-19BE58513834}"/>
            </c:ext>
          </c:extLst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Untitled 1</c:v>
                </c:pt>
              </c:strCache>
            </c:strRef>
          </c:tx>
          <c:spPr>
            <a:noFill/>
            <a:ln w="12700" cap="flat">
              <a:solidFill>
                <a:srgbClr val="4ECF73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19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75-485F-8CB9-19BE58513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53472"/>
        <c:axId val="69670528"/>
      </c:areaChart>
      <c:catAx>
        <c:axId val="8535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69670528"/>
        <c:crosses val="autoZero"/>
        <c:auto val="1"/>
        <c:lblAlgn val="ctr"/>
        <c:lblOffset val="100"/>
        <c:noMultiLvlLbl val="1"/>
      </c:catAx>
      <c:valAx>
        <c:axId val="69670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8535347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5CF-4E74-B549-F01C568C08BA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CF-4E74-B549-F01C568C08BA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CF-4E74-B549-F01C568C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08-40A5-81A1-ACAF48DD24E9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08-40A5-81A1-ACAF48DD24E9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08-40A5-81A1-ACAF48DD2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2A-451F-9207-035CA1959205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A-451F-9207-035CA195920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2A-451F-9207-035CA1959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2754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566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134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698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266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2826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384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599952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518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CBA16CB4-D695-4AC0-A0BD-C5D592F89335}" type="datetime1">
              <a:rPr lang="ru-RU" smtClean="0"/>
              <a:t>15.12.2020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mailto:youremail@myemail.com?subject=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-78144" y="-84878"/>
            <a:ext cx="12613336" cy="140694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9754" y="4311883"/>
            <a:ext cx="9213336" cy="309221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6741340" y="1841361"/>
            <a:ext cx="10829888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176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495349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177" name="Прямоугольник"/>
          <p:cNvSpPr/>
          <p:nvPr/>
        </p:nvSpPr>
        <p:spPr>
          <a:xfrm>
            <a:off x="3809" y="-11908"/>
            <a:ext cx="24376414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Прямоугольник"/>
          <p:cNvSpPr/>
          <p:nvPr/>
        </p:nvSpPr>
        <p:spPr>
          <a:xfrm>
            <a:off x="3868" y="1307339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Прямоугольник"/>
          <p:cNvSpPr/>
          <p:nvPr/>
        </p:nvSpPr>
        <p:spPr>
          <a:xfrm>
            <a:off x="4799350" y="5274806"/>
            <a:ext cx="14785332" cy="63494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2020"/>
          <p:cNvSpPr txBox="1">
            <a:spLocks noGrp="1"/>
          </p:cNvSpPr>
          <p:nvPr>
            <p:ph type="body" sz="quarter" idx="15"/>
          </p:nvPr>
        </p:nvSpPr>
        <p:spPr>
          <a:xfrm>
            <a:off x="6113373" y="529180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2020</a:t>
            </a:r>
          </a:p>
        </p:txBody>
      </p:sp>
      <p:sp>
        <p:nvSpPr>
          <p:cNvPr id="181" name="2022"/>
          <p:cNvSpPr txBox="1">
            <a:spLocks noGrp="1"/>
          </p:cNvSpPr>
          <p:nvPr>
            <p:ph type="body" sz="quarter" idx="16"/>
          </p:nvPr>
        </p:nvSpPr>
        <p:spPr>
          <a:xfrm>
            <a:off x="9470943" y="5306691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2022</a:t>
            </a:r>
          </a:p>
        </p:txBody>
      </p:sp>
      <p:sp>
        <p:nvSpPr>
          <p:cNvPr id="182" name="2024"/>
          <p:cNvSpPr txBox="1">
            <a:spLocks noGrp="1"/>
          </p:cNvSpPr>
          <p:nvPr>
            <p:ph type="body" sz="quarter" idx="17"/>
          </p:nvPr>
        </p:nvSpPr>
        <p:spPr>
          <a:xfrm>
            <a:off x="12828499" y="529180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2024</a:t>
            </a:r>
          </a:p>
        </p:txBody>
      </p:sp>
      <p:sp>
        <p:nvSpPr>
          <p:cNvPr id="183" name="2026"/>
          <p:cNvSpPr txBox="1">
            <a:spLocks noGrp="1"/>
          </p:cNvSpPr>
          <p:nvPr>
            <p:ph type="body" sz="quarter" idx="18"/>
          </p:nvPr>
        </p:nvSpPr>
        <p:spPr>
          <a:xfrm>
            <a:off x="16186063" y="529180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2026</a:t>
            </a:r>
          </a:p>
        </p:txBody>
      </p:sp>
      <p:sp>
        <p:nvSpPr>
          <p:cNvPr id="184" name="Треугольник"/>
          <p:cNvSpPr/>
          <p:nvPr/>
        </p:nvSpPr>
        <p:spPr>
          <a:xfrm rot="10800000" flipH="1">
            <a:off x="6920147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Треугольник"/>
          <p:cNvSpPr/>
          <p:nvPr/>
        </p:nvSpPr>
        <p:spPr>
          <a:xfrm rot="10800000" flipH="1">
            <a:off x="10277715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In iis qui facit claritatem. Investigationes demonstraverunt lectores legere me lius quod."/>
          <p:cNvSpPr txBox="1">
            <a:spLocks noGrp="1"/>
          </p:cNvSpPr>
          <p:nvPr>
            <p:ph type="body" sz="quarter" idx="19"/>
          </p:nvPr>
        </p:nvSpPr>
        <p:spPr>
          <a:xfrm>
            <a:off x="5781250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87" name="Треугольник"/>
          <p:cNvSpPr/>
          <p:nvPr/>
        </p:nvSpPr>
        <p:spPr>
          <a:xfrm rot="10800000" flipH="1">
            <a:off x="13635273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Треугольник"/>
          <p:cNvSpPr/>
          <p:nvPr/>
        </p:nvSpPr>
        <p:spPr>
          <a:xfrm rot="10800000" flipH="1">
            <a:off x="16992837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In iis qui facit claritatem. Investigationes demonstraverunt lectores legere me lius quod."/>
          <p:cNvSpPr txBox="1">
            <a:spLocks noGrp="1"/>
          </p:cNvSpPr>
          <p:nvPr>
            <p:ph type="body" sz="quarter" idx="20"/>
          </p:nvPr>
        </p:nvSpPr>
        <p:spPr>
          <a:xfrm>
            <a:off x="9138810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90" name="In iis qui facit claritatem. Investigationes demonstraverunt lectores legere me lius quod."/>
          <p:cNvSpPr txBox="1">
            <a:spLocks noGrp="1"/>
          </p:cNvSpPr>
          <p:nvPr>
            <p:ph type="body" sz="quarter" idx="21"/>
          </p:nvPr>
        </p:nvSpPr>
        <p:spPr>
          <a:xfrm>
            <a:off x="12496378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91" name="In iis qui facit claritatem. Investigationes demonstraverunt lectores legere me lius quod."/>
          <p:cNvSpPr txBox="1">
            <a:spLocks noGrp="1"/>
          </p:cNvSpPr>
          <p:nvPr>
            <p:ph type="body" sz="quarter" idx="22"/>
          </p:nvPr>
        </p:nvSpPr>
        <p:spPr>
          <a:xfrm>
            <a:off x="15853938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92" name="Eodem modo typi, qui nunc nobis videntur parum clari, 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5780235" y="10939259"/>
            <a:ext cx="13707014" cy="48282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Изображение"/>
          <p:cNvSpPr>
            <a:spLocks noGrp="1"/>
          </p:cNvSpPr>
          <p:nvPr>
            <p:ph type="pic" idx="13"/>
          </p:nvPr>
        </p:nvSpPr>
        <p:spPr>
          <a:xfrm>
            <a:off x="2490" y="-30225"/>
            <a:ext cx="24379020" cy="1375100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201" name="Прямоугольник"/>
          <p:cNvSpPr>
            <a:spLocks noGrp="1"/>
          </p:cNvSpPr>
          <p:nvPr>
            <p:ph type="body" sz="half" idx="14"/>
          </p:nvPr>
        </p:nvSpPr>
        <p:spPr>
          <a:xfrm>
            <a:off x="4815335" y="4935406"/>
            <a:ext cx="14753334" cy="5156636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02" name="Lorem Ipsum Dolor"/>
          <p:cNvSpPr txBox="1">
            <a:spLocks noGrp="1"/>
          </p:cNvSpPr>
          <p:nvPr>
            <p:ph type="body" sz="quarter" idx="15"/>
          </p:nvPr>
        </p:nvSpPr>
        <p:spPr>
          <a:xfrm>
            <a:off x="6777060" y="1246047"/>
            <a:ext cx="10829888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203" name="Simple title here"/>
          <p:cNvSpPr txBox="1">
            <a:spLocks noGrp="1"/>
          </p:cNvSpPr>
          <p:nvPr>
            <p:ph type="body" sz="quarter" idx="16"/>
          </p:nvPr>
        </p:nvSpPr>
        <p:spPr>
          <a:xfrm>
            <a:off x="10163055" y="290006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04" name="Прямоугольник"/>
          <p:cNvSpPr>
            <a:spLocks noGrp="1"/>
          </p:cNvSpPr>
          <p:nvPr>
            <p:ph type="body" sz="quarter" idx="17"/>
          </p:nvPr>
        </p:nvSpPr>
        <p:spPr>
          <a:xfrm>
            <a:off x="4799350" y="4435584"/>
            <a:ext cx="14785332" cy="634940"/>
          </a:xfrm>
          <a:prstGeom prst="rect">
            <a:avLst/>
          </a:prstGeom>
          <a:solidFill>
            <a:srgbClr val="F7F6F8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05" name="2028"/>
          <p:cNvSpPr txBox="1">
            <a:spLocks noGrp="1"/>
          </p:cNvSpPr>
          <p:nvPr>
            <p:ph type="body" sz="quarter" idx="18"/>
          </p:nvPr>
        </p:nvSpPr>
        <p:spPr>
          <a:xfrm>
            <a:off x="6113373" y="4452585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2028</a:t>
            </a:r>
          </a:p>
        </p:txBody>
      </p:sp>
      <p:sp>
        <p:nvSpPr>
          <p:cNvPr id="206" name="2030"/>
          <p:cNvSpPr txBox="1">
            <a:spLocks noGrp="1"/>
          </p:cNvSpPr>
          <p:nvPr>
            <p:ph type="body" sz="quarter" idx="19"/>
          </p:nvPr>
        </p:nvSpPr>
        <p:spPr>
          <a:xfrm>
            <a:off x="9470943" y="446746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2030</a:t>
            </a:r>
          </a:p>
        </p:txBody>
      </p:sp>
      <p:sp>
        <p:nvSpPr>
          <p:cNvPr id="207" name="2032"/>
          <p:cNvSpPr txBox="1">
            <a:spLocks noGrp="1"/>
          </p:cNvSpPr>
          <p:nvPr>
            <p:ph type="body" sz="quarter" idx="20"/>
          </p:nvPr>
        </p:nvSpPr>
        <p:spPr>
          <a:xfrm>
            <a:off x="12828499" y="4452585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2032</a:t>
            </a:r>
          </a:p>
        </p:txBody>
      </p:sp>
      <p:sp>
        <p:nvSpPr>
          <p:cNvPr id="208" name="2034"/>
          <p:cNvSpPr txBox="1">
            <a:spLocks noGrp="1"/>
          </p:cNvSpPr>
          <p:nvPr>
            <p:ph type="body" sz="quarter" idx="21"/>
          </p:nvPr>
        </p:nvSpPr>
        <p:spPr>
          <a:xfrm>
            <a:off x="16186063" y="4452585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2034</a:t>
            </a:r>
          </a:p>
        </p:txBody>
      </p:sp>
      <p:sp>
        <p:nvSpPr>
          <p:cNvPr id="209" name="Треугольник"/>
          <p:cNvSpPr>
            <a:spLocks noGrp="1"/>
          </p:cNvSpPr>
          <p:nvPr>
            <p:ph type="body" sz="quarter" idx="22"/>
          </p:nvPr>
        </p:nvSpPr>
        <p:spPr>
          <a:xfrm rot="10800000" flipH="1">
            <a:off x="6920147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0" name="Треугольник"/>
          <p:cNvSpPr>
            <a:spLocks noGrp="1"/>
          </p:cNvSpPr>
          <p:nvPr>
            <p:ph type="body" sz="quarter" idx="23"/>
          </p:nvPr>
        </p:nvSpPr>
        <p:spPr>
          <a:xfrm rot="10800000" flipH="1">
            <a:off x="10277715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1" name="In iis qui facit claritatem. Investigationes demonstraverunt lectores legere me lius quod."/>
          <p:cNvSpPr txBox="1">
            <a:spLocks noGrp="1"/>
          </p:cNvSpPr>
          <p:nvPr>
            <p:ph type="body" sz="quarter" idx="24"/>
          </p:nvPr>
        </p:nvSpPr>
        <p:spPr>
          <a:xfrm>
            <a:off x="5781250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2" name="Треугольник"/>
          <p:cNvSpPr>
            <a:spLocks noGrp="1"/>
          </p:cNvSpPr>
          <p:nvPr>
            <p:ph type="body" sz="quarter" idx="25"/>
          </p:nvPr>
        </p:nvSpPr>
        <p:spPr>
          <a:xfrm rot="10800000" flipH="1">
            <a:off x="13635273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3" name="Треугольник"/>
          <p:cNvSpPr>
            <a:spLocks noGrp="1"/>
          </p:cNvSpPr>
          <p:nvPr>
            <p:ph type="body" sz="quarter" idx="26"/>
          </p:nvPr>
        </p:nvSpPr>
        <p:spPr>
          <a:xfrm rot="10800000" flipH="1">
            <a:off x="16992837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4" name="In iis qui facit claritatem. Investigationes demonstraverunt lectores legere me lius quod."/>
          <p:cNvSpPr txBox="1">
            <a:spLocks noGrp="1"/>
          </p:cNvSpPr>
          <p:nvPr>
            <p:ph type="body" sz="quarter" idx="27"/>
          </p:nvPr>
        </p:nvSpPr>
        <p:spPr>
          <a:xfrm>
            <a:off x="9138810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5" name="In iis qui facit claritatem. Investigationes demonstraverunt lectores legere me lius quod."/>
          <p:cNvSpPr txBox="1">
            <a:spLocks noGrp="1"/>
          </p:cNvSpPr>
          <p:nvPr>
            <p:ph type="body" sz="quarter" idx="28"/>
          </p:nvPr>
        </p:nvSpPr>
        <p:spPr>
          <a:xfrm>
            <a:off x="12496378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6" name="In iis qui facit claritatem. Investigationes demonstraverunt lectores legere me lius quod."/>
          <p:cNvSpPr txBox="1">
            <a:spLocks noGrp="1"/>
          </p:cNvSpPr>
          <p:nvPr>
            <p:ph type="body" sz="quarter" idx="29"/>
          </p:nvPr>
        </p:nvSpPr>
        <p:spPr>
          <a:xfrm>
            <a:off x="15853938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7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30"/>
          </p:nvPr>
        </p:nvSpPr>
        <p:spPr>
          <a:xfrm>
            <a:off x="4799350" y="10985758"/>
            <a:ext cx="14785332" cy="106760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emonstraverunt"/>
          <p:cNvSpPr txBox="1">
            <a:spLocks noGrp="1"/>
          </p:cNvSpPr>
          <p:nvPr>
            <p:ph type="body" sz="quarter" idx="13"/>
          </p:nvPr>
        </p:nvSpPr>
        <p:spPr>
          <a:xfrm>
            <a:off x="7264729" y="1553671"/>
            <a:ext cx="9783126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Demonstraverunt</a:t>
            </a:r>
          </a:p>
        </p:txBody>
      </p:sp>
      <p:sp>
        <p:nvSpPr>
          <p:cNvPr id="226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207663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27" name="Прямоугольник"/>
          <p:cNvSpPr/>
          <p:nvPr/>
        </p:nvSpPr>
        <p:spPr>
          <a:xfrm>
            <a:off x="-17056" y="-11908"/>
            <a:ext cx="2434668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Прямоугольник"/>
          <p:cNvSpPr/>
          <p:nvPr/>
        </p:nvSpPr>
        <p:spPr>
          <a:xfrm>
            <a:off x="-3428" y="13073398"/>
            <a:ext cx="24390856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5"/>
          </p:nvPr>
        </p:nvSpPr>
        <p:spPr>
          <a:xfrm>
            <a:off x="5176568" y="6058395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0" name="Комментарий в прямоугольнике"/>
          <p:cNvSpPr/>
          <p:nvPr/>
        </p:nvSpPr>
        <p:spPr>
          <a:xfrm flipH="1">
            <a:off x="5379429" y="4708123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1"/>
          <p:cNvSpPr txBox="1">
            <a:spLocks noGrp="1"/>
          </p:cNvSpPr>
          <p:nvPr>
            <p:ph type="body" sz="quarter" idx="16"/>
          </p:nvPr>
        </p:nvSpPr>
        <p:spPr>
          <a:xfrm>
            <a:off x="5713933" y="4728467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32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7"/>
          </p:nvPr>
        </p:nvSpPr>
        <p:spPr>
          <a:xfrm>
            <a:off x="12653686" y="6058395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3" name="Комментарий в прямоугольнике"/>
          <p:cNvSpPr/>
          <p:nvPr/>
        </p:nvSpPr>
        <p:spPr>
          <a:xfrm flipH="1">
            <a:off x="12791059" y="4726299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2"/>
          <p:cNvSpPr txBox="1">
            <a:spLocks noGrp="1"/>
          </p:cNvSpPr>
          <p:nvPr>
            <p:ph type="body" sz="quarter" idx="18"/>
          </p:nvPr>
        </p:nvSpPr>
        <p:spPr>
          <a:xfrm>
            <a:off x="13125567" y="4728783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35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9"/>
          </p:nvPr>
        </p:nvSpPr>
        <p:spPr>
          <a:xfrm>
            <a:off x="5187121" y="10045897"/>
            <a:ext cx="6543222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6" name="Комментарий в прямоугольнике"/>
          <p:cNvSpPr/>
          <p:nvPr/>
        </p:nvSpPr>
        <p:spPr>
          <a:xfrm flipH="1">
            <a:off x="5389987" y="8695609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3"/>
          <p:cNvSpPr txBox="1">
            <a:spLocks noGrp="1"/>
          </p:cNvSpPr>
          <p:nvPr>
            <p:ph type="body" sz="quarter" idx="20"/>
          </p:nvPr>
        </p:nvSpPr>
        <p:spPr>
          <a:xfrm>
            <a:off x="5724493" y="8698093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38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21"/>
          </p:nvPr>
        </p:nvSpPr>
        <p:spPr>
          <a:xfrm>
            <a:off x="12664250" y="10045897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9" name="Комментарий в прямоугольнике"/>
          <p:cNvSpPr/>
          <p:nvPr/>
        </p:nvSpPr>
        <p:spPr>
          <a:xfrm flipH="1">
            <a:off x="12801615" y="8713754"/>
            <a:ext cx="1076326" cy="894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4"/>
          <p:cNvSpPr txBox="1">
            <a:spLocks noGrp="1"/>
          </p:cNvSpPr>
          <p:nvPr>
            <p:ph type="body" sz="quarter" idx="22"/>
          </p:nvPr>
        </p:nvSpPr>
        <p:spPr>
          <a:xfrm>
            <a:off x="13136123" y="8716267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8652339" y="287405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49" name="Прямоугольник"/>
          <p:cNvSpPr/>
          <p:nvPr/>
        </p:nvSpPr>
        <p:spPr>
          <a:xfrm>
            <a:off x="-16408" y="-1190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Прямоугольник"/>
          <p:cNvSpPr/>
          <p:nvPr/>
        </p:nvSpPr>
        <p:spPr>
          <a:xfrm>
            <a:off x="-11136" y="13073398"/>
            <a:ext cx="2440627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8603660" y="3985919"/>
            <a:ext cx="8165168" cy="125226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52" name="Комментарий в прямоугольнике"/>
          <p:cNvSpPr/>
          <p:nvPr/>
        </p:nvSpPr>
        <p:spPr>
          <a:xfrm flipH="1">
            <a:off x="8758917" y="1684063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1"/>
          <p:cNvSpPr txBox="1">
            <a:spLocks noGrp="1"/>
          </p:cNvSpPr>
          <p:nvPr>
            <p:ph type="body" sz="quarter" idx="15"/>
          </p:nvPr>
        </p:nvSpPr>
        <p:spPr>
          <a:xfrm>
            <a:off x="9093421" y="1704399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54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4858137" y="1542681"/>
            <a:ext cx="3299630" cy="329963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graphicFrame>
        <p:nvGraphicFramePr>
          <p:cNvPr id="255" name="2D‑площадная диаграмма"/>
          <p:cNvGraphicFramePr/>
          <p:nvPr/>
        </p:nvGraphicFramePr>
        <p:xfrm>
          <a:off x="5452112" y="7211029"/>
          <a:ext cx="13775100" cy="287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" name="“Eodem modo typi, qui nunc nobis videntur parum clari, fiant sollemnes in futurum.”"/>
          <p:cNvSpPr txBox="1">
            <a:spLocks noGrp="1"/>
          </p:cNvSpPr>
          <p:nvPr>
            <p:ph type="body" sz="quarter" idx="17"/>
          </p:nvPr>
        </p:nvSpPr>
        <p:spPr>
          <a:xfrm>
            <a:off x="6446497" y="10836798"/>
            <a:ext cx="11736902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“Eodem modo typi, qui nunc nobis videntur parum clari, fiant sollemnes in futurum.”</a:t>
            </a:r>
          </a:p>
        </p:txBody>
      </p:sp>
      <p:sp>
        <p:nvSpPr>
          <p:cNvPr id="257" name="Кружок"/>
          <p:cNvSpPr/>
          <p:nvPr/>
        </p:nvSpPr>
        <p:spPr>
          <a:xfrm>
            <a:off x="16028410" y="6031401"/>
            <a:ext cx="2383808" cy="2383810"/>
          </a:xfrm>
          <a:prstGeom prst="ellipse">
            <a:avLst/>
          </a:prstGeom>
          <a:solidFill>
            <a:srgbClr val="D8D7D8">
              <a:alpha val="60000"/>
            </a:srgbClr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89%"/>
          <p:cNvSpPr txBox="1">
            <a:spLocks noGrp="1"/>
          </p:cNvSpPr>
          <p:nvPr>
            <p:ph type="body" sz="quarter" idx="18"/>
          </p:nvPr>
        </p:nvSpPr>
        <p:spPr>
          <a:xfrm>
            <a:off x="16175171" y="6635220"/>
            <a:ext cx="2090334" cy="117614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8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8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89</a:t>
            </a:r>
            <a:r>
              <a:rPr sz="5200"/>
              <a:t>%</a:t>
            </a:r>
          </a:p>
        </p:txBody>
      </p:sp>
      <p:sp>
        <p:nvSpPr>
          <p:cNvPr id="259" name="Стрелка"/>
          <p:cNvSpPr/>
          <p:nvPr/>
        </p:nvSpPr>
        <p:spPr>
          <a:xfrm rot="16200000">
            <a:off x="17352179" y="6068098"/>
            <a:ext cx="951474" cy="548420"/>
          </a:xfrm>
          <a:prstGeom prst="rightArrow">
            <a:avLst>
              <a:gd name="adj1" fmla="val 32000"/>
              <a:gd name="adj2" fmla="val 102811"/>
            </a:avLst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Eodem modo typi, qui nunc nobis videntur parum clari, fiant sollemnes in futurum."/>
          <p:cNvSpPr txBox="1">
            <a:spLocks noGrp="1"/>
          </p:cNvSpPr>
          <p:nvPr>
            <p:ph type="body" sz="quarter" idx="19"/>
          </p:nvPr>
        </p:nvSpPr>
        <p:spPr>
          <a:xfrm>
            <a:off x="11535954" y="6635912"/>
            <a:ext cx="4369256" cy="106760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2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&amp;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Прямоугольник"/>
          <p:cNvSpPr/>
          <p:nvPr/>
        </p:nvSpPr>
        <p:spPr>
          <a:xfrm>
            <a:off x="3711" y="-11908"/>
            <a:ext cx="2437658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Прямоугольник"/>
          <p:cNvSpPr/>
          <p:nvPr/>
        </p:nvSpPr>
        <p:spPr>
          <a:xfrm>
            <a:off x="-14262" y="13073398"/>
            <a:ext cx="24412524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3"/>
          </p:nvPr>
        </p:nvSpPr>
        <p:spPr>
          <a:xfrm>
            <a:off x="4812014" y="5305183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71" name="Комментарий в прямоугольнике"/>
          <p:cNvSpPr/>
          <p:nvPr/>
        </p:nvSpPr>
        <p:spPr>
          <a:xfrm flipH="1">
            <a:off x="4949399" y="3973049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2"/>
          <p:cNvSpPr txBox="1">
            <a:spLocks noGrp="1"/>
          </p:cNvSpPr>
          <p:nvPr>
            <p:ph type="body" sz="quarter" idx="14"/>
          </p:nvPr>
        </p:nvSpPr>
        <p:spPr>
          <a:xfrm>
            <a:off x="5283905" y="3975537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73" name="Demonstraverunt"/>
          <p:cNvSpPr txBox="1">
            <a:spLocks noGrp="1"/>
          </p:cNvSpPr>
          <p:nvPr>
            <p:ph type="body" sz="quarter" idx="15"/>
          </p:nvPr>
        </p:nvSpPr>
        <p:spPr>
          <a:xfrm>
            <a:off x="7229009" y="1460855"/>
            <a:ext cx="9783126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Demonstraverunt</a:t>
            </a:r>
          </a:p>
        </p:txBody>
      </p:sp>
      <p:sp>
        <p:nvSpPr>
          <p:cNvPr id="274" name="Simple title here"/>
          <p:cNvSpPr txBox="1">
            <a:spLocks noGrp="1"/>
          </p:cNvSpPr>
          <p:nvPr>
            <p:ph type="body" sz="quarter" idx="16"/>
          </p:nvPr>
        </p:nvSpPr>
        <p:spPr>
          <a:xfrm>
            <a:off x="10091631" y="3114849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75" name="Фигура"/>
          <p:cNvSpPr/>
          <p:nvPr/>
        </p:nvSpPr>
        <p:spPr>
          <a:xfrm>
            <a:off x="13440130" y="7010787"/>
            <a:ext cx="1174968" cy="1915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6" extrusionOk="0">
                <a:moveTo>
                  <a:pt x="14907" y="13611"/>
                </a:moveTo>
                <a:cubicBezTo>
                  <a:pt x="14908" y="13576"/>
                  <a:pt x="14915" y="13542"/>
                  <a:pt x="14927" y="13508"/>
                </a:cubicBezTo>
                <a:cubicBezTo>
                  <a:pt x="14945" y="13527"/>
                  <a:pt x="14935" y="13561"/>
                  <a:pt x="14907" y="13611"/>
                </a:cubicBezTo>
                <a:cubicBezTo>
                  <a:pt x="14911" y="13596"/>
                  <a:pt x="14935" y="13561"/>
                  <a:pt x="14907" y="13611"/>
                </a:cubicBezTo>
                <a:close/>
                <a:moveTo>
                  <a:pt x="13846" y="3906"/>
                </a:moveTo>
                <a:cubicBezTo>
                  <a:pt x="13745" y="4068"/>
                  <a:pt x="13727" y="4129"/>
                  <a:pt x="13495" y="4231"/>
                </a:cubicBezTo>
                <a:cubicBezTo>
                  <a:pt x="13568" y="4090"/>
                  <a:pt x="13714" y="3995"/>
                  <a:pt x="13864" y="3877"/>
                </a:cubicBezTo>
                <a:lnTo>
                  <a:pt x="13846" y="3906"/>
                </a:lnTo>
                <a:cubicBezTo>
                  <a:pt x="13827" y="3937"/>
                  <a:pt x="13846" y="3906"/>
                  <a:pt x="13846" y="3906"/>
                </a:cubicBezTo>
                <a:close/>
                <a:moveTo>
                  <a:pt x="12475" y="14778"/>
                </a:moveTo>
                <a:cubicBezTo>
                  <a:pt x="12516" y="14778"/>
                  <a:pt x="12564" y="14776"/>
                  <a:pt x="12595" y="14795"/>
                </a:cubicBezTo>
                <a:cubicBezTo>
                  <a:pt x="12555" y="14785"/>
                  <a:pt x="12514" y="14778"/>
                  <a:pt x="12475" y="14778"/>
                </a:cubicBezTo>
                <a:cubicBezTo>
                  <a:pt x="12476" y="14778"/>
                  <a:pt x="12514" y="14778"/>
                  <a:pt x="12475" y="14778"/>
                </a:cubicBezTo>
                <a:close/>
                <a:moveTo>
                  <a:pt x="7113" y="17141"/>
                </a:moveTo>
                <a:cubicBezTo>
                  <a:pt x="7109" y="17139"/>
                  <a:pt x="7101" y="17127"/>
                  <a:pt x="7096" y="17118"/>
                </a:cubicBezTo>
                <a:cubicBezTo>
                  <a:pt x="7113" y="17112"/>
                  <a:pt x="7129" y="17104"/>
                  <a:pt x="7143" y="17096"/>
                </a:cubicBezTo>
                <a:cubicBezTo>
                  <a:pt x="7135" y="17114"/>
                  <a:pt x="7137" y="17132"/>
                  <a:pt x="7149" y="17150"/>
                </a:cubicBezTo>
                <a:lnTo>
                  <a:pt x="7113" y="17141"/>
                </a:lnTo>
                <a:cubicBezTo>
                  <a:pt x="7109" y="17139"/>
                  <a:pt x="7113" y="17141"/>
                  <a:pt x="7113" y="17141"/>
                </a:cubicBezTo>
                <a:close/>
                <a:moveTo>
                  <a:pt x="4271" y="153"/>
                </a:moveTo>
                <a:cubicBezTo>
                  <a:pt x="4271" y="153"/>
                  <a:pt x="4274" y="153"/>
                  <a:pt x="4271" y="153"/>
                </a:cubicBezTo>
                <a:cubicBezTo>
                  <a:pt x="4271" y="153"/>
                  <a:pt x="4271" y="153"/>
                  <a:pt x="4271" y="153"/>
                </a:cubicBezTo>
                <a:close/>
                <a:moveTo>
                  <a:pt x="21083" y="5876"/>
                </a:moveTo>
                <a:cubicBezTo>
                  <a:pt x="20878" y="5351"/>
                  <a:pt x="20177" y="5444"/>
                  <a:pt x="19555" y="5083"/>
                </a:cubicBezTo>
                <a:cubicBezTo>
                  <a:pt x="19066" y="4799"/>
                  <a:pt x="18685" y="4740"/>
                  <a:pt x="18023" y="4717"/>
                </a:cubicBezTo>
                <a:cubicBezTo>
                  <a:pt x="17537" y="4700"/>
                  <a:pt x="17283" y="4482"/>
                  <a:pt x="16812" y="4685"/>
                </a:cubicBezTo>
                <a:cubicBezTo>
                  <a:pt x="16950" y="4215"/>
                  <a:pt x="15462" y="3995"/>
                  <a:pt x="14945" y="4103"/>
                </a:cubicBezTo>
                <a:cubicBezTo>
                  <a:pt x="14955" y="4083"/>
                  <a:pt x="15053" y="3900"/>
                  <a:pt x="15053" y="3900"/>
                </a:cubicBezTo>
                <a:cubicBezTo>
                  <a:pt x="14663" y="3887"/>
                  <a:pt x="14273" y="3873"/>
                  <a:pt x="13883" y="3862"/>
                </a:cubicBezTo>
                <a:cubicBezTo>
                  <a:pt x="14117" y="3655"/>
                  <a:pt x="14501" y="3533"/>
                  <a:pt x="14274" y="3246"/>
                </a:cubicBezTo>
                <a:cubicBezTo>
                  <a:pt x="13791" y="3298"/>
                  <a:pt x="13738" y="2329"/>
                  <a:pt x="13421" y="2513"/>
                </a:cubicBezTo>
                <a:cubicBezTo>
                  <a:pt x="13222" y="2341"/>
                  <a:pt x="12877" y="2206"/>
                  <a:pt x="12575" y="2135"/>
                </a:cubicBezTo>
                <a:cubicBezTo>
                  <a:pt x="12586" y="2119"/>
                  <a:pt x="12595" y="2102"/>
                  <a:pt x="12600" y="2085"/>
                </a:cubicBezTo>
                <a:cubicBezTo>
                  <a:pt x="12472" y="2018"/>
                  <a:pt x="11718" y="1855"/>
                  <a:pt x="11552" y="2009"/>
                </a:cubicBezTo>
                <a:cubicBezTo>
                  <a:pt x="11407" y="1950"/>
                  <a:pt x="11152" y="1951"/>
                  <a:pt x="10982" y="1957"/>
                </a:cubicBezTo>
                <a:lnTo>
                  <a:pt x="10971" y="1915"/>
                </a:lnTo>
                <a:lnTo>
                  <a:pt x="10942" y="1935"/>
                </a:lnTo>
                <a:cubicBezTo>
                  <a:pt x="10847" y="1887"/>
                  <a:pt x="10590" y="1730"/>
                  <a:pt x="10461" y="1730"/>
                </a:cubicBezTo>
                <a:cubicBezTo>
                  <a:pt x="10603" y="1730"/>
                  <a:pt x="10202" y="1408"/>
                  <a:pt x="10132" y="1370"/>
                </a:cubicBezTo>
                <a:cubicBezTo>
                  <a:pt x="10175" y="1376"/>
                  <a:pt x="10205" y="1380"/>
                  <a:pt x="10205" y="1380"/>
                </a:cubicBezTo>
                <a:cubicBezTo>
                  <a:pt x="9946" y="1224"/>
                  <a:pt x="9692" y="1045"/>
                  <a:pt x="9292" y="1115"/>
                </a:cubicBezTo>
                <a:cubicBezTo>
                  <a:pt x="9308" y="1100"/>
                  <a:pt x="9312" y="1069"/>
                  <a:pt x="9318" y="1047"/>
                </a:cubicBezTo>
                <a:cubicBezTo>
                  <a:pt x="9756" y="901"/>
                  <a:pt x="8958" y="655"/>
                  <a:pt x="8719" y="691"/>
                </a:cubicBezTo>
                <a:cubicBezTo>
                  <a:pt x="8697" y="649"/>
                  <a:pt x="8672" y="637"/>
                  <a:pt x="8622" y="605"/>
                </a:cubicBezTo>
                <a:cubicBezTo>
                  <a:pt x="8595" y="615"/>
                  <a:pt x="8857" y="603"/>
                  <a:pt x="8946" y="583"/>
                </a:cubicBezTo>
                <a:lnTo>
                  <a:pt x="8946" y="424"/>
                </a:lnTo>
                <a:cubicBezTo>
                  <a:pt x="8584" y="419"/>
                  <a:pt x="8041" y="370"/>
                  <a:pt x="7753" y="527"/>
                </a:cubicBezTo>
                <a:cubicBezTo>
                  <a:pt x="7325" y="761"/>
                  <a:pt x="7238" y="462"/>
                  <a:pt x="6865" y="462"/>
                </a:cubicBezTo>
                <a:cubicBezTo>
                  <a:pt x="6651" y="462"/>
                  <a:pt x="6162" y="582"/>
                  <a:pt x="6100" y="423"/>
                </a:cubicBezTo>
                <a:cubicBezTo>
                  <a:pt x="6035" y="257"/>
                  <a:pt x="5794" y="173"/>
                  <a:pt x="5530" y="201"/>
                </a:cubicBezTo>
                <a:cubicBezTo>
                  <a:pt x="5798" y="201"/>
                  <a:pt x="4516" y="-254"/>
                  <a:pt x="5126" y="246"/>
                </a:cubicBezTo>
                <a:cubicBezTo>
                  <a:pt x="4964" y="310"/>
                  <a:pt x="4729" y="281"/>
                  <a:pt x="4573" y="365"/>
                </a:cubicBezTo>
                <a:cubicBezTo>
                  <a:pt x="4569" y="357"/>
                  <a:pt x="4565" y="351"/>
                  <a:pt x="4561" y="344"/>
                </a:cubicBezTo>
                <a:cubicBezTo>
                  <a:pt x="4686" y="310"/>
                  <a:pt x="4802" y="265"/>
                  <a:pt x="4906" y="212"/>
                </a:cubicBezTo>
                <a:cubicBezTo>
                  <a:pt x="4915" y="-229"/>
                  <a:pt x="4397" y="153"/>
                  <a:pt x="4270" y="153"/>
                </a:cubicBezTo>
                <a:cubicBezTo>
                  <a:pt x="4167" y="164"/>
                  <a:pt x="3359" y="353"/>
                  <a:pt x="3319" y="417"/>
                </a:cubicBezTo>
                <a:lnTo>
                  <a:pt x="3145" y="383"/>
                </a:lnTo>
                <a:cubicBezTo>
                  <a:pt x="2836" y="502"/>
                  <a:pt x="2710" y="657"/>
                  <a:pt x="2597" y="861"/>
                </a:cubicBezTo>
                <a:lnTo>
                  <a:pt x="2632" y="881"/>
                </a:lnTo>
                <a:lnTo>
                  <a:pt x="2609" y="891"/>
                </a:lnTo>
                <a:cubicBezTo>
                  <a:pt x="2609" y="891"/>
                  <a:pt x="2630" y="919"/>
                  <a:pt x="2631" y="920"/>
                </a:cubicBezTo>
                <a:cubicBezTo>
                  <a:pt x="2441" y="925"/>
                  <a:pt x="2439" y="994"/>
                  <a:pt x="2367" y="1082"/>
                </a:cubicBezTo>
                <a:cubicBezTo>
                  <a:pt x="2327" y="1132"/>
                  <a:pt x="2134" y="1188"/>
                  <a:pt x="2046" y="1216"/>
                </a:cubicBezTo>
                <a:cubicBezTo>
                  <a:pt x="2006" y="1191"/>
                  <a:pt x="1971" y="1160"/>
                  <a:pt x="1938" y="1132"/>
                </a:cubicBezTo>
                <a:lnTo>
                  <a:pt x="1757" y="1278"/>
                </a:lnTo>
                <a:lnTo>
                  <a:pt x="1868" y="1415"/>
                </a:lnTo>
                <a:lnTo>
                  <a:pt x="1840" y="1419"/>
                </a:lnTo>
                <a:lnTo>
                  <a:pt x="1824" y="1473"/>
                </a:lnTo>
                <a:lnTo>
                  <a:pt x="1805" y="1460"/>
                </a:lnTo>
                <a:cubicBezTo>
                  <a:pt x="1758" y="1481"/>
                  <a:pt x="1709" y="1500"/>
                  <a:pt x="1658" y="1517"/>
                </a:cubicBezTo>
                <a:cubicBezTo>
                  <a:pt x="1549" y="1674"/>
                  <a:pt x="1707" y="1979"/>
                  <a:pt x="1798" y="2121"/>
                </a:cubicBezTo>
                <a:lnTo>
                  <a:pt x="1623" y="2198"/>
                </a:lnTo>
                <a:cubicBezTo>
                  <a:pt x="1623" y="2198"/>
                  <a:pt x="1757" y="2274"/>
                  <a:pt x="1768" y="2279"/>
                </a:cubicBezTo>
                <a:cubicBezTo>
                  <a:pt x="1773" y="2424"/>
                  <a:pt x="1650" y="2661"/>
                  <a:pt x="1803" y="2773"/>
                </a:cubicBezTo>
                <a:cubicBezTo>
                  <a:pt x="1723" y="2851"/>
                  <a:pt x="1540" y="2983"/>
                  <a:pt x="1532" y="3078"/>
                </a:cubicBezTo>
                <a:cubicBezTo>
                  <a:pt x="1139" y="3076"/>
                  <a:pt x="1182" y="3360"/>
                  <a:pt x="947" y="3451"/>
                </a:cubicBezTo>
                <a:cubicBezTo>
                  <a:pt x="945" y="3436"/>
                  <a:pt x="951" y="3434"/>
                  <a:pt x="966" y="3447"/>
                </a:cubicBezTo>
                <a:cubicBezTo>
                  <a:pt x="608" y="3513"/>
                  <a:pt x="413" y="3554"/>
                  <a:pt x="434" y="3830"/>
                </a:cubicBezTo>
                <a:cubicBezTo>
                  <a:pt x="410" y="3843"/>
                  <a:pt x="192" y="4024"/>
                  <a:pt x="245" y="4024"/>
                </a:cubicBezTo>
                <a:lnTo>
                  <a:pt x="236" y="4024"/>
                </a:lnTo>
                <a:cubicBezTo>
                  <a:pt x="54" y="4141"/>
                  <a:pt x="48" y="4311"/>
                  <a:pt x="120" y="4482"/>
                </a:cubicBezTo>
                <a:cubicBezTo>
                  <a:pt x="-250" y="4580"/>
                  <a:pt x="355" y="4716"/>
                  <a:pt x="355" y="4730"/>
                </a:cubicBezTo>
                <a:cubicBezTo>
                  <a:pt x="361" y="4790"/>
                  <a:pt x="347" y="4826"/>
                  <a:pt x="446" y="4867"/>
                </a:cubicBezTo>
                <a:cubicBezTo>
                  <a:pt x="418" y="4880"/>
                  <a:pt x="385" y="4889"/>
                  <a:pt x="354" y="4898"/>
                </a:cubicBezTo>
                <a:lnTo>
                  <a:pt x="401" y="5044"/>
                </a:lnTo>
                <a:cubicBezTo>
                  <a:pt x="360" y="5065"/>
                  <a:pt x="295" y="5073"/>
                  <a:pt x="243" y="5074"/>
                </a:cubicBezTo>
                <a:cubicBezTo>
                  <a:pt x="-96" y="5327"/>
                  <a:pt x="100" y="5478"/>
                  <a:pt x="253" y="5724"/>
                </a:cubicBezTo>
                <a:cubicBezTo>
                  <a:pt x="-131" y="5758"/>
                  <a:pt x="906" y="6336"/>
                  <a:pt x="977" y="6405"/>
                </a:cubicBezTo>
                <a:cubicBezTo>
                  <a:pt x="1473" y="6884"/>
                  <a:pt x="1943" y="7410"/>
                  <a:pt x="2366" y="7917"/>
                </a:cubicBezTo>
                <a:cubicBezTo>
                  <a:pt x="2792" y="8429"/>
                  <a:pt x="2834" y="8747"/>
                  <a:pt x="3754" y="9047"/>
                </a:cubicBezTo>
                <a:cubicBezTo>
                  <a:pt x="4138" y="9172"/>
                  <a:pt x="4518" y="9326"/>
                  <a:pt x="4908" y="9441"/>
                </a:cubicBezTo>
                <a:cubicBezTo>
                  <a:pt x="5168" y="9517"/>
                  <a:pt x="5201" y="9759"/>
                  <a:pt x="5520" y="9800"/>
                </a:cubicBezTo>
                <a:cubicBezTo>
                  <a:pt x="5673" y="10251"/>
                  <a:pt x="5783" y="10655"/>
                  <a:pt x="5791" y="11117"/>
                </a:cubicBezTo>
                <a:cubicBezTo>
                  <a:pt x="5711" y="11122"/>
                  <a:pt x="5913" y="12338"/>
                  <a:pt x="5907" y="12464"/>
                </a:cubicBezTo>
                <a:cubicBezTo>
                  <a:pt x="5882" y="13059"/>
                  <a:pt x="5883" y="13548"/>
                  <a:pt x="6193" y="14121"/>
                </a:cubicBezTo>
                <a:lnTo>
                  <a:pt x="6225" y="14132"/>
                </a:lnTo>
                <a:cubicBezTo>
                  <a:pt x="6430" y="14543"/>
                  <a:pt x="6291" y="15161"/>
                  <a:pt x="6165" y="15567"/>
                </a:cubicBezTo>
                <a:lnTo>
                  <a:pt x="5959" y="15469"/>
                </a:lnTo>
                <a:cubicBezTo>
                  <a:pt x="6052" y="15704"/>
                  <a:pt x="6153" y="16040"/>
                  <a:pt x="6421" y="16224"/>
                </a:cubicBezTo>
                <a:cubicBezTo>
                  <a:pt x="6507" y="16420"/>
                  <a:pt x="6366" y="16837"/>
                  <a:pt x="6657" y="17019"/>
                </a:cubicBezTo>
                <a:lnTo>
                  <a:pt x="6608" y="17029"/>
                </a:lnTo>
                <a:cubicBezTo>
                  <a:pt x="6637" y="17135"/>
                  <a:pt x="6673" y="17242"/>
                  <a:pt x="6698" y="17348"/>
                </a:cubicBezTo>
                <a:cubicBezTo>
                  <a:pt x="6724" y="17460"/>
                  <a:pt x="6961" y="17753"/>
                  <a:pt x="7204" y="17552"/>
                </a:cubicBezTo>
                <a:cubicBezTo>
                  <a:pt x="7368" y="17415"/>
                  <a:pt x="7130" y="17379"/>
                  <a:pt x="7104" y="17271"/>
                </a:cubicBezTo>
                <a:cubicBezTo>
                  <a:pt x="7153" y="17247"/>
                  <a:pt x="7205" y="17224"/>
                  <a:pt x="7258" y="17204"/>
                </a:cubicBezTo>
                <a:cubicBezTo>
                  <a:pt x="7266" y="17207"/>
                  <a:pt x="7274" y="17209"/>
                  <a:pt x="7283" y="17212"/>
                </a:cubicBezTo>
                <a:cubicBezTo>
                  <a:pt x="7428" y="17330"/>
                  <a:pt x="7359" y="17669"/>
                  <a:pt x="7457" y="17825"/>
                </a:cubicBezTo>
                <a:cubicBezTo>
                  <a:pt x="7064" y="17733"/>
                  <a:pt x="6781" y="17992"/>
                  <a:pt x="7244" y="18037"/>
                </a:cubicBezTo>
                <a:cubicBezTo>
                  <a:pt x="7249" y="18089"/>
                  <a:pt x="7372" y="18164"/>
                  <a:pt x="7414" y="18219"/>
                </a:cubicBezTo>
                <a:cubicBezTo>
                  <a:pt x="7100" y="18171"/>
                  <a:pt x="6990" y="18391"/>
                  <a:pt x="6948" y="18541"/>
                </a:cubicBezTo>
                <a:cubicBezTo>
                  <a:pt x="6858" y="18867"/>
                  <a:pt x="7590" y="18545"/>
                  <a:pt x="7695" y="18694"/>
                </a:cubicBezTo>
                <a:cubicBezTo>
                  <a:pt x="7722" y="18862"/>
                  <a:pt x="7638" y="18904"/>
                  <a:pt x="7476" y="18960"/>
                </a:cubicBezTo>
                <a:cubicBezTo>
                  <a:pt x="7193" y="19058"/>
                  <a:pt x="7547" y="19380"/>
                  <a:pt x="7676" y="19483"/>
                </a:cubicBezTo>
                <a:cubicBezTo>
                  <a:pt x="7806" y="19585"/>
                  <a:pt x="8719" y="19925"/>
                  <a:pt x="8709" y="20034"/>
                </a:cubicBezTo>
                <a:cubicBezTo>
                  <a:pt x="8675" y="20055"/>
                  <a:pt x="8539" y="20057"/>
                  <a:pt x="8495" y="20060"/>
                </a:cubicBezTo>
                <a:cubicBezTo>
                  <a:pt x="8668" y="20215"/>
                  <a:pt x="8970" y="20245"/>
                  <a:pt x="9155" y="20402"/>
                </a:cubicBezTo>
                <a:cubicBezTo>
                  <a:pt x="9472" y="20673"/>
                  <a:pt x="9686" y="20866"/>
                  <a:pt x="10256" y="20922"/>
                </a:cubicBezTo>
                <a:cubicBezTo>
                  <a:pt x="10224" y="21093"/>
                  <a:pt x="10989" y="21099"/>
                  <a:pt x="11173" y="21106"/>
                </a:cubicBezTo>
                <a:cubicBezTo>
                  <a:pt x="11320" y="21272"/>
                  <a:pt x="11860" y="21266"/>
                  <a:pt x="12121" y="21346"/>
                </a:cubicBezTo>
                <a:cubicBezTo>
                  <a:pt x="12171" y="21325"/>
                  <a:pt x="12226" y="21311"/>
                  <a:pt x="12286" y="21303"/>
                </a:cubicBezTo>
                <a:cubicBezTo>
                  <a:pt x="12279" y="21275"/>
                  <a:pt x="12265" y="21249"/>
                  <a:pt x="12243" y="21224"/>
                </a:cubicBezTo>
                <a:cubicBezTo>
                  <a:pt x="12367" y="21226"/>
                  <a:pt x="12609" y="21245"/>
                  <a:pt x="12688" y="21175"/>
                </a:cubicBezTo>
                <a:cubicBezTo>
                  <a:pt x="13408" y="21075"/>
                  <a:pt x="12856" y="20944"/>
                  <a:pt x="12432" y="20879"/>
                </a:cubicBezTo>
                <a:cubicBezTo>
                  <a:pt x="12038" y="20821"/>
                  <a:pt x="11669" y="20556"/>
                  <a:pt x="11367" y="20396"/>
                </a:cubicBezTo>
                <a:lnTo>
                  <a:pt x="11371" y="20394"/>
                </a:lnTo>
                <a:cubicBezTo>
                  <a:pt x="11287" y="20307"/>
                  <a:pt x="11160" y="20275"/>
                  <a:pt x="11013" y="20336"/>
                </a:cubicBezTo>
                <a:cubicBezTo>
                  <a:pt x="10986" y="20329"/>
                  <a:pt x="10938" y="20310"/>
                  <a:pt x="10929" y="20303"/>
                </a:cubicBezTo>
                <a:cubicBezTo>
                  <a:pt x="10926" y="20288"/>
                  <a:pt x="10923" y="20273"/>
                  <a:pt x="10922" y="20258"/>
                </a:cubicBezTo>
                <a:lnTo>
                  <a:pt x="11154" y="20296"/>
                </a:lnTo>
                <a:lnTo>
                  <a:pt x="11240" y="20191"/>
                </a:lnTo>
                <a:cubicBezTo>
                  <a:pt x="10960" y="20056"/>
                  <a:pt x="10729" y="19885"/>
                  <a:pt x="10600" y="19679"/>
                </a:cubicBezTo>
                <a:cubicBezTo>
                  <a:pt x="11043" y="19491"/>
                  <a:pt x="10850" y="19267"/>
                  <a:pt x="11190" y="19008"/>
                </a:cubicBezTo>
                <a:cubicBezTo>
                  <a:pt x="11610" y="18689"/>
                  <a:pt x="10881" y="18589"/>
                  <a:pt x="10564" y="18488"/>
                </a:cubicBezTo>
                <a:cubicBezTo>
                  <a:pt x="9933" y="18287"/>
                  <a:pt x="10482" y="18110"/>
                  <a:pt x="10762" y="17956"/>
                </a:cubicBezTo>
                <a:cubicBezTo>
                  <a:pt x="11082" y="17780"/>
                  <a:pt x="10532" y="17572"/>
                  <a:pt x="10925" y="17461"/>
                </a:cubicBezTo>
                <a:cubicBezTo>
                  <a:pt x="11053" y="17363"/>
                  <a:pt x="11542" y="17241"/>
                  <a:pt x="11132" y="17081"/>
                </a:cubicBezTo>
                <a:cubicBezTo>
                  <a:pt x="10719" y="16920"/>
                  <a:pt x="10542" y="17195"/>
                  <a:pt x="10370" y="16756"/>
                </a:cubicBezTo>
                <a:cubicBezTo>
                  <a:pt x="10280" y="16736"/>
                  <a:pt x="10698" y="16839"/>
                  <a:pt x="10701" y="16840"/>
                </a:cubicBezTo>
                <a:cubicBezTo>
                  <a:pt x="10852" y="16881"/>
                  <a:pt x="11044" y="16917"/>
                  <a:pt x="11208" y="16880"/>
                </a:cubicBezTo>
                <a:cubicBezTo>
                  <a:pt x="11677" y="16774"/>
                  <a:pt x="11296" y="16620"/>
                  <a:pt x="11327" y="16476"/>
                </a:cubicBezTo>
                <a:lnTo>
                  <a:pt x="11391" y="16465"/>
                </a:lnTo>
                <a:cubicBezTo>
                  <a:pt x="11399" y="16341"/>
                  <a:pt x="11312" y="16265"/>
                  <a:pt x="11208" y="16169"/>
                </a:cubicBezTo>
                <a:cubicBezTo>
                  <a:pt x="11664" y="16259"/>
                  <a:pt x="12455" y="16159"/>
                  <a:pt x="12835" y="15994"/>
                </a:cubicBezTo>
                <a:cubicBezTo>
                  <a:pt x="13028" y="15910"/>
                  <a:pt x="13154" y="15698"/>
                  <a:pt x="13228" y="15565"/>
                </a:cubicBezTo>
                <a:cubicBezTo>
                  <a:pt x="13402" y="15253"/>
                  <a:pt x="12911" y="15333"/>
                  <a:pt x="12834" y="15144"/>
                </a:cubicBezTo>
                <a:cubicBezTo>
                  <a:pt x="12802" y="15022"/>
                  <a:pt x="12963" y="14987"/>
                  <a:pt x="12778" y="14873"/>
                </a:cubicBezTo>
                <a:cubicBezTo>
                  <a:pt x="13254" y="14989"/>
                  <a:pt x="14069" y="14954"/>
                  <a:pt x="14075" y="14543"/>
                </a:cubicBezTo>
                <a:cubicBezTo>
                  <a:pt x="14715" y="14565"/>
                  <a:pt x="14622" y="13934"/>
                  <a:pt x="14861" y="13689"/>
                </a:cubicBezTo>
                <a:cubicBezTo>
                  <a:pt x="14826" y="13753"/>
                  <a:pt x="14779" y="13815"/>
                  <a:pt x="14699" y="13862"/>
                </a:cubicBezTo>
                <a:lnTo>
                  <a:pt x="14810" y="13932"/>
                </a:lnTo>
                <a:lnTo>
                  <a:pt x="14823" y="13925"/>
                </a:lnTo>
                <a:lnTo>
                  <a:pt x="14866" y="13945"/>
                </a:lnTo>
                <a:cubicBezTo>
                  <a:pt x="15391" y="13663"/>
                  <a:pt x="15253" y="13268"/>
                  <a:pt x="15713" y="12979"/>
                </a:cubicBezTo>
                <a:cubicBezTo>
                  <a:pt x="16218" y="12660"/>
                  <a:pt x="15525" y="12151"/>
                  <a:pt x="15954" y="11777"/>
                </a:cubicBezTo>
                <a:cubicBezTo>
                  <a:pt x="16313" y="11463"/>
                  <a:pt x="17360" y="11121"/>
                  <a:pt x="17972" y="11165"/>
                </a:cubicBezTo>
                <a:cubicBezTo>
                  <a:pt x="18474" y="11201"/>
                  <a:pt x="18489" y="10927"/>
                  <a:pt x="18940" y="10851"/>
                </a:cubicBezTo>
                <a:cubicBezTo>
                  <a:pt x="18679" y="10613"/>
                  <a:pt x="19041" y="10505"/>
                  <a:pt x="19136" y="10300"/>
                </a:cubicBezTo>
                <a:cubicBezTo>
                  <a:pt x="19263" y="10026"/>
                  <a:pt x="19440" y="9737"/>
                  <a:pt x="19532" y="9473"/>
                </a:cubicBezTo>
                <a:cubicBezTo>
                  <a:pt x="19677" y="9053"/>
                  <a:pt x="19187" y="8394"/>
                  <a:pt x="19505" y="8013"/>
                </a:cubicBezTo>
                <a:cubicBezTo>
                  <a:pt x="20005" y="8053"/>
                  <a:pt x="20030" y="7526"/>
                  <a:pt x="20245" y="7340"/>
                </a:cubicBezTo>
                <a:cubicBezTo>
                  <a:pt x="20849" y="6817"/>
                  <a:pt x="21350" y="6573"/>
                  <a:pt x="21083" y="5876"/>
                </a:cubicBezTo>
                <a:cubicBezTo>
                  <a:pt x="21071" y="5847"/>
                  <a:pt x="21253" y="6319"/>
                  <a:pt x="21083" y="5876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6" name="Фигура"/>
          <p:cNvSpPr/>
          <p:nvPr/>
        </p:nvSpPr>
        <p:spPr>
          <a:xfrm>
            <a:off x="15071384" y="5217838"/>
            <a:ext cx="1306700" cy="1174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extrusionOk="0">
                <a:moveTo>
                  <a:pt x="3010" y="6585"/>
                </a:moveTo>
                <a:cubicBezTo>
                  <a:pt x="2435" y="7097"/>
                  <a:pt x="992" y="7347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7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5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09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3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5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6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8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8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7" y="4457"/>
                  <a:pt x="16817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1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7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7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8"/>
                  <a:pt x="5904" y="20197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4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0"/>
                  <a:pt x="13864" y="17445"/>
                </a:cubicBezTo>
                <a:cubicBezTo>
                  <a:pt x="13864" y="17445"/>
                  <a:pt x="13884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2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8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6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4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5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6"/>
                  <a:pt x="17971" y="15701"/>
                </a:cubicBezTo>
                <a:cubicBezTo>
                  <a:pt x="18120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7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7" name="Фигура"/>
          <p:cNvSpPr/>
          <p:nvPr/>
        </p:nvSpPr>
        <p:spPr>
          <a:xfrm>
            <a:off x="15028241" y="6315902"/>
            <a:ext cx="1722470" cy="2033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8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1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5" y="5708"/>
                </a:lnTo>
                <a:cubicBezTo>
                  <a:pt x="17148" y="5708"/>
                  <a:pt x="17061" y="5095"/>
                  <a:pt x="17028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4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5" y="11861"/>
                  <a:pt x="18334" y="11800"/>
                  <a:pt x="18421" y="11719"/>
                </a:cubicBezTo>
                <a:lnTo>
                  <a:pt x="18439" y="11747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8" name="Фигура"/>
          <p:cNvSpPr/>
          <p:nvPr/>
        </p:nvSpPr>
        <p:spPr>
          <a:xfrm>
            <a:off x="12041900" y="5174946"/>
            <a:ext cx="3339032" cy="198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65" extrusionOk="0">
                <a:moveTo>
                  <a:pt x="13469" y="3580"/>
                </a:moveTo>
                <a:cubicBezTo>
                  <a:pt x="13690" y="3383"/>
                  <a:pt x="13241" y="3198"/>
                  <a:pt x="13219" y="3654"/>
                </a:cubicBezTo>
                <a:cubicBezTo>
                  <a:pt x="13301" y="3647"/>
                  <a:pt x="13395" y="3646"/>
                  <a:pt x="13469" y="3580"/>
                </a:cubicBezTo>
                <a:cubicBezTo>
                  <a:pt x="13488" y="3563"/>
                  <a:pt x="13429" y="3616"/>
                  <a:pt x="13469" y="3580"/>
                </a:cubicBezTo>
                <a:close/>
                <a:moveTo>
                  <a:pt x="11812" y="960"/>
                </a:moveTo>
                <a:cubicBezTo>
                  <a:pt x="11873" y="975"/>
                  <a:pt x="12398" y="1247"/>
                  <a:pt x="12369" y="928"/>
                </a:cubicBezTo>
                <a:cubicBezTo>
                  <a:pt x="12352" y="748"/>
                  <a:pt x="11916" y="805"/>
                  <a:pt x="11875" y="809"/>
                </a:cubicBezTo>
                <a:cubicBezTo>
                  <a:pt x="11884" y="836"/>
                  <a:pt x="11971" y="855"/>
                  <a:pt x="11950" y="900"/>
                </a:cubicBezTo>
                <a:cubicBezTo>
                  <a:pt x="11906" y="934"/>
                  <a:pt x="11860" y="954"/>
                  <a:pt x="11812" y="960"/>
                </a:cubicBezTo>
                <a:cubicBezTo>
                  <a:pt x="11855" y="970"/>
                  <a:pt x="11846" y="935"/>
                  <a:pt x="11812" y="960"/>
                </a:cubicBezTo>
                <a:close/>
                <a:moveTo>
                  <a:pt x="11540" y="1517"/>
                </a:moveTo>
                <a:cubicBezTo>
                  <a:pt x="11523" y="1533"/>
                  <a:pt x="11515" y="1556"/>
                  <a:pt x="11513" y="1586"/>
                </a:cubicBezTo>
                <a:cubicBezTo>
                  <a:pt x="11538" y="1636"/>
                  <a:pt x="11761" y="1589"/>
                  <a:pt x="11799" y="1596"/>
                </a:cubicBezTo>
                <a:cubicBezTo>
                  <a:pt x="11765" y="1635"/>
                  <a:pt x="11679" y="1642"/>
                  <a:pt x="11690" y="1736"/>
                </a:cubicBezTo>
                <a:cubicBezTo>
                  <a:pt x="11831" y="1761"/>
                  <a:pt x="11923" y="1736"/>
                  <a:pt x="12042" y="1625"/>
                </a:cubicBezTo>
                <a:cubicBezTo>
                  <a:pt x="12061" y="1607"/>
                  <a:pt x="12223" y="1391"/>
                  <a:pt x="12222" y="1391"/>
                </a:cubicBezTo>
                <a:cubicBezTo>
                  <a:pt x="12126" y="1354"/>
                  <a:pt x="11952" y="1272"/>
                  <a:pt x="11858" y="1369"/>
                </a:cubicBezTo>
                <a:cubicBezTo>
                  <a:pt x="11884" y="1388"/>
                  <a:pt x="11887" y="1414"/>
                  <a:pt x="11867" y="1446"/>
                </a:cubicBezTo>
                <a:cubicBezTo>
                  <a:pt x="11798" y="1500"/>
                  <a:pt x="11752" y="1289"/>
                  <a:pt x="11704" y="1540"/>
                </a:cubicBezTo>
                <a:cubicBezTo>
                  <a:pt x="11678" y="1531"/>
                  <a:pt x="11511" y="1089"/>
                  <a:pt x="11476" y="1479"/>
                </a:cubicBezTo>
                <a:cubicBezTo>
                  <a:pt x="11501" y="1477"/>
                  <a:pt x="11546" y="1464"/>
                  <a:pt x="11540" y="1517"/>
                </a:cubicBezTo>
                <a:cubicBezTo>
                  <a:pt x="11536" y="1546"/>
                  <a:pt x="11546" y="1464"/>
                  <a:pt x="11540" y="1517"/>
                </a:cubicBezTo>
                <a:close/>
                <a:moveTo>
                  <a:pt x="12343" y="1561"/>
                </a:moveTo>
                <a:cubicBezTo>
                  <a:pt x="12265" y="1570"/>
                  <a:pt x="12133" y="1594"/>
                  <a:pt x="12080" y="1710"/>
                </a:cubicBezTo>
                <a:cubicBezTo>
                  <a:pt x="12161" y="1774"/>
                  <a:pt x="12265" y="1833"/>
                  <a:pt x="12355" y="1780"/>
                </a:cubicBezTo>
                <a:cubicBezTo>
                  <a:pt x="12461" y="1718"/>
                  <a:pt x="12469" y="1547"/>
                  <a:pt x="12343" y="1561"/>
                </a:cubicBezTo>
                <a:cubicBezTo>
                  <a:pt x="12307" y="1565"/>
                  <a:pt x="12374" y="1558"/>
                  <a:pt x="12343" y="1561"/>
                </a:cubicBezTo>
                <a:close/>
                <a:moveTo>
                  <a:pt x="12410" y="1343"/>
                </a:moveTo>
                <a:cubicBezTo>
                  <a:pt x="12467" y="1514"/>
                  <a:pt x="12652" y="1308"/>
                  <a:pt x="12689" y="1408"/>
                </a:cubicBezTo>
                <a:cubicBezTo>
                  <a:pt x="12756" y="1588"/>
                  <a:pt x="12564" y="1588"/>
                  <a:pt x="12560" y="1740"/>
                </a:cubicBezTo>
                <a:cubicBezTo>
                  <a:pt x="12559" y="1806"/>
                  <a:pt x="12970" y="1815"/>
                  <a:pt x="12882" y="1823"/>
                </a:cubicBezTo>
                <a:cubicBezTo>
                  <a:pt x="13030" y="1809"/>
                  <a:pt x="13368" y="1722"/>
                  <a:pt x="13506" y="1791"/>
                </a:cubicBezTo>
                <a:cubicBezTo>
                  <a:pt x="13589" y="1831"/>
                  <a:pt x="13984" y="1801"/>
                  <a:pt x="13919" y="1685"/>
                </a:cubicBezTo>
                <a:cubicBezTo>
                  <a:pt x="13920" y="1684"/>
                  <a:pt x="14003" y="1641"/>
                  <a:pt x="13980" y="1596"/>
                </a:cubicBezTo>
                <a:cubicBezTo>
                  <a:pt x="13771" y="1178"/>
                  <a:pt x="13157" y="1950"/>
                  <a:pt x="12958" y="1442"/>
                </a:cubicBezTo>
                <a:cubicBezTo>
                  <a:pt x="12992" y="1431"/>
                  <a:pt x="13058" y="1449"/>
                  <a:pt x="13081" y="1404"/>
                </a:cubicBezTo>
                <a:cubicBezTo>
                  <a:pt x="12885" y="1396"/>
                  <a:pt x="12527" y="1042"/>
                  <a:pt x="12348" y="1306"/>
                </a:cubicBezTo>
                <a:cubicBezTo>
                  <a:pt x="12378" y="1305"/>
                  <a:pt x="12395" y="1296"/>
                  <a:pt x="12410" y="1343"/>
                </a:cubicBezTo>
                <a:cubicBezTo>
                  <a:pt x="12442" y="1437"/>
                  <a:pt x="12395" y="1296"/>
                  <a:pt x="12410" y="1343"/>
                </a:cubicBezTo>
                <a:close/>
                <a:moveTo>
                  <a:pt x="12979" y="817"/>
                </a:moveTo>
                <a:cubicBezTo>
                  <a:pt x="13039" y="880"/>
                  <a:pt x="13140" y="853"/>
                  <a:pt x="13207" y="852"/>
                </a:cubicBezTo>
                <a:cubicBezTo>
                  <a:pt x="13084" y="883"/>
                  <a:pt x="12938" y="1062"/>
                  <a:pt x="13163" y="1076"/>
                </a:cubicBezTo>
                <a:cubicBezTo>
                  <a:pt x="13377" y="1089"/>
                  <a:pt x="13572" y="1002"/>
                  <a:pt x="13782" y="958"/>
                </a:cubicBezTo>
                <a:cubicBezTo>
                  <a:pt x="13737" y="967"/>
                  <a:pt x="13584" y="986"/>
                  <a:pt x="13559" y="1099"/>
                </a:cubicBezTo>
                <a:cubicBezTo>
                  <a:pt x="13580" y="1003"/>
                  <a:pt x="13857" y="1306"/>
                  <a:pt x="13649" y="1256"/>
                </a:cubicBezTo>
                <a:cubicBezTo>
                  <a:pt x="13603" y="1244"/>
                  <a:pt x="13628" y="1137"/>
                  <a:pt x="13533" y="1140"/>
                </a:cubicBezTo>
                <a:cubicBezTo>
                  <a:pt x="13468" y="1141"/>
                  <a:pt x="13398" y="1300"/>
                  <a:pt x="13427" y="1300"/>
                </a:cubicBezTo>
                <a:cubicBezTo>
                  <a:pt x="13372" y="1300"/>
                  <a:pt x="13151" y="1319"/>
                  <a:pt x="13130" y="1438"/>
                </a:cubicBezTo>
                <a:cubicBezTo>
                  <a:pt x="13122" y="1478"/>
                  <a:pt x="13969" y="1488"/>
                  <a:pt x="13968" y="1499"/>
                </a:cubicBezTo>
                <a:cubicBezTo>
                  <a:pt x="13938" y="1648"/>
                  <a:pt x="14311" y="1463"/>
                  <a:pt x="14398" y="1368"/>
                </a:cubicBezTo>
                <a:cubicBezTo>
                  <a:pt x="14357" y="1353"/>
                  <a:pt x="14292" y="1384"/>
                  <a:pt x="14259" y="1341"/>
                </a:cubicBezTo>
                <a:cubicBezTo>
                  <a:pt x="14328" y="1202"/>
                  <a:pt x="14429" y="1318"/>
                  <a:pt x="14487" y="1150"/>
                </a:cubicBezTo>
                <a:cubicBezTo>
                  <a:pt x="14506" y="1095"/>
                  <a:pt x="14889" y="1042"/>
                  <a:pt x="14959" y="976"/>
                </a:cubicBezTo>
                <a:cubicBezTo>
                  <a:pt x="14946" y="967"/>
                  <a:pt x="14932" y="942"/>
                  <a:pt x="14913" y="938"/>
                </a:cubicBezTo>
                <a:cubicBezTo>
                  <a:pt x="15062" y="776"/>
                  <a:pt x="15306" y="784"/>
                  <a:pt x="15473" y="712"/>
                </a:cubicBezTo>
                <a:cubicBezTo>
                  <a:pt x="15689" y="619"/>
                  <a:pt x="15909" y="518"/>
                  <a:pt x="16130" y="463"/>
                </a:cubicBezTo>
                <a:cubicBezTo>
                  <a:pt x="16193" y="447"/>
                  <a:pt x="16764" y="265"/>
                  <a:pt x="16765" y="236"/>
                </a:cubicBezTo>
                <a:cubicBezTo>
                  <a:pt x="16780" y="-66"/>
                  <a:pt x="13963" y="274"/>
                  <a:pt x="13714" y="383"/>
                </a:cubicBezTo>
                <a:cubicBezTo>
                  <a:pt x="13768" y="359"/>
                  <a:pt x="13968" y="567"/>
                  <a:pt x="14046" y="575"/>
                </a:cubicBezTo>
                <a:cubicBezTo>
                  <a:pt x="14043" y="577"/>
                  <a:pt x="14036" y="582"/>
                  <a:pt x="14032" y="585"/>
                </a:cubicBezTo>
                <a:cubicBezTo>
                  <a:pt x="14084" y="583"/>
                  <a:pt x="14144" y="588"/>
                  <a:pt x="14191" y="615"/>
                </a:cubicBezTo>
                <a:cubicBezTo>
                  <a:pt x="14055" y="618"/>
                  <a:pt x="13967" y="761"/>
                  <a:pt x="13851" y="771"/>
                </a:cubicBezTo>
                <a:cubicBezTo>
                  <a:pt x="13991" y="759"/>
                  <a:pt x="13756" y="604"/>
                  <a:pt x="13742" y="599"/>
                </a:cubicBezTo>
                <a:cubicBezTo>
                  <a:pt x="13560" y="535"/>
                  <a:pt x="13514" y="377"/>
                  <a:pt x="13306" y="485"/>
                </a:cubicBezTo>
                <a:cubicBezTo>
                  <a:pt x="13258" y="510"/>
                  <a:pt x="12851" y="682"/>
                  <a:pt x="12979" y="817"/>
                </a:cubicBezTo>
                <a:cubicBezTo>
                  <a:pt x="13039" y="880"/>
                  <a:pt x="12960" y="797"/>
                  <a:pt x="12979" y="817"/>
                </a:cubicBezTo>
                <a:close/>
                <a:moveTo>
                  <a:pt x="9956" y="1618"/>
                </a:moveTo>
                <a:cubicBezTo>
                  <a:pt x="9927" y="1633"/>
                  <a:pt x="9879" y="1633"/>
                  <a:pt x="9868" y="1692"/>
                </a:cubicBezTo>
                <a:cubicBezTo>
                  <a:pt x="10059" y="1776"/>
                  <a:pt x="10254" y="1701"/>
                  <a:pt x="10449" y="1719"/>
                </a:cubicBezTo>
                <a:cubicBezTo>
                  <a:pt x="10414" y="1846"/>
                  <a:pt x="10163" y="1702"/>
                  <a:pt x="10102" y="1839"/>
                </a:cubicBezTo>
                <a:cubicBezTo>
                  <a:pt x="10212" y="2004"/>
                  <a:pt x="11297" y="1629"/>
                  <a:pt x="11264" y="1523"/>
                </a:cubicBezTo>
                <a:cubicBezTo>
                  <a:pt x="11241" y="1448"/>
                  <a:pt x="11154" y="1519"/>
                  <a:pt x="11121" y="1520"/>
                </a:cubicBezTo>
                <a:cubicBezTo>
                  <a:pt x="11011" y="1524"/>
                  <a:pt x="11109" y="1406"/>
                  <a:pt x="11112" y="1336"/>
                </a:cubicBezTo>
                <a:cubicBezTo>
                  <a:pt x="11026" y="1349"/>
                  <a:pt x="10944" y="1421"/>
                  <a:pt x="10859" y="1426"/>
                </a:cubicBezTo>
                <a:cubicBezTo>
                  <a:pt x="10881" y="1445"/>
                  <a:pt x="10896" y="1473"/>
                  <a:pt x="10906" y="1509"/>
                </a:cubicBezTo>
                <a:cubicBezTo>
                  <a:pt x="10875" y="1530"/>
                  <a:pt x="10842" y="1541"/>
                  <a:pt x="10809" y="1541"/>
                </a:cubicBezTo>
                <a:cubicBezTo>
                  <a:pt x="10841" y="1552"/>
                  <a:pt x="10868" y="1578"/>
                  <a:pt x="10889" y="1621"/>
                </a:cubicBezTo>
                <a:cubicBezTo>
                  <a:pt x="10849" y="1635"/>
                  <a:pt x="10644" y="1653"/>
                  <a:pt x="10590" y="1617"/>
                </a:cubicBezTo>
                <a:cubicBezTo>
                  <a:pt x="10607" y="1602"/>
                  <a:pt x="10622" y="1580"/>
                  <a:pt x="10634" y="1552"/>
                </a:cubicBezTo>
                <a:cubicBezTo>
                  <a:pt x="10580" y="1475"/>
                  <a:pt x="10519" y="1438"/>
                  <a:pt x="10450" y="1441"/>
                </a:cubicBezTo>
                <a:cubicBezTo>
                  <a:pt x="10531" y="1424"/>
                  <a:pt x="10345" y="1416"/>
                  <a:pt x="10317" y="1424"/>
                </a:cubicBezTo>
                <a:cubicBezTo>
                  <a:pt x="10190" y="1463"/>
                  <a:pt x="10078" y="1555"/>
                  <a:pt x="9956" y="1618"/>
                </a:cubicBezTo>
                <a:cubicBezTo>
                  <a:pt x="9927" y="1633"/>
                  <a:pt x="9966" y="1613"/>
                  <a:pt x="9956" y="1618"/>
                </a:cubicBezTo>
                <a:close/>
                <a:moveTo>
                  <a:pt x="9929" y="1543"/>
                </a:moveTo>
                <a:cubicBezTo>
                  <a:pt x="9974" y="1525"/>
                  <a:pt x="10014" y="1494"/>
                  <a:pt x="10050" y="1451"/>
                </a:cubicBezTo>
                <a:cubicBezTo>
                  <a:pt x="10045" y="1424"/>
                  <a:pt x="9794" y="1559"/>
                  <a:pt x="9801" y="1595"/>
                </a:cubicBezTo>
                <a:cubicBezTo>
                  <a:pt x="9845" y="1591"/>
                  <a:pt x="9888" y="1574"/>
                  <a:pt x="9929" y="1543"/>
                </a:cubicBezTo>
                <a:cubicBezTo>
                  <a:pt x="9998" y="1504"/>
                  <a:pt x="9860" y="1583"/>
                  <a:pt x="9929" y="1543"/>
                </a:cubicBezTo>
                <a:close/>
                <a:moveTo>
                  <a:pt x="8458" y="2722"/>
                </a:moveTo>
                <a:cubicBezTo>
                  <a:pt x="8713" y="2649"/>
                  <a:pt x="8960" y="2539"/>
                  <a:pt x="9190" y="2343"/>
                </a:cubicBezTo>
                <a:cubicBezTo>
                  <a:pt x="9189" y="2344"/>
                  <a:pt x="9188" y="2345"/>
                  <a:pt x="9187" y="2346"/>
                </a:cubicBezTo>
                <a:cubicBezTo>
                  <a:pt x="9193" y="2361"/>
                  <a:pt x="9203" y="2377"/>
                  <a:pt x="9208" y="2394"/>
                </a:cubicBezTo>
                <a:cubicBezTo>
                  <a:pt x="9114" y="2398"/>
                  <a:pt x="9036" y="2443"/>
                  <a:pt x="8963" y="2542"/>
                </a:cubicBezTo>
                <a:cubicBezTo>
                  <a:pt x="9074" y="2554"/>
                  <a:pt x="9184" y="2585"/>
                  <a:pt x="9297" y="2599"/>
                </a:cubicBezTo>
                <a:cubicBezTo>
                  <a:pt x="9255" y="2594"/>
                  <a:pt x="8938" y="2715"/>
                  <a:pt x="8936" y="2706"/>
                </a:cubicBezTo>
                <a:cubicBezTo>
                  <a:pt x="8936" y="2741"/>
                  <a:pt x="8942" y="2774"/>
                  <a:pt x="8956" y="2805"/>
                </a:cubicBezTo>
                <a:cubicBezTo>
                  <a:pt x="9103" y="2745"/>
                  <a:pt x="9448" y="2691"/>
                  <a:pt x="9582" y="2849"/>
                </a:cubicBezTo>
                <a:cubicBezTo>
                  <a:pt x="9551" y="2913"/>
                  <a:pt x="8856" y="2882"/>
                  <a:pt x="8862" y="2949"/>
                </a:cubicBezTo>
                <a:cubicBezTo>
                  <a:pt x="8874" y="3176"/>
                  <a:pt x="9180" y="3102"/>
                  <a:pt x="9149" y="3199"/>
                </a:cubicBezTo>
                <a:cubicBezTo>
                  <a:pt x="9065" y="3472"/>
                  <a:pt x="9738" y="3231"/>
                  <a:pt x="9834" y="3203"/>
                </a:cubicBezTo>
                <a:cubicBezTo>
                  <a:pt x="9865" y="3194"/>
                  <a:pt x="10026" y="3043"/>
                  <a:pt x="10058" y="3095"/>
                </a:cubicBezTo>
                <a:cubicBezTo>
                  <a:pt x="10131" y="3210"/>
                  <a:pt x="10234" y="3208"/>
                  <a:pt x="10328" y="3224"/>
                </a:cubicBezTo>
                <a:cubicBezTo>
                  <a:pt x="10400" y="3254"/>
                  <a:pt x="10469" y="3241"/>
                  <a:pt x="10535" y="3183"/>
                </a:cubicBezTo>
                <a:cubicBezTo>
                  <a:pt x="10533" y="3091"/>
                  <a:pt x="10553" y="3026"/>
                  <a:pt x="10596" y="2990"/>
                </a:cubicBezTo>
                <a:cubicBezTo>
                  <a:pt x="10666" y="2990"/>
                  <a:pt x="10750" y="3100"/>
                  <a:pt x="10786" y="2926"/>
                </a:cubicBezTo>
                <a:cubicBezTo>
                  <a:pt x="10764" y="2916"/>
                  <a:pt x="10516" y="2683"/>
                  <a:pt x="10523" y="2679"/>
                </a:cubicBezTo>
                <a:cubicBezTo>
                  <a:pt x="10641" y="2630"/>
                  <a:pt x="10784" y="2190"/>
                  <a:pt x="10609" y="2151"/>
                </a:cubicBezTo>
                <a:cubicBezTo>
                  <a:pt x="10498" y="2126"/>
                  <a:pt x="10454" y="2148"/>
                  <a:pt x="10396" y="2332"/>
                </a:cubicBezTo>
                <a:cubicBezTo>
                  <a:pt x="10338" y="2519"/>
                  <a:pt x="10278" y="2435"/>
                  <a:pt x="10222" y="2522"/>
                </a:cubicBezTo>
                <a:cubicBezTo>
                  <a:pt x="10476" y="2095"/>
                  <a:pt x="10069" y="2345"/>
                  <a:pt x="10009" y="2333"/>
                </a:cubicBezTo>
                <a:cubicBezTo>
                  <a:pt x="10021" y="2307"/>
                  <a:pt x="10032" y="2281"/>
                  <a:pt x="10044" y="2255"/>
                </a:cubicBezTo>
                <a:cubicBezTo>
                  <a:pt x="10057" y="2163"/>
                  <a:pt x="9691" y="2285"/>
                  <a:pt x="9691" y="2285"/>
                </a:cubicBezTo>
                <a:cubicBezTo>
                  <a:pt x="9712" y="2219"/>
                  <a:pt x="9831" y="2217"/>
                  <a:pt x="9823" y="2128"/>
                </a:cubicBezTo>
                <a:cubicBezTo>
                  <a:pt x="9715" y="2115"/>
                  <a:pt x="9720" y="1894"/>
                  <a:pt x="9581" y="1939"/>
                </a:cubicBezTo>
                <a:cubicBezTo>
                  <a:pt x="9442" y="1983"/>
                  <a:pt x="9346" y="1886"/>
                  <a:pt x="9211" y="1897"/>
                </a:cubicBezTo>
                <a:cubicBezTo>
                  <a:pt x="9072" y="1909"/>
                  <a:pt x="8936" y="1863"/>
                  <a:pt x="8874" y="2049"/>
                </a:cubicBezTo>
                <a:cubicBezTo>
                  <a:pt x="8829" y="2186"/>
                  <a:pt x="8709" y="2205"/>
                  <a:pt x="8630" y="2247"/>
                </a:cubicBezTo>
                <a:cubicBezTo>
                  <a:pt x="8639" y="2268"/>
                  <a:pt x="8634" y="2283"/>
                  <a:pt x="8637" y="2305"/>
                </a:cubicBezTo>
                <a:cubicBezTo>
                  <a:pt x="8541" y="2315"/>
                  <a:pt x="8399" y="2404"/>
                  <a:pt x="8326" y="2501"/>
                </a:cubicBezTo>
                <a:cubicBezTo>
                  <a:pt x="8414" y="2519"/>
                  <a:pt x="8476" y="2553"/>
                  <a:pt x="8458" y="2722"/>
                </a:cubicBezTo>
                <a:cubicBezTo>
                  <a:pt x="8561" y="2693"/>
                  <a:pt x="8476" y="2553"/>
                  <a:pt x="8458" y="2722"/>
                </a:cubicBezTo>
                <a:close/>
                <a:moveTo>
                  <a:pt x="10788" y="2920"/>
                </a:moveTo>
                <a:cubicBezTo>
                  <a:pt x="10788" y="2922"/>
                  <a:pt x="10787" y="2924"/>
                  <a:pt x="10786" y="2926"/>
                </a:cubicBezTo>
                <a:cubicBezTo>
                  <a:pt x="10787" y="2926"/>
                  <a:pt x="10788" y="2927"/>
                  <a:pt x="10788" y="2927"/>
                </a:cubicBezTo>
                <a:lnTo>
                  <a:pt x="10788" y="2920"/>
                </a:lnTo>
                <a:cubicBezTo>
                  <a:pt x="10788" y="2922"/>
                  <a:pt x="10788" y="2920"/>
                  <a:pt x="10788" y="2920"/>
                </a:cubicBezTo>
                <a:close/>
                <a:moveTo>
                  <a:pt x="14845" y="3703"/>
                </a:moveTo>
                <a:cubicBezTo>
                  <a:pt x="14830" y="3644"/>
                  <a:pt x="14818" y="3583"/>
                  <a:pt x="14809" y="3521"/>
                </a:cubicBezTo>
                <a:cubicBezTo>
                  <a:pt x="14759" y="3396"/>
                  <a:pt x="14636" y="3491"/>
                  <a:pt x="14569" y="3423"/>
                </a:cubicBezTo>
                <a:cubicBezTo>
                  <a:pt x="14417" y="3268"/>
                  <a:pt x="14634" y="3177"/>
                  <a:pt x="14687" y="3172"/>
                </a:cubicBezTo>
                <a:cubicBezTo>
                  <a:pt x="14685" y="3065"/>
                  <a:pt x="14562" y="3082"/>
                  <a:pt x="14562" y="3077"/>
                </a:cubicBezTo>
                <a:cubicBezTo>
                  <a:pt x="14566" y="2987"/>
                  <a:pt x="14661" y="3020"/>
                  <a:pt x="14691" y="3017"/>
                </a:cubicBezTo>
                <a:cubicBezTo>
                  <a:pt x="14715" y="2752"/>
                  <a:pt x="14458" y="2797"/>
                  <a:pt x="14398" y="2674"/>
                </a:cubicBezTo>
                <a:cubicBezTo>
                  <a:pt x="14297" y="2466"/>
                  <a:pt x="14274" y="2638"/>
                  <a:pt x="14138" y="2603"/>
                </a:cubicBezTo>
                <a:cubicBezTo>
                  <a:pt x="14105" y="2594"/>
                  <a:pt x="14091" y="2278"/>
                  <a:pt x="13930" y="2278"/>
                </a:cubicBezTo>
                <a:cubicBezTo>
                  <a:pt x="14160" y="2286"/>
                  <a:pt x="13539" y="1693"/>
                  <a:pt x="13605" y="2213"/>
                </a:cubicBezTo>
                <a:cubicBezTo>
                  <a:pt x="13613" y="2280"/>
                  <a:pt x="13730" y="2294"/>
                  <a:pt x="13757" y="2284"/>
                </a:cubicBezTo>
                <a:cubicBezTo>
                  <a:pt x="13706" y="2303"/>
                  <a:pt x="13443" y="2317"/>
                  <a:pt x="13420" y="2417"/>
                </a:cubicBezTo>
                <a:cubicBezTo>
                  <a:pt x="13454" y="2272"/>
                  <a:pt x="13709" y="1960"/>
                  <a:pt x="13401" y="2025"/>
                </a:cubicBezTo>
                <a:cubicBezTo>
                  <a:pt x="13347" y="2036"/>
                  <a:pt x="12807" y="2150"/>
                  <a:pt x="12973" y="2372"/>
                </a:cubicBezTo>
                <a:cubicBezTo>
                  <a:pt x="12938" y="2360"/>
                  <a:pt x="12807" y="2406"/>
                  <a:pt x="12832" y="2524"/>
                </a:cubicBezTo>
                <a:cubicBezTo>
                  <a:pt x="12710" y="2551"/>
                  <a:pt x="12996" y="2011"/>
                  <a:pt x="13152" y="2009"/>
                </a:cubicBezTo>
                <a:cubicBezTo>
                  <a:pt x="12916" y="2012"/>
                  <a:pt x="12718" y="2051"/>
                  <a:pt x="12507" y="2247"/>
                </a:cubicBezTo>
                <a:cubicBezTo>
                  <a:pt x="12356" y="2388"/>
                  <a:pt x="12233" y="2628"/>
                  <a:pt x="12496" y="2640"/>
                </a:cubicBezTo>
                <a:cubicBezTo>
                  <a:pt x="12501" y="2651"/>
                  <a:pt x="12507" y="2672"/>
                  <a:pt x="12508" y="2684"/>
                </a:cubicBezTo>
                <a:cubicBezTo>
                  <a:pt x="12039" y="2720"/>
                  <a:pt x="12531" y="2917"/>
                  <a:pt x="12735" y="2949"/>
                </a:cubicBezTo>
                <a:cubicBezTo>
                  <a:pt x="12874" y="2971"/>
                  <a:pt x="13393" y="3167"/>
                  <a:pt x="13399" y="2806"/>
                </a:cubicBezTo>
                <a:cubicBezTo>
                  <a:pt x="13466" y="2814"/>
                  <a:pt x="13468" y="2945"/>
                  <a:pt x="13483" y="3002"/>
                </a:cubicBezTo>
                <a:cubicBezTo>
                  <a:pt x="13509" y="2983"/>
                  <a:pt x="13523" y="2978"/>
                  <a:pt x="13552" y="3004"/>
                </a:cubicBezTo>
                <a:cubicBezTo>
                  <a:pt x="13544" y="3015"/>
                  <a:pt x="13540" y="3024"/>
                  <a:pt x="13526" y="3022"/>
                </a:cubicBezTo>
                <a:cubicBezTo>
                  <a:pt x="13583" y="3103"/>
                  <a:pt x="13975" y="3558"/>
                  <a:pt x="13787" y="3676"/>
                </a:cubicBezTo>
                <a:cubicBezTo>
                  <a:pt x="13689" y="3737"/>
                  <a:pt x="13620" y="3857"/>
                  <a:pt x="13513" y="3899"/>
                </a:cubicBezTo>
                <a:cubicBezTo>
                  <a:pt x="13386" y="3949"/>
                  <a:pt x="13559" y="4129"/>
                  <a:pt x="13451" y="4130"/>
                </a:cubicBezTo>
                <a:cubicBezTo>
                  <a:pt x="13251" y="4132"/>
                  <a:pt x="13070" y="4129"/>
                  <a:pt x="12906" y="4244"/>
                </a:cubicBezTo>
                <a:cubicBezTo>
                  <a:pt x="12617" y="4449"/>
                  <a:pt x="13323" y="4431"/>
                  <a:pt x="13292" y="4325"/>
                </a:cubicBezTo>
                <a:cubicBezTo>
                  <a:pt x="13296" y="4354"/>
                  <a:pt x="13301" y="4384"/>
                  <a:pt x="13305" y="4414"/>
                </a:cubicBezTo>
                <a:cubicBezTo>
                  <a:pt x="13334" y="4386"/>
                  <a:pt x="13513" y="4535"/>
                  <a:pt x="13543" y="4612"/>
                </a:cubicBezTo>
                <a:cubicBezTo>
                  <a:pt x="13561" y="4658"/>
                  <a:pt x="13446" y="4615"/>
                  <a:pt x="13484" y="4762"/>
                </a:cubicBezTo>
                <a:cubicBezTo>
                  <a:pt x="13504" y="4844"/>
                  <a:pt x="13682" y="4932"/>
                  <a:pt x="13705" y="4822"/>
                </a:cubicBezTo>
                <a:cubicBezTo>
                  <a:pt x="13671" y="4983"/>
                  <a:pt x="13904" y="5050"/>
                  <a:pt x="13968" y="5073"/>
                </a:cubicBezTo>
                <a:cubicBezTo>
                  <a:pt x="14189" y="5151"/>
                  <a:pt x="13892" y="4680"/>
                  <a:pt x="13879" y="4622"/>
                </a:cubicBezTo>
                <a:cubicBezTo>
                  <a:pt x="14050" y="4744"/>
                  <a:pt x="14339" y="5017"/>
                  <a:pt x="14391" y="4535"/>
                </a:cubicBezTo>
                <a:cubicBezTo>
                  <a:pt x="14398" y="4469"/>
                  <a:pt x="14359" y="4290"/>
                  <a:pt x="14325" y="4275"/>
                </a:cubicBezTo>
                <a:cubicBezTo>
                  <a:pt x="14117" y="4185"/>
                  <a:pt x="14320" y="4031"/>
                  <a:pt x="14265" y="3892"/>
                </a:cubicBezTo>
                <a:cubicBezTo>
                  <a:pt x="14331" y="3906"/>
                  <a:pt x="14429" y="3807"/>
                  <a:pt x="14451" y="3995"/>
                </a:cubicBezTo>
                <a:cubicBezTo>
                  <a:pt x="14473" y="3993"/>
                  <a:pt x="14497" y="3999"/>
                  <a:pt x="14519" y="4006"/>
                </a:cubicBezTo>
                <a:cubicBezTo>
                  <a:pt x="14394" y="4217"/>
                  <a:pt x="14802" y="4398"/>
                  <a:pt x="14726" y="4048"/>
                </a:cubicBezTo>
                <a:cubicBezTo>
                  <a:pt x="14755" y="4180"/>
                  <a:pt x="14950" y="3962"/>
                  <a:pt x="14989" y="3922"/>
                </a:cubicBezTo>
                <a:cubicBezTo>
                  <a:pt x="15173" y="3728"/>
                  <a:pt x="14884" y="3767"/>
                  <a:pt x="14845" y="3703"/>
                </a:cubicBezTo>
                <a:cubicBezTo>
                  <a:pt x="14822" y="3666"/>
                  <a:pt x="14895" y="3785"/>
                  <a:pt x="14845" y="3703"/>
                </a:cubicBezTo>
                <a:close/>
                <a:moveTo>
                  <a:pt x="14709" y="9160"/>
                </a:moveTo>
                <a:cubicBezTo>
                  <a:pt x="14617" y="9033"/>
                  <a:pt x="14757" y="8993"/>
                  <a:pt x="14735" y="8951"/>
                </a:cubicBezTo>
                <a:cubicBezTo>
                  <a:pt x="14705" y="8936"/>
                  <a:pt x="14678" y="8912"/>
                  <a:pt x="14654" y="8877"/>
                </a:cubicBezTo>
                <a:cubicBezTo>
                  <a:pt x="14645" y="8834"/>
                  <a:pt x="14712" y="8712"/>
                  <a:pt x="14720" y="8737"/>
                </a:cubicBezTo>
                <a:cubicBezTo>
                  <a:pt x="14673" y="8602"/>
                  <a:pt x="14427" y="8759"/>
                  <a:pt x="14423" y="8631"/>
                </a:cubicBezTo>
                <a:cubicBezTo>
                  <a:pt x="14420" y="8551"/>
                  <a:pt x="14494" y="8592"/>
                  <a:pt x="14491" y="8520"/>
                </a:cubicBezTo>
                <a:cubicBezTo>
                  <a:pt x="14489" y="8427"/>
                  <a:pt x="14265" y="8564"/>
                  <a:pt x="14263" y="8596"/>
                </a:cubicBezTo>
                <a:cubicBezTo>
                  <a:pt x="14276" y="8366"/>
                  <a:pt x="14607" y="8284"/>
                  <a:pt x="14588" y="8067"/>
                </a:cubicBezTo>
                <a:cubicBezTo>
                  <a:pt x="14565" y="8063"/>
                  <a:pt x="14543" y="8064"/>
                  <a:pt x="14521" y="8070"/>
                </a:cubicBezTo>
                <a:cubicBezTo>
                  <a:pt x="14776" y="7847"/>
                  <a:pt x="14659" y="7551"/>
                  <a:pt x="14538" y="7316"/>
                </a:cubicBezTo>
                <a:cubicBezTo>
                  <a:pt x="14743" y="7252"/>
                  <a:pt x="14251" y="6972"/>
                  <a:pt x="14256" y="6975"/>
                </a:cubicBezTo>
                <a:cubicBezTo>
                  <a:pt x="14276" y="6839"/>
                  <a:pt x="14185" y="6792"/>
                  <a:pt x="14146" y="6708"/>
                </a:cubicBezTo>
                <a:cubicBezTo>
                  <a:pt x="14293" y="6548"/>
                  <a:pt x="14221" y="6508"/>
                  <a:pt x="14189" y="6241"/>
                </a:cubicBezTo>
                <a:cubicBezTo>
                  <a:pt x="14155" y="6035"/>
                  <a:pt x="14161" y="5747"/>
                  <a:pt x="14078" y="5572"/>
                </a:cubicBezTo>
                <a:cubicBezTo>
                  <a:pt x="14009" y="5430"/>
                  <a:pt x="13720" y="5958"/>
                  <a:pt x="13655" y="6014"/>
                </a:cubicBezTo>
                <a:cubicBezTo>
                  <a:pt x="13467" y="6177"/>
                  <a:pt x="13538" y="5901"/>
                  <a:pt x="13365" y="5914"/>
                </a:cubicBezTo>
                <a:cubicBezTo>
                  <a:pt x="13393" y="5777"/>
                  <a:pt x="13582" y="5311"/>
                  <a:pt x="13382" y="5311"/>
                </a:cubicBezTo>
                <a:cubicBezTo>
                  <a:pt x="13337" y="5205"/>
                  <a:pt x="13181" y="4950"/>
                  <a:pt x="13074" y="4950"/>
                </a:cubicBezTo>
                <a:cubicBezTo>
                  <a:pt x="12932" y="4950"/>
                  <a:pt x="12559" y="4824"/>
                  <a:pt x="12498" y="5066"/>
                </a:cubicBezTo>
                <a:cubicBezTo>
                  <a:pt x="12436" y="5312"/>
                  <a:pt x="12366" y="5348"/>
                  <a:pt x="12232" y="5505"/>
                </a:cubicBezTo>
                <a:cubicBezTo>
                  <a:pt x="12278" y="5508"/>
                  <a:pt x="12342" y="5589"/>
                  <a:pt x="12376" y="5589"/>
                </a:cubicBezTo>
                <a:cubicBezTo>
                  <a:pt x="12386" y="5589"/>
                  <a:pt x="12082" y="5973"/>
                  <a:pt x="12079" y="5992"/>
                </a:cubicBezTo>
                <a:cubicBezTo>
                  <a:pt x="12065" y="6088"/>
                  <a:pt x="12148" y="6179"/>
                  <a:pt x="12170" y="6244"/>
                </a:cubicBezTo>
                <a:cubicBezTo>
                  <a:pt x="12230" y="6420"/>
                  <a:pt x="12126" y="6638"/>
                  <a:pt x="12052" y="6744"/>
                </a:cubicBezTo>
                <a:cubicBezTo>
                  <a:pt x="11913" y="6941"/>
                  <a:pt x="11636" y="6905"/>
                  <a:pt x="11529" y="7118"/>
                </a:cubicBezTo>
                <a:cubicBezTo>
                  <a:pt x="11488" y="7201"/>
                  <a:pt x="11474" y="7527"/>
                  <a:pt x="11462" y="7635"/>
                </a:cubicBezTo>
                <a:cubicBezTo>
                  <a:pt x="11441" y="7818"/>
                  <a:pt x="11395" y="7837"/>
                  <a:pt x="11343" y="7990"/>
                </a:cubicBezTo>
                <a:cubicBezTo>
                  <a:pt x="11289" y="7895"/>
                  <a:pt x="11238" y="8061"/>
                  <a:pt x="11184" y="8067"/>
                </a:cubicBezTo>
                <a:cubicBezTo>
                  <a:pt x="11057" y="8067"/>
                  <a:pt x="11066" y="7164"/>
                  <a:pt x="11251" y="7164"/>
                </a:cubicBezTo>
                <a:lnTo>
                  <a:pt x="11266" y="7164"/>
                </a:lnTo>
                <a:lnTo>
                  <a:pt x="11283" y="7016"/>
                </a:lnTo>
                <a:cubicBezTo>
                  <a:pt x="11094" y="6863"/>
                  <a:pt x="10853" y="6979"/>
                  <a:pt x="10681" y="6719"/>
                </a:cubicBezTo>
                <a:cubicBezTo>
                  <a:pt x="10511" y="6465"/>
                  <a:pt x="10435" y="6343"/>
                  <a:pt x="10189" y="6421"/>
                </a:cubicBezTo>
                <a:lnTo>
                  <a:pt x="10260" y="5959"/>
                </a:lnTo>
                <a:lnTo>
                  <a:pt x="10095" y="5959"/>
                </a:lnTo>
                <a:cubicBezTo>
                  <a:pt x="10151" y="5660"/>
                  <a:pt x="10333" y="5500"/>
                  <a:pt x="10477" y="5337"/>
                </a:cubicBezTo>
                <a:cubicBezTo>
                  <a:pt x="10523" y="5292"/>
                  <a:pt x="10894" y="4998"/>
                  <a:pt x="10896" y="4941"/>
                </a:cubicBezTo>
                <a:cubicBezTo>
                  <a:pt x="10959" y="4928"/>
                  <a:pt x="11163" y="4901"/>
                  <a:pt x="11122" y="4713"/>
                </a:cubicBezTo>
                <a:cubicBezTo>
                  <a:pt x="11227" y="4726"/>
                  <a:pt x="11873" y="4466"/>
                  <a:pt x="11831" y="4221"/>
                </a:cubicBezTo>
                <a:cubicBezTo>
                  <a:pt x="11864" y="4202"/>
                  <a:pt x="11899" y="4192"/>
                  <a:pt x="11931" y="4166"/>
                </a:cubicBezTo>
                <a:cubicBezTo>
                  <a:pt x="11885" y="4242"/>
                  <a:pt x="11632" y="4531"/>
                  <a:pt x="11610" y="4604"/>
                </a:cubicBezTo>
                <a:cubicBezTo>
                  <a:pt x="11666" y="4619"/>
                  <a:pt x="11731" y="4582"/>
                  <a:pt x="11790" y="4586"/>
                </a:cubicBezTo>
                <a:cubicBezTo>
                  <a:pt x="11799" y="4643"/>
                  <a:pt x="11765" y="4669"/>
                  <a:pt x="11764" y="4719"/>
                </a:cubicBezTo>
                <a:cubicBezTo>
                  <a:pt x="11882" y="4755"/>
                  <a:pt x="12100" y="4427"/>
                  <a:pt x="12194" y="4524"/>
                </a:cubicBezTo>
                <a:cubicBezTo>
                  <a:pt x="12189" y="4519"/>
                  <a:pt x="12517" y="4797"/>
                  <a:pt x="12468" y="4545"/>
                </a:cubicBezTo>
                <a:cubicBezTo>
                  <a:pt x="12458" y="4494"/>
                  <a:pt x="12362" y="4471"/>
                  <a:pt x="12346" y="4511"/>
                </a:cubicBezTo>
                <a:cubicBezTo>
                  <a:pt x="12443" y="4268"/>
                  <a:pt x="12176" y="4299"/>
                  <a:pt x="12160" y="4129"/>
                </a:cubicBezTo>
                <a:cubicBezTo>
                  <a:pt x="12135" y="4142"/>
                  <a:pt x="12110" y="4155"/>
                  <a:pt x="12086" y="4168"/>
                </a:cubicBezTo>
                <a:cubicBezTo>
                  <a:pt x="12088" y="4121"/>
                  <a:pt x="12095" y="4077"/>
                  <a:pt x="12108" y="4035"/>
                </a:cubicBezTo>
                <a:cubicBezTo>
                  <a:pt x="12091" y="4025"/>
                  <a:pt x="12073" y="4026"/>
                  <a:pt x="12055" y="4033"/>
                </a:cubicBezTo>
                <a:cubicBezTo>
                  <a:pt x="12064" y="4008"/>
                  <a:pt x="12065" y="3982"/>
                  <a:pt x="12058" y="3954"/>
                </a:cubicBezTo>
                <a:cubicBezTo>
                  <a:pt x="12123" y="3937"/>
                  <a:pt x="12112" y="4012"/>
                  <a:pt x="12172" y="4034"/>
                </a:cubicBezTo>
                <a:cubicBezTo>
                  <a:pt x="12209" y="4153"/>
                  <a:pt x="12359" y="4254"/>
                  <a:pt x="12315" y="4049"/>
                </a:cubicBezTo>
                <a:cubicBezTo>
                  <a:pt x="12331" y="4043"/>
                  <a:pt x="12343" y="4028"/>
                  <a:pt x="12349" y="4004"/>
                </a:cubicBezTo>
                <a:cubicBezTo>
                  <a:pt x="12448" y="4054"/>
                  <a:pt x="12868" y="3767"/>
                  <a:pt x="12772" y="3542"/>
                </a:cubicBezTo>
                <a:lnTo>
                  <a:pt x="12798" y="3528"/>
                </a:lnTo>
                <a:cubicBezTo>
                  <a:pt x="12795" y="3501"/>
                  <a:pt x="12790" y="3469"/>
                  <a:pt x="12782" y="3445"/>
                </a:cubicBezTo>
                <a:cubicBezTo>
                  <a:pt x="12837" y="3455"/>
                  <a:pt x="12967" y="3438"/>
                  <a:pt x="12958" y="3307"/>
                </a:cubicBezTo>
                <a:cubicBezTo>
                  <a:pt x="12957" y="3286"/>
                  <a:pt x="12912" y="3085"/>
                  <a:pt x="12912" y="3127"/>
                </a:cubicBezTo>
                <a:cubicBezTo>
                  <a:pt x="12847" y="2986"/>
                  <a:pt x="12622" y="2945"/>
                  <a:pt x="12525" y="3031"/>
                </a:cubicBezTo>
                <a:cubicBezTo>
                  <a:pt x="12489" y="3062"/>
                  <a:pt x="12429" y="3255"/>
                  <a:pt x="12447" y="3255"/>
                </a:cubicBezTo>
                <a:cubicBezTo>
                  <a:pt x="12403" y="3310"/>
                  <a:pt x="12326" y="3392"/>
                  <a:pt x="12276" y="3456"/>
                </a:cubicBezTo>
                <a:cubicBezTo>
                  <a:pt x="12218" y="3448"/>
                  <a:pt x="12089" y="3491"/>
                  <a:pt x="12104" y="3620"/>
                </a:cubicBezTo>
                <a:cubicBezTo>
                  <a:pt x="11972" y="3754"/>
                  <a:pt x="12055" y="3511"/>
                  <a:pt x="12053" y="3550"/>
                </a:cubicBezTo>
                <a:cubicBezTo>
                  <a:pt x="12194" y="3550"/>
                  <a:pt x="12175" y="2901"/>
                  <a:pt x="11880" y="3290"/>
                </a:cubicBezTo>
                <a:cubicBezTo>
                  <a:pt x="11885" y="3266"/>
                  <a:pt x="11886" y="3242"/>
                  <a:pt x="11883" y="3218"/>
                </a:cubicBezTo>
                <a:cubicBezTo>
                  <a:pt x="11937" y="3192"/>
                  <a:pt x="11962" y="3160"/>
                  <a:pt x="11962" y="3116"/>
                </a:cubicBezTo>
                <a:cubicBezTo>
                  <a:pt x="11960" y="3072"/>
                  <a:pt x="11940" y="3025"/>
                  <a:pt x="11890" y="3023"/>
                </a:cubicBezTo>
                <a:cubicBezTo>
                  <a:pt x="11973" y="2946"/>
                  <a:pt x="11928" y="2887"/>
                  <a:pt x="11897" y="2792"/>
                </a:cubicBezTo>
                <a:cubicBezTo>
                  <a:pt x="11923" y="2686"/>
                  <a:pt x="11966" y="2648"/>
                  <a:pt x="11896" y="2538"/>
                </a:cubicBezTo>
                <a:cubicBezTo>
                  <a:pt x="12155" y="2423"/>
                  <a:pt x="12414" y="2194"/>
                  <a:pt x="12683" y="2064"/>
                </a:cubicBezTo>
                <a:cubicBezTo>
                  <a:pt x="12497" y="1923"/>
                  <a:pt x="12275" y="1832"/>
                  <a:pt x="12074" y="1942"/>
                </a:cubicBezTo>
                <a:cubicBezTo>
                  <a:pt x="11870" y="2053"/>
                  <a:pt x="11809" y="2410"/>
                  <a:pt x="11617" y="2516"/>
                </a:cubicBezTo>
                <a:cubicBezTo>
                  <a:pt x="11637" y="2485"/>
                  <a:pt x="11711" y="2388"/>
                  <a:pt x="11713" y="2336"/>
                </a:cubicBezTo>
                <a:cubicBezTo>
                  <a:pt x="11702" y="2340"/>
                  <a:pt x="11686" y="2329"/>
                  <a:pt x="11677" y="2329"/>
                </a:cubicBezTo>
                <a:cubicBezTo>
                  <a:pt x="11686" y="2307"/>
                  <a:pt x="11682" y="2293"/>
                  <a:pt x="11685" y="2269"/>
                </a:cubicBezTo>
                <a:cubicBezTo>
                  <a:pt x="11662" y="2273"/>
                  <a:pt x="11644" y="2265"/>
                  <a:pt x="11630" y="2243"/>
                </a:cubicBezTo>
                <a:cubicBezTo>
                  <a:pt x="11658" y="2212"/>
                  <a:pt x="11851" y="2141"/>
                  <a:pt x="11835" y="2053"/>
                </a:cubicBezTo>
                <a:cubicBezTo>
                  <a:pt x="11814" y="1936"/>
                  <a:pt x="11510" y="2066"/>
                  <a:pt x="11468" y="2073"/>
                </a:cubicBezTo>
                <a:cubicBezTo>
                  <a:pt x="11212" y="2115"/>
                  <a:pt x="11441" y="2211"/>
                  <a:pt x="11298" y="2321"/>
                </a:cubicBezTo>
                <a:cubicBezTo>
                  <a:pt x="11252" y="2357"/>
                  <a:pt x="11067" y="2097"/>
                  <a:pt x="11074" y="2352"/>
                </a:cubicBezTo>
                <a:cubicBezTo>
                  <a:pt x="11077" y="2447"/>
                  <a:pt x="11215" y="2513"/>
                  <a:pt x="11244" y="2664"/>
                </a:cubicBezTo>
                <a:cubicBezTo>
                  <a:pt x="11346" y="2689"/>
                  <a:pt x="11433" y="2586"/>
                  <a:pt x="11533" y="2565"/>
                </a:cubicBezTo>
                <a:cubicBezTo>
                  <a:pt x="11355" y="2678"/>
                  <a:pt x="11253" y="2955"/>
                  <a:pt x="11404" y="3165"/>
                </a:cubicBezTo>
                <a:cubicBezTo>
                  <a:pt x="11351" y="3210"/>
                  <a:pt x="11314" y="3245"/>
                  <a:pt x="11310" y="3351"/>
                </a:cubicBezTo>
                <a:lnTo>
                  <a:pt x="11336" y="3364"/>
                </a:lnTo>
                <a:cubicBezTo>
                  <a:pt x="11179" y="3430"/>
                  <a:pt x="11147" y="3493"/>
                  <a:pt x="11033" y="3630"/>
                </a:cubicBezTo>
                <a:cubicBezTo>
                  <a:pt x="11033" y="3630"/>
                  <a:pt x="11033" y="3630"/>
                  <a:pt x="11033" y="3630"/>
                </a:cubicBezTo>
                <a:cubicBezTo>
                  <a:pt x="11061" y="3545"/>
                  <a:pt x="11117" y="3452"/>
                  <a:pt x="11050" y="3363"/>
                </a:cubicBezTo>
                <a:cubicBezTo>
                  <a:pt x="11125" y="3368"/>
                  <a:pt x="11195" y="3337"/>
                  <a:pt x="11259" y="3272"/>
                </a:cubicBezTo>
                <a:cubicBezTo>
                  <a:pt x="11272" y="3258"/>
                  <a:pt x="11117" y="3018"/>
                  <a:pt x="11091" y="3018"/>
                </a:cubicBezTo>
                <a:cubicBezTo>
                  <a:pt x="11053" y="3018"/>
                  <a:pt x="10830" y="3190"/>
                  <a:pt x="10806" y="3256"/>
                </a:cubicBezTo>
                <a:cubicBezTo>
                  <a:pt x="10845" y="3272"/>
                  <a:pt x="10884" y="3290"/>
                  <a:pt x="10923" y="3309"/>
                </a:cubicBezTo>
                <a:cubicBezTo>
                  <a:pt x="10787" y="3310"/>
                  <a:pt x="10724" y="3477"/>
                  <a:pt x="10581" y="3471"/>
                </a:cubicBezTo>
                <a:cubicBezTo>
                  <a:pt x="10453" y="3498"/>
                  <a:pt x="10173" y="3554"/>
                  <a:pt x="10078" y="3374"/>
                </a:cubicBezTo>
                <a:cubicBezTo>
                  <a:pt x="10185" y="3130"/>
                  <a:pt x="9473" y="3169"/>
                  <a:pt x="9617" y="3516"/>
                </a:cubicBezTo>
                <a:cubicBezTo>
                  <a:pt x="9529" y="3631"/>
                  <a:pt x="9460" y="3480"/>
                  <a:pt x="9368" y="3462"/>
                </a:cubicBezTo>
                <a:cubicBezTo>
                  <a:pt x="9213" y="3481"/>
                  <a:pt x="9060" y="3554"/>
                  <a:pt x="8904" y="3532"/>
                </a:cubicBezTo>
                <a:cubicBezTo>
                  <a:pt x="9137" y="3401"/>
                  <a:pt x="9054" y="3181"/>
                  <a:pt x="8833" y="3214"/>
                </a:cubicBezTo>
                <a:cubicBezTo>
                  <a:pt x="8716" y="3230"/>
                  <a:pt x="8605" y="3153"/>
                  <a:pt x="8498" y="3083"/>
                </a:cubicBezTo>
                <a:cubicBezTo>
                  <a:pt x="8301" y="2955"/>
                  <a:pt x="8276" y="3049"/>
                  <a:pt x="8098" y="3063"/>
                </a:cubicBezTo>
                <a:cubicBezTo>
                  <a:pt x="8243" y="2744"/>
                  <a:pt x="7844" y="3070"/>
                  <a:pt x="7824" y="3072"/>
                </a:cubicBezTo>
                <a:cubicBezTo>
                  <a:pt x="7802" y="3026"/>
                  <a:pt x="7857" y="2925"/>
                  <a:pt x="7822" y="2862"/>
                </a:cubicBezTo>
                <a:cubicBezTo>
                  <a:pt x="7765" y="2758"/>
                  <a:pt x="7615" y="2889"/>
                  <a:pt x="7553" y="2920"/>
                </a:cubicBezTo>
                <a:cubicBezTo>
                  <a:pt x="7482" y="2703"/>
                  <a:pt x="7200" y="3025"/>
                  <a:pt x="7120" y="3025"/>
                </a:cubicBezTo>
                <a:cubicBezTo>
                  <a:pt x="7038" y="3025"/>
                  <a:pt x="6962" y="3004"/>
                  <a:pt x="6879" y="3011"/>
                </a:cubicBezTo>
                <a:cubicBezTo>
                  <a:pt x="6761" y="3020"/>
                  <a:pt x="6643" y="3147"/>
                  <a:pt x="6540" y="3158"/>
                </a:cubicBezTo>
                <a:cubicBezTo>
                  <a:pt x="6435" y="3288"/>
                  <a:pt x="6241" y="2969"/>
                  <a:pt x="6102" y="3002"/>
                </a:cubicBezTo>
                <a:cubicBezTo>
                  <a:pt x="5987" y="2699"/>
                  <a:pt x="5301" y="2658"/>
                  <a:pt x="5108" y="2660"/>
                </a:cubicBezTo>
                <a:lnTo>
                  <a:pt x="5166" y="2595"/>
                </a:lnTo>
                <a:cubicBezTo>
                  <a:pt x="4385" y="2334"/>
                  <a:pt x="3526" y="2801"/>
                  <a:pt x="2781" y="3187"/>
                </a:cubicBezTo>
                <a:cubicBezTo>
                  <a:pt x="2790" y="3245"/>
                  <a:pt x="2794" y="3305"/>
                  <a:pt x="2794" y="3364"/>
                </a:cubicBezTo>
                <a:cubicBezTo>
                  <a:pt x="2821" y="3360"/>
                  <a:pt x="2846" y="3381"/>
                  <a:pt x="2861" y="3411"/>
                </a:cubicBezTo>
                <a:cubicBezTo>
                  <a:pt x="2895" y="3481"/>
                  <a:pt x="2847" y="3560"/>
                  <a:pt x="2808" y="3586"/>
                </a:cubicBezTo>
                <a:cubicBezTo>
                  <a:pt x="2807" y="3616"/>
                  <a:pt x="2818" y="3636"/>
                  <a:pt x="2843" y="3646"/>
                </a:cubicBezTo>
                <a:cubicBezTo>
                  <a:pt x="2669" y="3610"/>
                  <a:pt x="2511" y="3697"/>
                  <a:pt x="2346" y="3775"/>
                </a:cubicBezTo>
                <a:cubicBezTo>
                  <a:pt x="2313" y="3790"/>
                  <a:pt x="1788" y="3962"/>
                  <a:pt x="2020" y="4078"/>
                </a:cubicBezTo>
                <a:cubicBezTo>
                  <a:pt x="1791" y="4457"/>
                  <a:pt x="2405" y="4349"/>
                  <a:pt x="2510" y="4285"/>
                </a:cubicBezTo>
                <a:cubicBezTo>
                  <a:pt x="2433" y="4611"/>
                  <a:pt x="1900" y="4586"/>
                  <a:pt x="1737" y="4688"/>
                </a:cubicBezTo>
                <a:cubicBezTo>
                  <a:pt x="1610" y="4807"/>
                  <a:pt x="1325" y="4847"/>
                  <a:pt x="1294" y="5135"/>
                </a:cubicBezTo>
                <a:cubicBezTo>
                  <a:pt x="1271" y="5347"/>
                  <a:pt x="1078" y="5786"/>
                  <a:pt x="1423" y="5569"/>
                </a:cubicBezTo>
                <a:cubicBezTo>
                  <a:pt x="1382" y="5665"/>
                  <a:pt x="1288" y="5766"/>
                  <a:pt x="1232" y="5830"/>
                </a:cubicBezTo>
                <a:lnTo>
                  <a:pt x="1247" y="5941"/>
                </a:lnTo>
                <a:cubicBezTo>
                  <a:pt x="1305" y="5949"/>
                  <a:pt x="1373" y="5942"/>
                  <a:pt x="1427" y="5909"/>
                </a:cubicBezTo>
                <a:cubicBezTo>
                  <a:pt x="1582" y="5813"/>
                  <a:pt x="1505" y="5986"/>
                  <a:pt x="1616" y="6015"/>
                </a:cubicBezTo>
                <a:cubicBezTo>
                  <a:pt x="1625" y="6015"/>
                  <a:pt x="1632" y="6012"/>
                  <a:pt x="1639" y="6008"/>
                </a:cubicBezTo>
                <a:cubicBezTo>
                  <a:pt x="1268" y="6350"/>
                  <a:pt x="877" y="6521"/>
                  <a:pt x="478" y="6743"/>
                </a:cubicBezTo>
                <a:cubicBezTo>
                  <a:pt x="343" y="6818"/>
                  <a:pt x="175" y="6809"/>
                  <a:pt x="54" y="6949"/>
                </a:cubicBezTo>
                <a:cubicBezTo>
                  <a:pt x="-154" y="7190"/>
                  <a:pt x="297" y="7025"/>
                  <a:pt x="344" y="7001"/>
                </a:cubicBezTo>
                <a:cubicBezTo>
                  <a:pt x="703" y="6820"/>
                  <a:pt x="1068" y="6689"/>
                  <a:pt x="1424" y="6508"/>
                </a:cubicBezTo>
                <a:cubicBezTo>
                  <a:pt x="1621" y="6408"/>
                  <a:pt x="2420" y="6068"/>
                  <a:pt x="2420" y="5738"/>
                </a:cubicBezTo>
                <a:cubicBezTo>
                  <a:pt x="2564" y="5669"/>
                  <a:pt x="2545" y="5757"/>
                  <a:pt x="2664" y="5770"/>
                </a:cubicBezTo>
                <a:cubicBezTo>
                  <a:pt x="2775" y="5884"/>
                  <a:pt x="2982" y="5669"/>
                  <a:pt x="3099" y="5635"/>
                </a:cubicBezTo>
                <a:cubicBezTo>
                  <a:pt x="3270" y="5586"/>
                  <a:pt x="3354" y="5471"/>
                  <a:pt x="3497" y="5332"/>
                </a:cubicBezTo>
                <a:cubicBezTo>
                  <a:pt x="3592" y="5239"/>
                  <a:pt x="3675" y="5420"/>
                  <a:pt x="3762" y="5453"/>
                </a:cubicBezTo>
                <a:cubicBezTo>
                  <a:pt x="3787" y="5623"/>
                  <a:pt x="4109" y="5610"/>
                  <a:pt x="4206" y="5651"/>
                </a:cubicBezTo>
                <a:cubicBezTo>
                  <a:pt x="4425" y="5745"/>
                  <a:pt x="4511" y="6181"/>
                  <a:pt x="4283" y="6388"/>
                </a:cubicBezTo>
                <a:cubicBezTo>
                  <a:pt x="4312" y="6399"/>
                  <a:pt x="4341" y="6409"/>
                  <a:pt x="4370" y="6418"/>
                </a:cubicBezTo>
                <a:cubicBezTo>
                  <a:pt x="4406" y="6521"/>
                  <a:pt x="4318" y="6634"/>
                  <a:pt x="4422" y="6661"/>
                </a:cubicBezTo>
                <a:cubicBezTo>
                  <a:pt x="4430" y="6629"/>
                  <a:pt x="4441" y="6599"/>
                  <a:pt x="4455" y="6573"/>
                </a:cubicBezTo>
                <a:cubicBezTo>
                  <a:pt x="4440" y="6630"/>
                  <a:pt x="4444" y="6678"/>
                  <a:pt x="4466" y="6718"/>
                </a:cubicBezTo>
                <a:cubicBezTo>
                  <a:pt x="4402" y="6900"/>
                  <a:pt x="4481" y="7268"/>
                  <a:pt x="4600" y="6983"/>
                </a:cubicBezTo>
                <a:cubicBezTo>
                  <a:pt x="4616" y="7025"/>
                  <a:pt x="4647" y="7029"/>
                  <a:pt x="4668" y="7000"/>
                </a:cubicBezTo>
                <a:cubicBezTo>
                  <a:pt x="4695" y="7165"/>
                  <a:pt x="4383" y="7512"/>
                  <a:pt x="4572" y="7612"/>
                </a:cubicBezTo>
                <a:cubicBezTo>
                  <a:pt x="4561" y="7639"/>
                  <a:pt x="4537" y="8189"/>
                  <a:pt x="4549" y="8218"/>
                </a:cubicBezTo>
                <a:cubicBezTo>
                  <a:pt x="4218" y="8052"/>
                  <a:pt x="4499" y="8766"/>
                  <a:pt x="4612" y="8908"/>
                </a:cubicBezTo>
                <a:cubicBezTo>
                  <a:pt x="4469" y="9248"/>
                  <a:pt x="4405" y="9703"/>
                  <a:pt x="4249" y="10060"/>
                </a:cubicBezTo>
                <a:cubicBezTo>
                  <a:pt x="4231" y="10103"/>
                  <a:pt x="3863" y="10724"/>
                  <a:pt x="3931" y="10838"/>
                </a:cubicBezTo>
                <a:cubicBezTo>
                  <a:pt x="3904" y="10875"/>
                  <a:pt x="3884" y="11006"/>
                  <a:pt x="3866" y="11057"/>
                </a:cubicBezTo>
                <a:lnTo>
                  <a:pt x="3907" y="11057"/>
                </a:lnTo>
                <a:cubicBezTo>
                  <a:pt x="3683" y="11057"/>
                  <a:pt x="3673" y="12226"/>
                  <a:pt x="3784" y="12411"/>
                </a:cubicBezTo>
                <a:cubicBezTo>
                  <a:pt x="3713" y="12506"/>
                  <a:pt x="3776" y="12866"/>
                  <a:pt x="3821" y="12952"/>
                </a:cubicBezTo>
                <a:cubicBezTo>
                  <a:pt x="3779" y="13102"/>
                  <a:pt x="3952" y="13349"/>
                  <a:pt x="4063" y="13322"/>
                </a:cubicBezTo>
                <a:cubicBezTo>
                  <a:pt x="4060" y="13338"/>
                  <a:pt x="4058" y="13354"/>
                  <a:pt x="4057" y="13370"/>
                </a:cubicBezTo>
                <a:lnTo>
                  <a:pt x="4087" y="13379"/>
                </a:lnTo>
                <a:lnTo>
                  <a:pt x="4093" y="13414"/>
                </a:lnTo>
                <a:cubicBezTo>
                  <a:pt x="4290" y="13490"/>
                  <a:pt x="4102" y="14174"/>
                  <a:pt x="4227" y="14378"/>
                </a:cubicBezTo>
                <a:cubicBezTo>
                  <a:pt x="4190" y="14488"/>
                  <a:pt x="4544" y="15231"/>
                  <a:pt x="4228" y="15052"/>
                </a:cubicBezTo>
                <a:cubicBezTo>
                  <a:pt x="4228" y="15090"/>
                  <a:pt x="4220" y="15124"/>
                  <a:pt x="4204" y="15151"/>
                </a:cubicBezTo>
                <a:cubicBezTo>
                  <a:pt x="4266" y="15264"/>
                  <a:pt x="4305" y="15363"/>
                  <a:pt x="4335" y="15505"/>
                </a:cubicBezTo>
                <a:lnTo>
                  <a:pt x="4346" y="15505"/>
                </a:lnTo>
                <a:cubicBezTo>
                  <a:pt x="4387" y="15457"/>
                  <a:pt x="4394" y="15543"/>
                  <a:pt x="4468" y="15503"/>
                </a:cubicBezTo>
                <a:cubicBezTo>
                  <a:pt x="4571" y="15800"/>
                  <a:pt x="4536" y="15834"/>
                  <a:pt x="4468" y="16154"/>
                </a:cubicBezTo>
                <a:cubicBezTo>
                  <a:pt x="4643" y="16085"/>
                  <a:pt x="4765" y="16495"/>
                  <a:pt x="4806" y="16709"/>
                </a:cubicBezTo>
                <a:cubicBezTo>
                  <a:pt x="5029" y="16623"/>
                  <a:pt x="4935" y="16305"/>
                  <a:pt x="4856" y="16081"/>
                </a:cubicBezTo>
                <a:lnTo>
                  <a:pt x="4819" y="16090"/>
                </a:lnTo>
                <a:cubicBezTo>
                  <a:pt x="4853" y="16027"/>
                  <a:pt x="4845" y="15950"/>
                  <a:pt x="4813" y="15895"/>
                </a:cubicBezTo>
                <a:lnTo>
                  <a:pt x="4799" y="15901"/>
                </a:lnTo>
                <a:cubicBezTo>
                  <a:pt x="4773" y="15687"/>
                  <a:pt x="4711" y="15463"/>
                  <a:pt x="4695" y="15267"/>
                </a:cubicBezTo>
                <a:cubicBezTo>
                  <a:pt x="4682" y="15104"/>
                  <a:pt x="4607" y="15059"/>
                  <a:pt x="4654" y="14857"/>
                </a:cubicBezTo>
                <a:cubicBezTo>
                  <a:pt x="4643" y="14858"/>
                  <a:pt x="4632" y="14860"/>
                  <a:pt x="4621" y="14862"/>
                </a:cubicBezTo>
                <a:cubicBezTo>
                  <a:pt x="4621" y="14691"/>
                  <a:pt x="4335" y="14165"/>
                  <a:pt x="4542" y="14004"/>
                </a:cubicBezTo>
                <a:cubicBezTo>
                  <a:pt x="4568" y="14048"/>
                  <a:pt x="4597" y="14053"/>
                  <a:pt x="4633" y="14051"/>
                </a:cubicBezTo>
                <a:cubicBezTo>
                  <a:pt x="4649" y="14091"/>
                  <a:pt x="4668" y="14112"/>
                  <a:pt x="4694" y="14132"/>
                </a:cubicBezTo>
                <a:cubicBezTo>
                  <a:pt x="4606" y="14386"/>
                  <a:pt x="4732" y="15046"/>
                  <a:pt x="4888" y="15146"/>
                </a:cubicBezTo>
                <a:cubicBezTo>
                  <a:pt x="4868" y="15243"/>
                  <a:pt x="4898" y="15358"/>
                  <a:pt x="4958" y="15388"/>
                </a:cubicBezTo>
                <a:cubicBezTo>
                  <a:pt x="4954" y="15472"/>
                  <a:pt x="4978" y="15520"/>
                  <a:pt x="5030" y="15518"/>
                </a:cubicBezTo>
                <a:cubicBezTo>
                  <a:pt x="5042" y="15595"/>
                  <a:pt x="4993" y="15742"/>
                  <a:pt x="4986" y="15835"/>
                </a:cubicBezTo>
                <a:cubicBezTo>
                  <a:pt x="5221" y="15896"/>
                  <a:pt x="5644" y="17047"/>
                  <a:pt x="5374" y="17327"/>
                </a:cubicBezTo>
                <a:lnTo>
                  <a:pt x="5386" y="17327"/>
                </a:lnTo>
                <a:cubicBezTo>
                  <a:pt x="5363" y="17683"/>
                  <a:pt x="5700" y="18230"/>
                  <a:pt x="5921" y="18189"/>
                </a:cubicBezTo>
                <a:cubicBezTo>
                  <a:pt x="6093" y="18316"/>
                  <a:pt x="6360" y="18812"/>
                  <a:pt x="6568" y="18812"/>
                </a:cubicBezTo>
                <a:cubicBezTo>
                  <a:pt x="6707" y="18812"/>
                  <a:pt x="6794" y="18936"/>
                  <a:pt x="6933" y="18803"/>
                </a:cubicBezTo>
                <a:cubicBezTo>
                  <a:pt x="7112" y="18634"/>
                  <a:pt x="7225" y="18901"/>
                  <a:pt x="7338" y="19138"/>
                </a:cubicBezTo>
                <a:lnTo>
                  <a:pt x="7320" y="19233"/>
                </a:lnTo>
                <a:cubicBezTo>
                  <a:pt x="7452" y="19457"/>
                  <a:pt x="7609" y="19414"/>
                  <a:pt x="7752" y="19578"/>
                </a:cubicBezTo>
                <a:lnTo>
                  <a:pt x="7747" y="19554"/>
                </a:lnTo>
                <a:cubicBezTo>
                  <a:pt x="7831" y="19616"/>
                  <a:pt x="7966" y="19734"/>
                  <a:pt x="8058" y="19655"/>
                </a:cubicBezTo>
                <a:cubicBezTo>
                  <a:pt x="8068" y="19696"/>
                  <a:pt x="8082" y="19732"/>
                  <a:pt x="8102" y="19765"/>
                </a:cubicBezTo>
                <a:cubicBezTo>
                  <a:pt x="8201" y="19848"/>
                  <a:pt x="8249" y="20070"/>
                  <a:pt x="8332" y="20197"/>
                </a:cubicBezTo>
                <a:cubicBezTo>
                  <a:pt x="8328" y="20204"/>
                  <a:pt x="8318" y="20232"/>
                  <a:pt x="8307" y="20232"/>
                </a:cubicBezTo>
                <a:cubicBezTo>
                  <a:pt x="8248" y="20232"/>
                  <a:pt x="8242" y="20374"/>
                  <a:pt x="8290" y="20404"/>
                </a:cubicBezTo>
                <a:cubicBezTo>
                  <a:pt x="8224" y="20558"/>
                  <a:pt x="8335" y="20723"/>
                  <a:pt x="8404" y="20797"/>
                </a:cubicBezTo>
                <a:lnTo>
                  <a:pt x="8421" y="20768"/>
                </a:lnTo>
                <a:lnTo>
                  <a:pt x="8440" y="20786"/>
                </a:lnTo>
                <a:cubicBezTo>
                  <a:pt x="8440" y="20786"/>
                  <a:pt x="8460" y="20734"/>
                  <a:pt x="8463" y="20726"/>
                </a:cubicBezTo>
                <a:cubicBezTo>
                  <a:pt x="8481" y="20791"/>
                  <a:pt x="8506" y="20812"/>
                  <a:pt x="8544" y="20833"/>
                </a:cubicBezTo>
                <a:cubicBezTo>
                  <a:pt x="8631" y="20882"/>
                  <a:pt x="8572" y="21016"/>
                  <a:pt x="8625" y="21113"/>
                </a:cubicBezTo>
                <a:cubicBezTo>
                  <a:pt x="8670" y="21195"/>
                  <a:pt x="8728" y="21169"/>
                  <a:pt x="8774" y="21125"/>
                </a:cubicBezTo>
                <a:cubicBezTo>
                  <a:pt x="8819" y="21180"/>
                  <a:pt x="8955" y="21104"/>
                  <a:pt x="8977" y="21190"/>
                </a:cubicBezTo>
                <a:cubicBezTo>
                  <a:pt x="8994" y="21268"/>
                  <a:pt x="9007" y="21360"/>
                  <a:pt x="9074" y="21327"/>
                </a:cubicBezTo>
                <a:cubicBezTo>
                  <a:pt x="9087" y="21499"/>
                  <a:pt x="9387" y="21534"/>
                  <a:pt x="9242" y="21147"/>
                </a:cubicBezTo>
                <a:cubicBezTo>
                  <a:pt x="9322" y="21112"/>
                  <a:pt x="9334" y="20930"/>
                  <a:pt x="9399" y="20930"/>
                </a:cubicBezTo>
                <a:cubicBezTo>
                  <a:pt x="9476" y="20930"/>
                  <a:pt x="9464" y="21056"/>
                  <a:pt x="9512" y="21099"/>
                </a:cubicBezTo>
                <a:cubicBezTo>
                  <a:pt x="9489" y="21140"/>
                  <a:pt x="9481" y="21184"/>
                  <a:pt x="9489" y="21232"/>
                </a:cubicBezTo>
                <a:cubicBezTo>
                  <a:pt x="9530" y="21294"/>
                  <a:pt x="9567" y="21378"/>
                  <a:pt x="9594" y="21465"/>
                </a:cubicBezTo>
                <a:cubicBezTo>
                  <a:pt x="9613" y="21444"/>
                  <a:pt x="9635" y="21429"/>
                  <a:pt x="9658" y="21420"/>
                </a:cubicBezTo>
                <a:cubicBezTo>
                  <a:pt x="9651" y="21406"/>
                  <a:pt x="9651" y="21393"/>
                  <a:pt x="9656" y="21381"/>
                </a:cubicBezTo>
                <a:lnTo>
                  <a:pt x="9663" y="21393"/>
                </a:lnTo>
                <a:cubicBezTo>
                  <a:pt x="9703" y="21371"/>
                  <a:pt x="9728" y="21327"/>
                  <a:pt x="9733" y="21262"/>
                </a:cubicBezTo>
                <a:lnTo>
                  <a:pt x="9788" y="21239"/>
                </a:lnTo>
                <a:lnTo>
                  <a:pt x="9727" y="21036"/>
                </a:lnTo>
                <a:lnTo>
                  <a:pt x="9751" y="20983"/>
                </a:lnTo>
                <a:cubicBezTo>
                  <a:pt x="9690" y="20841"/>
                  <a:pt x="9591" y="20668"/>
                  <a:pt x="9478" y="20685"/>
                </a:cubicBezTo>
                <a:cubicBezTo>
                  <a:pt x="9386" y="20387"/>
                  <a:pt x="9023" y="21216"/>
                  <a:pt x="8905" y="20641"/>
                </a:cubicBezTo>
                <a:lnTo>
                  <a:pt x="8820" y="20643"/>
                </a:lnTo>
                <a:cubicBezTo>
                  <a:pt x="8820" y="20643"/>
                  <a:pt x="8682" y="20417"/>
                  <a:pt x="8717" y="20417"/>
                </a:cubicBezTo>
                <a:cubicBezTo>
                  <a:pt x="8717" y="20417"/>
                  <a:pt x="8717" y="20417"/>
                  <a:pt x="8717" y="20417"/>
                </a:cubicBezTo>
                <a:cubicBezTo>
                  <a:pt x="8719" y="20417"/>
                  <a:pt x="8885" y="19093"/>
                  <a:pt x="8901" y="18934"/>
                </a:cubicBezTo>
                <a:cubicBezTo>
                  <a:pt x="8865" y="18931"/>
                  <a:pt x="8824" y="18936"/>
                  <a:pt x="8790" y="18958"/>
                </a:cubicBezTo>
                <a:cubicBezTo>
                  <a:pt x="8665" y="18803"/>
                  <a:pt x="8556" y="18836"/>
                  <a:pt x="8451" y="18742"/>
                </a:cubicBezTo>
                <a:cubicBezTo>
                  <a:pt x="8417" y="18712"/>
                  <a:pt x="8071" y="18740"/>
                  <a:pt x="8035" y="18773"/>
                </a:cubicBezTo>
                <a:cubicBezTo>
                  <a:pt x="8032" y="18768"/>
                  <a:pt x="8029" y="18763"/>
                  <a:pt x="8025" y="18757"/>
                </a:cubicBezTo>
                <a:cubicBezTo>
                  <a:pt x="8109" y="18574"/>
                  <a:pt x="8142" y="18312"/>
                  <a:pt x="8200" y="18110"/>
                </a:cubicBezTo>
                <a:cubicBezTo>
                  <a:pt x="8274" y="17968"/>
                  <a:pt x="8508" y="16969"/>
                  <a:pt x="8384" y="16969"/>
                </a:cubicBezTo>
                <a:cubicBezTo>
                  <a:pt x="8284" y="16969"/>
                  <a:pt x="8160" y="16997"/>
                  <a:pt x="8055" y="17030"/>
                </a:cubicBezTo>
                <a:cubicBezTo>
                  <a:pt x="7708" y="17115"/>
                  <a:pt x="7858" y="17667"/>
                  <a:pt x="7599" y="17812"/>
                </a:cubicBezTo>
                <a:cubicBezTo>
                  <a:pt x="7601" y="17840"/>
                  <a:pt x="7595" y="17864"/>
                  <a:pt x="7583" y="17884"/>
                </a:cubicBezTo>
                <a:lnTo>
                  <a:pt x="7589" y="17850"/>
                </a:lnTo>
                <a:cubicBezTo>
                  <a:pt x="7313" y="17803"/>
                  <a:pt x="7206" y="18092"/>
                  <a:pt x="6955" y="17842"/>
                </a:cubicBezTo>
                <a:cubicBezTo>
                  <a:pt x="6928" y="17797"/>
                  <a:pt x="6940" y="17716"/>
                  <a:pt x="6902" y="17678"/>
                </a:cubicBezTo>
                <a:cubicBezTo>
                  <a:pt x="6909" y="17285"/>
                  <a:pt x="6745" y="17009"/>
                  <a:pt x="6787" y="16567"/>
                </a:cubicBezTo>
                <a:cubicBezTo>
                  <a:pt x="6799" y="16444"/>
                  <a:pt x="6795" y="15988"/>
                  <a:pt x="6892" y="15936"/>
                </a:cubicBezTo>
                <a:cubicBezTo>
                  <a:pt x="6964" y="15896"/>
                  <a:pt x="6970" y="15802"/>
                  <a:pt x="6989" y="15695"/>
                </a:cubicBezTo>
                <a:cubicBezTo>
                  <a:pt x="6960" y="15291"/>
                  <a:pt x="7099" y="15132"/>
                  <a:pt x="7297" y="14954"/>
                </a:cubicBezTo>
                <a:cubicBezTo>
                  <a:pt x="7407" y="14847"/>
                  <a:pt x="7530" y="14681"/>
                  <a:pt x="7658" y="14647"/>
                </a:cubicBezTo>
                <a:cubicBezTo>
                  <a:pt x="7726" y="14629"/>
                  <a:pt x="7890" y="14823"/>
                  <a:pt x="7918" y="14651"/>
                </a:cubicBezTo>
                <a:cubicBezTo>
                  <a:pt x="7929" y="14662"/>
                  <a:pt x="7940" y="14672"/>
                  <a:pt x="7951" y="14683"/>
                </a:cubicBezTo>
                <a:cubicBezTo>
                  <a:pt x="7964" y="14784"/>
                  <a:pt x="8062" y="14913"/>
                  <a:pt x="8119" y="14804"/>
                </a:cubicBezTo>
                <a:cubicBezTo>
                  <a:pt x="8158" y="14847"/>
                  <a:pt x="8205" y="14840"/>
                  <a:pt x="8218" y="14755"/>
                </a:cubicBezTo>
                <a:cubicBezTo>
                  <a:pt x="8226" y="14760"/>
                  <a:pt x="8233" y="14769"/>
                  <a:pt x="8237" y="14776"/>
                </a:cubicBezTo>
                <a:cubicBezTo>
                  <a:pt x="8243" y="14815"/>
                  <a:pt x="8236" y="14869"/>
                  <a:pt x="8238" y="14910"/>
                </a:cubicBezTo>
                <a:cubicBezTo>
                  <a:pt x="8321" y="14897"/>
                  <a:pt x="8431" y="14728"/>
                  <a:pt x="8309" y="14652"/>
                </a:cubicBezTo>
                <a:cubicBezTo>
                  <a:pt x="8336" y="14621"/>
                  <a:pt x="8354" y="14568"/>
                  <a:pt x="8341" y="14512"/>
                </a:cubicBezTo>
                <a:cubicBezTo>
                  <a:pt x="8478" y="14435"/>
                  <a:pt x="8881" y="14341"/>
                  <a:pt x="8891" y="14660"/>
                </a:cubicBezTo>
                <a:cubicBezTo>
                  <a:pt x="8953" y="14668"/>
                  <a:pt x="9017" y="14668"/>
                  <a:pt x="9071" y="14607"/>
                </a:cubicBezTo>
                <a:cubicBezTo>
                  <a:pt x="9213" y="14442"/>
                  <a:pt x="9157" y="14782"/>
                  <a:pt x="9269" y="14825"/>
                </a:cubicBezTo>
                <a:cubicBezTo>
                  <a:pt x="9274" y="14919"/>
                  <a:pt x="9158" y="15202"/>
                  <a:pt x="9231" y="15255"/>
                </a:cubicBezTo>
                <a:cubicBezTo>
                  <a:pt x="9194" y="15363"/>
                  <a:pt x="9245" y="15521"/>
                  <a:pt x="9291" y="15598"/>
                </a:cubicBezTo>
                <a:cubicBezTo>
                  <a:pt x="9303" y="15683"/>
                  <a:pt x="9312" y="15745"/>
                  <a:pt x="9294" y="15822"/>
                </a:cubicBezTo>
                <a:cubicBezTo>
                  <a:pt x="9320" y="15840"/>
                  <a:pt x="9347" y="15858"/>
                  <a:pt x="9373" y="15876"/>
                </a:cubicBezTo>
                <a:cubicBezTo>
                  <a:pt x="9376" y="15876"/>
                  <a:pt x="9389" y="16042"/>
                  <a:pt x="9392" y="16062"/>
                </a:cubicBezTo>
                <a:cubicBezTo>
                  <a:pt x="9891" y="16160"/>
                  <a:pt x="9504" y="14453"/>
                  <a:pt x="9669" y="14135"/>
                </a:cubicBezTo>
                <a:cubicBezTo>
                  <a:pt x="9801" y="13882"/>
                  <a:pt x="9965" y="13655"/>
                  <a:pt x="10125" y="13464"/>
                </a:cubicBezTo>
                <a:cubicBezTo>
                  <a:pt x="10212" y="13386"/>
                  <a:pt x="10656" y="13027"/>
                  <a:pt x="10592" y="12952"/>
                </a:cubicBezTo>
                <a:cubicBezTo>
                  <a:pt x="10811" y="12978"/>
                  <a:pt x="10712" y="12540"/>
                  <a:pt x="10767" y="12391"/>
                </a:cubicBezTo>
                <a:cubicBezTo>
                  <a:pt x="10824" y="12240"/>
                  <a:pt x="11053" y="12010"/>
                  <a:pt x="10986" y="11786"/>
                </a:cubicBezTo>
                <a:cubicBezTo>
                  <a:pt x="11080" y="11837"/>
                  <a:pt x="11274" y="11508"/>
                  <a:pt x="11267" y="11344"/>
                </a:cubicBezTo>
                <a:cubicBezTo>
                  <a:pt x="11357" y="11366"/>
                  <a:pt x="11513" y="11281"/>
                  <a:pt x="11556" y="11158"/>
                </a:cubicBezTo>
                <a:lnTo>
                  <a:pt x="11547" y="11137"/>
                </a:lnTo>
                <a:cubicBezTo>
                  <a:pt x="11604" y="11130"/>
                  <a:pt x="11673" y="11149"/>
                  <a:pt x="11708" y="11051"/>
                </a:cubicBezTo>
                <a:cubicBezTo>
                  <a:pt x="11862" y="11256"/>
                  <a:pt x="12051" y="10796"/>
                  <a:pt x="11864" y="10786"/>
                </a:cubicBezTo>
                <a:cubicBezTo>
                  <a:pt x="11862" y="10777"/>
                  <a:pt x="11858" y="10768"/>
                  <a:pt x="11853" y="10760"/>
                </a:cubicBezTo>
                <a:cubicBezTo>
                  <a:pt x="11890" y="10730"/>
                  <a:pt x="11924" y="10692"/>
                  <a:pt x="11955" y="10645"/>
                </a:cubicBezTo>
                <a:lnTo>
                  <a:pt x="11897" y="10613"/>
                </a:lnTo>
                <a:cubicBezTo>
                  <a:pt x="11984" y="10395"/>
                  <a:pt x="12164" y="10420"/>
                  <a:pt x="12245" y="10219"/>
                </a:cubicBezTo>
                <a:cubicBezTo>
                  <a:pt x="12330" y="10329"/>
                  <a:pt x="12661" y="10004"/>
                  <a:pt x="12737" y="9969"/>
                </a:cubicBezTo>
                <a:cubicBezTo>
                  <a:pt x="12664" y="10027"/>
                  <a:pt x="12408" y="10465"/>
                  <a:pt x="12631" y="10503"/>
                </a:cubicBezTo>
                <a:cubicBezTo>
                  <a:pt x="12789" y="10529"/>
                  <a:pt x="13042" y="10150"/>
                  <a:pt x="13212" y="10091"/>
                </a:cubicBezTo>
                <a:cubicBezTo>
                  <a:pt x="13387" y="9998"/>
                  <a:pt x="13656" y="9885"/>
                  <a:pt x="13625" y="9596"/>
                </a:cubicBezTo>
                <a:cubicBezTo>
                  <a:pt x="13619" y="9547"/>
                  <a:pt x="13631" y="9416"/>
                  <a:pt x="13642" y="9372"/>
                </a:cubicBezTo>
                <a:cubicBezTo>
                  <a:pt x="13542" y="9340"/>
                  <a:pt x="13492" y="9469"/>
                  <a:pt x="13428" y="9577"/>
                </a:cubicBezTo>
                <a:cubicBezTo>
                  <a:pt x="13210" y="9948"/>
                  <a:pt x="13126" y="9598"/>
                  <a:pt x="13005" y="9382"/>
                </a:cubicBezTo>
                <a:cubicBezTo>
                  <a:pt x="13043" y="9332"/>
                  <a:pt x="13094" y="9211"/>
                  <a:pt x="13035" y="9143"/>
                </a:cubicBezTo>
                <a:cubicBezTo>
                  <a:pt x="13114" y="9113"/>
                  <a:pt x="13246" y="8984"/>
                  <a:pt x="13198" y="8817"/>
                </a:cubicBezTo>
                <a:cubicBezTo>
                  <a:pt x="13133" y="8591"/>
                  <a:pt x="12921" y="8699"/>
                  <a:pt x="12820" y="8748"/>
                </a:cubicBezTo>
                <a:cubicBezTo>
                  <a:pt x="13042" y="8483"/>
                  <a:pt x="13227" y="8473"/>
                  <a:pt x="13514" y="8498"/>
                </a:cubicBezTo>
                <a:cubicBezTo>
                  <a:pt x="13879" y="8530"/>
                  <a:pt x="14067" y="8267"/>
                  <a:pt x="14414" y="8134"/>
                </a:cubicBezTo>
                <a:cubicBezTo>
                  <a:pt x="14179" y="8347"/>
                  <a:pt x="14080" y="8871"/>
                  <a:pt x="13864" y="9071"/>
                </a:cubicBezTo>
                <a:cubicBezTo>
                  <a:pt x="13717" y="9206"/>
                  <a:pt x="14405" y="9317"/>
                  <a:pt x="14423" y="9210"/>
                </a:cubicBezTo>
                <a:cubicBezTo>
                  <a:pt x="14405" y="9314"/>
                  <a:pt x="14297" y="9379"/>
                  <a:pt x="14243" y="9402"/>
                </a:cubicBezTo>
                <a:cubicBezTo>
                  <a:pt x="14313" y="9418"/>
                  <a:pt x="14553" y="9162"/>
                  <a:pt x="14568" y="9200"/>
                </a:cubicBezTo>
                <a:cubicBezTo>
                  <a:pt x="14597" y="9273"/>
                  <a:pt x="14503" y="9384"/>
                  <a:pt x="14488" y="9436"/>
                </a:cubicBezTo>
                <a:cubicBezTo>
                  <a:pt x="14575" y="9436"/>
                  <a:pt x="14865" y="9376"/>
                  <a:pt x="14709" y="9160"/>
                </a:cubicBezTo>
                <a:cubicBezTo>
                  <a:pt x="14686" y="9129"/>
                  <a:pt x="14726" y="9185"/>
                  <a:pt x="14709" y="9160"/>
                </a:cubicBezTo>
                <a:close/>
                <a:moveTo>
                  <a:pt x="9292" y="15807"/>
                </a:moveTo>
                <a:cubicBezTo>
                  <a:pt x="9294" y="15804"/>
                  <a:pt x="9294" y="15801"/>
                  <a:pt x="9294" y="15797"/>
                </a:cubicBezTo>
                <a:lnTo>
                  <a:pt x="9292" y="15807"/>
                </a:lnTo>
                <a:cubicBezTo>
                  <a:pt x="9292" y="15807"/>
                  <a:pt x="9292" y="15807"/>
                  <a:pt x="9292" y="15807"/>
                </a:cubicBezTo>
                <a:close/>
                <a:moveTo>
                  <a:pt x="10369" y="17468"/>
                </a:moveTo>
                <a:cubicBezTo>
                  <a:pt x="10335" y="17379"/>
                  <a:pt x="10167" y="17362"/>
                  <a:pt x="10156" y="17309"/>
                </a:cubicBezTo>
                <a:cubicBezTo>
                  <a:pt x="10131" y="17189"/>
                  <a:pt x="9829" y="16896"/>
                  <a:pt x="9715" y="16827"/>
                </a:cubicBezTo>
                <a:cubicBezTo>
                  <a:pt x="9533" y="16717"/>
                  <a:pt x="9375" y="16548"/>
                  <a:pt x="9156" y="16596"/>
                </a:cubicBezTo>
                <a:cubicBezTo>
                  <a:pt x="9072" y="16614"/>
                  <a:pt x="8717" y="16808"/>
                  <a:pt x="8728" y="16994"/>
                </a:cubicBezTo>
                <a:cubicBezTo>
                  <a:pt x="8730" y="17027"/>
                  <a:pt x="9190" y="16568"/>
                  <a:pt x="9247" y="16760"/>
                </a:cubicBezTo>
                <a:cubicBezTo>
                  <a:pt x="9236" y="16814"/>
                  <a:pt x="9210" y="16831"/>
                  <a:pt x="9167" y="16810"/>
                </a:cubicBezTo>
                <a:cubicBezTo>
                  <a:pt x="9239" y="16755"/>
                  <a:pt x="9536" y="17035"/>
                  <a:pt x="9629" y="17047"/>
                </a:cubicBezTo>
                <a:cubicBezTo>
                  <a:pt x="9753" y="17062"/>
                  <a:pt x="9684" y="17348"/>
                  <a:pt x="9814" y="17335"/>
                </a:cubicBezTo>
                <a:cubicBezTo>
                  <a:pt x="9981" y="17317"/>
                  <a:pt x="9882" y="17476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31" y="17583"/>
                  <a:pt x="10404" y="17558"/>
                  <a:pt x="10369" y="17468"/>
                </a:cubicBezTo>
                <a:cubicBezTo>
                  <a:pt x="10361" y="17446"/>
                  <a:pt x="10394" y="17532"/>
                  <a:pt x="10369" y="17468"/>
                </a:cubicBezTo>
                <a:close/>
                <a:moveTo>
                  <a:pt x="20788" y="376"/>
                </a:moveTo>
                <a:cubicBezTo>
                  <a:pt x="20661" y="393"/>
                  <a:pt x="20521" y="488"/>
                  <a:pt x="20397" y="482"/>
                </a:cubicBezTo>
                <a:cubicBezTo>
                  <a:pt x="20438" y="401"/>
                  <a:pt x="20552" y="165"/>
                  <a:pt x="20633" y="174"/>
                </a:cubicBezTo>
                <a:cubicBezTo>
                  <a:pt x="20175" y="121"/>
                  <a:pt x="19751" y="-20"/>
                  <a:pt x="19284" y="2"/>
                </a:cubicBezTo>
                <a:cubicBezTo>
                  <a:pt x="19105" y="10"/>
                  <a:pt x="18902" y="130"/>
                  <a:pt x="18728" y="59"/>
                </a:cubicBezTo>
                <a:cubicBezTo>
                  <a:pt x="18578" y="-2"/>
                  <a:pt x="18252" y="-5"/>
                  <a:pt x="18116" y="136"/>
                </a:cubicBezTo>
                <a:cubicBezTo>
                  <a:pt x="18175" y="75"/>
                  <a:pt x="18298" y="279"/>
                  <a:pt x="18361" y="285"/>
                </a:cubicBezTo>
                <a:cubicBezTo>
                  <a:pt x="18166" y="285"/>
                  <a:pt x="17974" y="110"/>
                  <a:pt x="17776" y="149"/>
                </a:cubicBezTo>
                <a:cubicBezTo>
                  <a:pt x="17789" y="245"/>
                  <a:pt x="17791" y="210"/>
                  <a:pt x="17833" y="259"/>
                </a:cubicBezTo>
                <a:cubicBezTo>
                  <a:pt x="17695" y="308"/>
                  <a:pt x="17442" y="191"/>
                  <a:pt x="17296" y="183"/>
                </a:cubicBezTo>
                <a:cubicBezTo>
                  <a:pt x="17097" y="171"/>
                  <a:pt x="16902" y="273"/>
                  <a:pt x="16703" y="270"/>
                </a:cubicBezTo>
                <a:cubicBezTo>
                  <a:pt x="16707" y="477"/>
                  <a:pt x="16045" y="464"/>
                  <a:pt x="15922" y="611"/>
                </a:cubicBezTo>
                <a:cubicBezTo>
                  <a:pt x="15984" y="642"/>
                  <a:pt x="16050" y="632"/>
                  <a:pt x="16114" y="633"/>
                </a:cubicBezTo>
                <a:cubicBezTo>
                  <a:pt x="16093" y="927"/>
                  <a:pt x="15244" y="969"/>
                  <a:pt x="15099" y="1007"/>
                </a:cubicBezTo>
                <a:cubicBezTo>
                  <a:pt x="15125" y="1148"/>
                  <a:pt x="15349" y="1197"/>
                  <a:pt x="15414" y="1212"/>
                </a:cubicBezTo>
                <a:cubicBezTo>
                  <a:pt x="15335" y="1285"/>
                  <a:pt x="15187" y="1268"/>
                  <a:pt x="15096" y="1309"/>
                </a:cubicBezTo>
                <a:cubicBezTo>
                  <a:pt x="15139" y="1389"/>
                  <a:pt x="15278" y="1390"/>
                  <a:pt x="15337" y="1395"/>
                </a:cubicBezTo>
                <a:cubicBezTo>
                  <a:pt x="15292" y="1423"/>
                  <a:pt x="15237" y="1423"/>
                  <a:pt x="15198" y="1474"/>
                </a:cubicBezTo>
                <a:cubicBezTo>
                  <a:pt x="15433" y="1544"/>
                  <a:pt x="15645" y="1461"/>
                  <a:pt x="15880" y="1474"/>
                </a:cubicBezTo>
                <a:cubicBezTo>
                  <a:pt x="15992" y="1480"/>
                  <a:pt x="16131" y="1500"/>
                  <a:pt x="16237" y="1562"/>
                </a:cubicBezTo>
                <a:cubicBezTo>
                  <a:pt x="16344" y="1623"/>
                  <a:pt x="16226" y="1664"/>
                  <a:pt x="16247" y="1717"/>
                </a:cubicBezTo>
                <a:cubicBezTo>
                  <a:pt x="16266" y="1765"/>
                  <a:pt x="16487" y="1880"/>
                  <a:pt x="16313" y="1959"/>
                </a:cubicBezTo>
                <a:cubicBezTo>
                  <a:pt x="16559" y="1847"/>
                  <a:pt x="16204" y="2758"/>
                  <a:pt x="16179" y="2583"/>
                </a:cubicBezTo>
                <a:cubicBezTo>
                  <a:pt x="16203" y="2748"/>
                  <a:pt x="16427" y="2568"/>
                  <a:pt x="16494" y="2630"/>
                </a:cubicBezTo>
                <a:cubicBezTo>
                  <a:pt x="16482" y="2669"/>
                  <a:pt x="16425" y="2638"/>
                  <a:pt x="16428" y="2695"/>
                </a:cubicBezTo>
                <a:cubicBezTo>
                  <a:pt x="16522" y="2661"/>
                  <a:pt x="16598" y="2870"/>
                  <a:pt x="16593" y="2871"/>
                </a:cubicBezTo>
                <a:cubicBezTo>
                  <a:pt x="16581" y="2874"/>
                  <a:pt x="16213" y="2799"/>
                  <a:pt x="16214" y="2802"/>
                </a:cubicBezTo>
                <a:cubicBezTo>
                  <a:pt x="16229" y="2835"/>
                  <a:pt x="16243" y="2868"/>
                  <a:pt x="16257" y="2900"/>
                </a:cubicBezTo>
                <a:cubicBezTo>
                  <a:pt x="16172" y="2904"/>
                  <a:pt x="16137" y="2977"/>
                  <a:pt x="16095" y="3092"/>
                </a:cubicBezTo>
                <a:cubicBezTo>
                  <a:pt x="16186" y="3140"/>
                  <a:pt x="16346" y="3277"/>
                  <a:pt x="16419" y="3092"/>
                </a:cubicBezTo>
                <a:cubicBezTo>
                  <a:pt x="16494" y="2902"/>
                  <a:pt x="16546" y="3028"/>
                  <a:pt x="16502" y="3209"/>
                </a:cubicBezTo>
                <a:cubicBezTo>
                  <a:pt x="16498" y="3224"/>
                  <a:pt x="15861" y="3720"/>
                  <a:pt x="16084" y="3791"/>
                </a:cubicBezTo>
                <a:cubicBezTo>
                  <a:pt x="16081" y="3912"/>
                  <a:pt x="15909" y="3871"/>
                  <a:pt x="15990" y="4074"/>
                </a:cubicBezTo>
                <a:cubicBezTo>
                  <a:pt x="16072" y="4282"/>
                  <a:pt x="15977" y="4328"/>
                  <a:pt x="16012" y="4522"/>
                </a:cubicBezTo>
                <a:cubicBezTo>
                  <a:pt x="16059" y="4791"/>
                  <a:pt x="16218" y="5190"/>
                  <a:pt x="16217" y="5459"/>
                </a:cubicBezTo>
                <a:cubicBezTo>
                  <a:pt x="16477" y="5346"/>
                  <a:pt x="16693" y="5934"/>
                  <a:pt x="16874" y="5492"/>
                </a:cubicBezTo>
                <a:cubicBezTo>
                  <a:pt x="16944" y="5323"/>
                  <a:pt x="17078" y="4978"/>
                  <a:pt x="17178" y="4863"/>
                </a:cubicBezTo>
                <a:cubicBezTo>
                  <a:pt x="17207" y="4830"/>
                  <a:pt x="17468" y="4537"/>
                  <a:pt x="17336" y="4506"/>
                </a:cubicBezTo>
                <a:cubicBezTo>
                  <a:pt x="17352" y="4429"/>
                  <a:pt x="17466" y="4461"/>
                  <a:pt x="17462" y="4414"/>
                </a:cubicBezTo>
                <a:cubicBezTo>
                  <a:pt x="17446" y="4185"/>
                  <a:pt x="17478" y="4318"/>
                  <a:pt x="17603" y="4179"/>
                </a:cubicBezTo>
                <a:cubicBezTo>
                  <a:pt x="17832" y="3924"/>
                  <a:pt x="18176" y="4100"/>
                  <a:pt x="18404" y="3748"/>
                </a:cubicBezTo>
                <a:cubicBezTo>
                  <a:pt x="18623" y="3408"/>
                  <a:pt x="18719" y="3579"/>
                  <a:pt x="18976" y="3474"/>
                </a:cubicBezTo>
                <a:cubicBezTo>
                  <a:pt x="19132" y="3410"/>
                  <a:pt x="19315" y="3416"/>
                  <a:pt x="19459" y="3294"/>
                </a:cubicBezTo>
                <a:cubicBezTo>
                  <a:pt x="19583" y="3189"/>
                  <a:pt x="19779" y="3004"/>
                  <a:pt x="19921" y="2998"/>
                </a:cubicBezTo>
                <a:cubicBezTo>
                  <a:pt x="19863" y="3000"/>
                  <a:pt x="19502" y="2839"/>
                  <a:pt x="19465" y="2948"/>
                </a:cubicBezTo>
                <a:cubicBezTo>
                  <a:pt x="19535" y="2744"/>
                  <a:pt x="19616" y="2666"/>
                  <a:pt x="19736" y="2808"/>
                </a:cubicBezTo>
                <a:cubicBezTo>
                  <a:pt x="19799" y="2882"/>
                  <a:pt x="20006" y="3044"/>
                  <a:pt x="20008" y="2762"/>
                </a:cubicBezTo>
                <a:cubicBezTo>
                  <a:pt x="20009" y="2563"/>
                  <a:pt x="19750" y="2306"/>
                  <a:pt x="19652" y="2240"/>
                </a:cubicBezTo>
                <a:cubicBezTo>
                  <a:pt x="19743" y="2177"/>
                  <a:pt x="20272" y="2315"/>
                  <a:pt x="20290" y="2066"/>
                </a:cubicBezTo>
                <a:cubicBezTo>
                  <a:pt x="20246" y="2069"/>
                  <a:pt x="20204" y="2042"/>
                  <a:pt x="20162" y="2024"/>
                </a:cubicBezTo>
                <a:cubicBezTo>
                  <a:pt x="20196" y="2013"/>
                  <a:pt x="20461" y="2053"/>
                  <a:pt x="20445" y="1920"/>
                </a:cubicBezTo>
                <a:cubicBezTo>
                  <a:pt x="20434" y="1826"/>
                  <a:pt x="20316" y="1823"/>
                  <a:pt x="20426" y="1726"/>
                </a:cubicBezTo>
                <a:cubicBezTo>
                  <a:pt x="20595" y="1578"/>
                  <a:pt x="20285" y="1472"/>
                  <a:pt x="20249" y="1409"/>
                </a:cubicBezTo>
                <a:cubicBezTo>
                  <a:pt x="20284" y="1409"/>
                  <a:pt x="20770" y="1373"/>
                  <a:pt x="20655" y="1204"/>
                </a:cubicBezTo>
                <a:cubicBezTo>
                  <a:pt x="20592" y="1111"/>
                  <a:pt x="20396" y="1087"/>
                  <a:pt x="20327" y="1171"/>
                </a:cubicBezTo>
                <a:cubicBezTo>
                  <a:pt x="20607" y="695"/>
                  <a:pt x="21060" y="526"/>
                  <a:pt x="21446" y="368"/>
                </a:cubicBezTo>
                <a:cubicBezTo>
                  <a:pt x="21259" y="170"/>
                  <a:pt x="20985" y="351"/>
                  <a:pt x="20788" y="376"/>
                </a:cubicBezTo>
                <a:cubicBezTo>
                  <a:pt x="20727" y="384"/>
                  <a:pt x="20985" y="351"/>
                  <a:pt x="20788" y="376"/>
                </a:cubicBezTo>
                <a:close/>
                <a:moveTo>
                  <a:pt x="11250" y="17854"/>
                </a:moveTo>
                <a:cubicBezTo>
                  <a:pt x="11353" y="18121"/>
                  <a:pt x="10932" y="18149"/>
                  <a:pt x="10851" y="18066"/>
                </a:cubicBezTo>
                <a:cubicBezTo>
                  <a:pt x="10834" y="18070"/>
                  <a:pt x="10772" y="18267"/>
                  <a:pt x="10762" y="18295"/>
                </a:cubicBezTo>
                <a:lnTo>
                  <a:pt x="10744" y="18285"/>
                </a:lnTo>
                <a:lnTo>
                  <a:pt x="10730" y="18323"/>
                </a:lnTo>
                <a:cubicBezTo>
                  <a:pt x="10688" y="18281"/>
                  <a:pt x="10661" y="18211"/>
                  <a:pt x="10659" y="18127"/>
                </a:cubicBezTo>
                <a:cubicBezTo>
                  <a:pt x="10636" y="18121"/>
                  <a:pt x="10482" y="18109"/>
                  <a:pt x="10449" y="18132"/>
                </a:cubicBezTo>
                <a:cubicBezTo>
                  <a:pt x="10400" y="18160"/>
                  <a:pt x="10250" y="18170"/>
                  <a:pt x="10272" y="17972"/>
                </a:cubicBezTo>
                <a:cubicBezTo>
                  <a:pt x="10299" y="17723"/>
                  <a:pt x="10501" y="18031"/>
                  <a:pt x="10576" y="17927"/>
                </a:cubicBezTo>
                <a:cubicBezTo>
                  <a:pt x="10576" y="17927"/>
                  <a:pt x="10576" y="17927"/>
                  <a:pt x="10576" y="17927"/>
                </a:cubicBezTo>
                <a:cubicBezTo>
                  <a:pt x="10555" y="17927"/>
                  <a:pt x="10562" y="17743"/>
                  <a:pt x="10562" y="17738"/>
                </a:cubicBezTo>
                <a:lnTo>
                  <a:pt x="10412" y="17627"/>
                </a:lnTo>
                <a:cubicBezTo>
                  <a:pt x="10499" y="17485"/>
                  <a:pt x="10669" y="17484"/>
                  <a:pt x="10776" y="17484"/>
                </a:cubicBezTo>
                <a:cubicBezTo>
                  <a:pt x="10837" y="17484"/>
                  <a:pt x="10950" y="17493"/>
                  <a:pt x="11001" y="17546"/>
                </a:cubicBezTo>
                <a:cubicBezTo>
                  <a:pt x="11036" y="17584"/>
                  <a:pt x="11222" y="17784"/>
                  <a:pt x="11250" y="17854"/>
                </a:cubicBezTo>
                <a:cubicBezTo>
                  <a:pt x="11273" y="17915"/>
                  <a:pt x="11228" y="17798"/>
                  <a:pt x="11250" y="17854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9" name="Фигура"/>
          <p:cNvSpPr/>
          <p:nvPr/>
        </p:nvSpPr>
        <p:spPr>
          <a:xfrm>
            <a:off x="18213070" y="7431136"/>
            <a:ext cx="1085456" cy="1160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0" h="21301" extrusionOk="0">
                <a:moveTo>
                  <a:pt x="19386" y="1922"/>
                </a:moveTo>
                <a:cubicBezTo>
                  <a:pt x="19814" y="2079"/>
                  <a:pt x="20906" y="1684"/>
                  <a:pt x="20889" y="1153"/>
                </a:cubicBezTo>
                <a:cubicBezTo>
                  <a:pt x="20881" y="1256"/>
                  <a:pt x="20912" y="1341"/>
                  <a:pt x="20981" y="1408"/>
                </a:cubicBezTo>
                <a:cubicBezTo>
                  <a:pt x="21526" y="952"/>
                  <a:pt x="20191" y="325"/>
                  <a:pt x="19879" y="191"/>
                </a:cubicBezTo>
                <a:cubicBezTo>
                  <a:pt x="20063" y="604"/>
                  <a:pt x="20673" y="601"/>
                  <a:pt x="20855" y="1057"/>
                </a:cubicBezTo>
                <a:cubicBezTo>
                  <a:pt x="20512" y="588"/>
                  <a:pt x="20469" y="1319"/>
                  <a:pt x="20375" y="1358"/>
                </a:cubicBezTo>
                <a:cubicBezTo>
                  <a:pt x="19827" y="1584"/>
                  <a:pt x="19497" y="1595"/>
                  <a:pt x="18866" y="1649"/>
                </a:cubicBezTo>
                <a:cubicBezTo>
                  <a:pt x="18833" y="1737"/>
                  <a:pt x="19305" y="1892"/>
                  <a:pt x="19386" y="1922"/>
                </a:cubicBezTo>
                <a:cubicBezTo>
                  <a:pt x="19639" y="2015"/>
                  <a:pt x="19305" y="1892"/>
                  <a:pt x="19386" y="1922"/>
                </a:cubicBezTo>
                <a:close/>
                <a:moveTo>
                  <a:pt x="19103" y="11614"/>
                </a:moveTo>
                <a:cubicBezTo>
                  <a:pt x="18975" y="11369"/>
                  <a:pt x="18653" y="11271"/>
                  <a:pt x="18576" y="10982"/>
                </a:cubicBezTo>
                <a:cubicBezTo>
                  <a:pt x="18519" y="10767"/>
                  <a:pt x="18708" y="10228"/>
                  <a:pt x="18266" y="10244"/>
                </a:cubicBezTo>
                <a:cubicBezTo>
                  <a:pt x="18251" y="10303"/>
                  <a:pt x="18237" y="10362"/>
                  <a:pt x="18222" y="10421"/>
                </a:cubicBezTo>
                <a:cubicBezTo>
                  <a:pt x="18247" y="10396"/>
                  <a:pt x="17854" y="9575"/>
                  <a:pt x="17912" y="9416"/>
                </a:cubicBezTo>
                <a:cubicBezTo>
                  <a:pt x="18034" y="9074"/>
                  <a:pt x="17131" y="8901"/>
                  <a:pt x="16984" y="8720"/>
                </a:cubicBezTo>
                <a:cubicBezTo>
                  <a:pt x="16704" y="8377"/>
                  <a:pt x="17067" y="6218"/>
                  <a:pt x="16504" y="6177"/>
                </a:cubicBezTo>
                <a:cubicBezTo>
                  <a:pt x="16273" y="6159"/>
                  <a:pt x="16153" y="6484"/>
                  <a:pt x="16083" y="6080"/>
                </a:cubicBezTo>
                <a:cubicBezTo>
                  <a:pt x="16022" y="5728"/>
                  <a:pt x="15985" y="5371"/>
                  <a:pt x="15924" y="5018"/>
                </a:cubicBezTo>
                <a:cubicBezTo>
                  <a:pt x="15759" y="4079"/>
                  <a:pt x="15690" y="4529"/>
                  <a:pt x="15317" y="5042"/>
                </a:cubicBezTo>
                <a:cubicBezTo>
                  <a:pt x="15183" y="5227"/>
                  <a:pt x="15058" y="5775"/>
                  <a:pt x="15034" y="6013"/>
                </a:cubicBezTo>
                <a:cubicBezTo>
                  <a:pt x="14984" y="6502"/>
                  <a:pt x="14940" y="7628"/>
                  <a:pt x="14375" y="7886"/>
                </a:cubicBezTo>
                <a:cubicBezTo>
                  <a:pt x="13846" y="8128"/>
                  <a:pt x="13658" y="7617"/>
                  <a:pt x="13271" y="7435"/>
                </a:cubicBezTo>
                <a:cubicBezTo>
                  <a:pt x="13079" y="7345"/>
                  <a:pt x="12495" y="6993"/>
                  <a:pt x="12357" y="6844"/>
                </a:cubicBezTo>
                <a:cubicBezTo>
                  <a:pt x="11909" y="6361"/>
                  <a:pt x="12379" y="6386"/>
                  <a:pt x="12379" y="5897"/>
                </a:cubicBezTo>
                <a:cubicBezTo>
                  <a:pt x="12379" y="5657"/>
                  <a:pt x="13041" y="5327"/>
                  <a:pt x="12893" y="5142"/>
                </a:cubicBezTo>
                <a:cubicBezTo>
                  <a:pt x="12638" y="4826"/>
                  <a:pt x="12410" y="5104"/>
                  <a:pt x="12118" y="5167"/>
                </a:cubicBezTo>
                <a:cubicBezTo>
                  <a:pt x="12073" y="5176"/>
                  <a:pt x="11507" y="4979"/>
                  <a:pt x="11456" y="4956"/>
                </a:cubicBezTo>
                <a:cubicBezTo>
                  <a:pt x="11258" y="4883"/>
                  <a:pt x="11085" y="4777"/>
                  <a:pt x="10936" y="4638"/>
                </a:cubicBezTo>
                <a:cubicBezTo>
                  <a:pt x="10808" y="4516"/>
                  <a:pt x="10485" y="4622"/>
                  <a:pt x="10582" y="4696"/>
                </a:cubicBezTo>
                <a:cubicBezTo>
                  <a:pt x="11287" y="5235"/>
                  <a:pt x="10445" y="4961"/>
                  <a:pt x="10047" y="5209"/>
                </a:cubicBezTo>
                <a:cubicBezTo>
                  <a:pt x="9664" y="5449"/>
                  <a:pt x="9179" y="6015"/>
                  <a:pt x="9314" y="6398"/>
                </a:cubicBezTo>
                <a:cubicBezTo>
                  <a:pt x="9371" y="6558"/>
                  <a:pt x="8566" y="6395"/>
                  <a:pt x="8566" y="6529"/>
                </a:cubicBezTo>
                <a:cubicBezTo>
                  <a:pt x="8531" y="5234"/>
                  <a:pt x="7201" y="6528"/>
                  <a:pt x="6847" y="6707"/>
                </a:cubicBezTo>
                <a:cubicBezTo>
                  <a:pt x="6570" y="6847"/>
                  <a:pt x="6760" y="7297"/>
                  <a:pt x="6430" y="7209"/>
                </a:cubicBezTo>
                <a:cubicBezTo>
                  <a:pt x="5937" y="7077"/>
                  <a:pt x="6342" y="7794"/>
                  <a:pt x="6208" y="7535"/>
                </a:cubicBezTo>
                <a:cubicBezTo>
                  <a:pt x="6184" y="7632"/>
                  <a:pt x="6160" y="7729"/>
                  <a:pt x="6135" y="7825"/>
                </a:cubicBezTo>
                <a:cubicBezTo>
                  <a:pt x="6054" y="7657"/>
                  <a:pt x="5985" y="7487"/>
                  <a:pt x="5914" y="7315"/>
                </a:cubicBezTo>
                <a:cubicBezTo>
                  <a:pt x="5873" y="7238"/>
                  <a:pt x="5208" y="8371"/>
                  <a:pt x="5154" y="8419"/>
                </a:cubicBezTo>
                <a:cubicBezTo>
                  <a:pt x="4695" y="8824"/>
                  <a:pt x="4672" y="9190"/>
                  <a:pt x="3820" y="9133"/>
                </a:cubicBezTo>
                <a:cubicBezTo>
                  <a:pt x="3705" y="9125"/>
                  <a:pt x="3316" y="9336"/>
                  <a:pt x="3212" y="9384"/>
                </a:cubicBezTo>
                <a:cubicBezTo>
                  <a:pt x="2904" y="9527"/>
                  <a:pt x="2613" y="9385"/>
                  <a:pt x="2350" y="9563"/>
                </a:cubicBezTo>
                <a:cubicBezTo>
                  <a:pt x="2074" y="9751"/>
                  <a:pt x="1515" y="10312"/>
                  <a:pt x="1214" y="10384"/>
                </a:cubicBezTo>
                <a:cubicBezTo>
                  <a:pt x="1097" y="10411"/>
                  <a:pt x="1127" y="9952"/>
                  <a:pt x="1118" y="10178"/>
                </a:cubicBezTo>
                <a:lnTo>
                  <a:pt x="1118" y="10178"/>
                </a:lnTo>
                <a:lnTo>
                  <a:pt x="1194" y="10178"/>
                </a:lnTo>
                <a:cubicBezTo>
                  <a:pt x="883" y="10178"/>
                  <a:pt x="1016" y="10855"/>
                  <a:pt x="856" y="11012"/>
                </a:cubicBezTo>
                <a:cubicBezTo>
                  <a:pt x="361" y="11497"/>
                  <a:pt x="1155" y="12018"/>
                  <a:pt x="820" y="12399"/>
                </a:cubicBezTo>
                <a:cubicBezTo>
                  <a:pt x="699" y="12536"/>
                  <a:pt x="536" y="11960"/>
                  <a:pt x="513" y="12066"/>
                </a:cubicBezTo>
                <a:cubicBezTo>
                  <a:pt x="514" y="12062"/>
                  <a:pt x="549" y="12342"/>
                  <a:pt x="465" y="12293"/>
                </a:cubicBezTo>
                <a:cubicBezTo>
                  <a:pt x="405" y="12258"/>
                  <a:pt x="370" y="12039"/>
                  <a:pt x="334" y="12030"/>
                </a:cubicBezTo>
                <a:cubicBezTo>
                  <a:pt x="424" y="12052"/>
                  <a:pt x="564" y="13355"/>
                  <a:pt x="640" y="13566"/>
                </a:cubicBezTo>
                <a:cubicBezTo>
                  <a:pt x="776" y="13948"/>
                  <a:pt x="561" y="14270"/>
                  <a:pt x="640" y="14640"/>
                </a:cubicBezTo>
                <a:cubicBezTo>
                  <a:pt x="747" y="15148"/>
                  <a:pt x="722" y="15468"/>
                  <a:pt x="458" y="15951"/>
                </a:cubicBezTo>
                <a:cubicBezTo>
                  <a:pt x="334" y="16180"/>
                  <a:pt x="56" y="16125"/>
                  <a:pt x="7" y="16277"/>
                </a:cubicBezTo>
                <a:cubicBezTo>
                  <a:pt x="-74" y="16533"/>
                  <a:pt x="511" y="16975"/>
                  <a:pt x="767" y="16949"/>
                </a:cubicBezTo>
                <a:cubicBezTo>
                  <a:pt x="1436" y="16881"/>
                  <a:pt x="1955" y="16336"/>
                  <a:pt x="2582" y="16311"/>
                </a:cubicBezTo>
                <a:cubicBezTo>
                  <a:pt x="2970" y="16295"/>
                  <a:pt x="3361" y="16353"/>
                  <a:pt x="3748" y="16338"/>
                </a:cubicBezTo>
                <a:cubicBezTo>
                  <a:pt x="4202" y="16322"/>
                  <a:pt x="4244" y="15862"/>
                  <a:pt x="4658" y="15792"/>
                </a:cubicBezTo>
                <a:cubicBezTo>
                  <a:pt x="5484" y="15654"/>
                  <a:pt x="6330" y="15193"/>
                  <a:pt x="7174" y="15151"/>
                </a:cubicBezTo>
                <a:cubicBezTo>
                  <a:pt x="7842" y="15118"/>
                  <a:pt x="8423" y="15247"/>
                  <a:pt x="9041" y="15506"/>
                </a:cubicBezTo>
                <a:cubicBezTo>
                  <a:pt x="9151" y="15552"/>
                  <a:pt x="9103" y="15862"/>
                  <a:pt x="9215" y="15989"/>
                </a:cubicBezTo>
                <a:cubicBezTo>
                  <a:pt x="9373" y="16166"/>
                  <a:pt x="9280" y="16704"/>
                  <a:pt x="9294" y="16895"/>
                </a:cubicBezTo>
                <a:cubicBezTo>
                  <a:pt x="9744" y="16511"/>
                  <a:pt x="10481" y="16247"/>
                  <a:pt x="10791" y="15743"/>
                </a:cubicBezTo>
                <a:cubicBezTo>
                  <a:pt x="10672" y="15935"/>
                  <a:pt x="10609" y="16166"/>
                  <a:pt x="10450" y="16380"/>
                </a:cubicBezTo>
                <a:cubicBezTo>
                  <a:pt x="10245" y="16658"/>
                  <a:pt x="9969" y="16812"/>
                  <a:pt x="9793" y="17054"/>
                </a:cubicBezTo>
                <a:cubicBezTo>
                  <a:pt x="10023" y="17069"/>
                  <a:pt x="10650" y="16543"/>
                  <a:pt x="10604" y="16524"/>
                </a:cubicBezTo>
                <a:cubicBezTo>
                  <a:pt x="10935" y="16663"/>
                  <a:pt x="10343" y="17138"/>
                  <a:pt x="10355" y="17217"/>
                </a:cubicBezTo>
                <a:cubicBezTo>
                  <a:pt x="10364" y="17277"/>
                  <a:pt x="10778" y="17209"/>
                  <a:pt x="10835" y="17418"/>
                </a:cubicBezTo>
                <a:cubicBezTo>
                  <a:pt x="10924" y="17735"/>
                  <a:pt x="10430" y="18216"/>
                  <a:pt x="10794" y="18457"/>
                </a:cubicBezTo>
                <a:cubicBezTo>
                  <a:pt x="11038" y="18617"/>
                  <a:pt x="11598" y="18832"/>
                  <a:pt x="11883" y="18879"/>
                </a:cubicBezTo>
                <a:cubicBezTo>
                  <a:pt x="11993" y="18897"/>
                  <a:pt x="12786" y="18418"/>
                  <a:pt x="12805" y="18490"/>
                </a:cubicBezTo>
                <a:cubicBezTo>
                  <a:pt x="12831" y="18588"/>
                  <a:pt x="12780" y="19001"/>
                  <a:pt x="13060" y="19024"/>
                </a:cubicBezTo>
                <a:cubicBezTo>
                  <a:pt x="13190" y="19036"/>
                  <a:pt x="13814" y="18599"/>
                  <a:pt x="13974" y="18534"/>
                </a:cubicBezTo>
                <a:cubicBezTo>
                  <a:pt x="14404" y="18360"/>
                  <a:pt x="14907" y="18467"/>
                  <a:pt x="15218" y="18114"/>
                </a:cubicBezTo>
                <a:cubicBezTo>
                  <a:pt x="15902" y="17337"/>
                  <a:pt x="16505" y="16291"/>
                  <a:pt x="17441" y="15754"/>
                </a:cubicBezTo>
                <a:cubicBezTo>
                  <a:pt x="17751" y="15577"/>
                  <a:pt x="18253" y="15097"/>
                  <a:pt x="18307" y="14745"/>
                </a:cubicBezTo>
                <a:cubicBezTo>
                  <a:pt x="18377" y="14291"/>
                  <a:pt x="19033" y="14017"/>
                  <a:pt x="19084" y="13563"/>
                </a:cubicBezTo>
                <a:cubicBezTo>
                  <a:pt x="19101" y="13406"/>
                  <a:pt x="18979" y="12964"/>
                  <a:pt x="19066" y="12849"/>
                </a:cubicBezTo>
                <a:cubicBezTo>
                  <a:pt x="19320" y="12510"/>
                  <a:pt x="19290" y="11971"/>
                  <a:pt x="19103" y="11614"/>
                </a:cubicBezTo>
                <a:cubicBezTo>
                  <a:pt x="19044" y="11501"/>
                  <a:pt x="19150" y="11703"/>
                  <a:pt x="19103" y="11614"/>
                </a:cubicBezTo>
                <a:close/>
                <a:moveTo>
                  <a:pt x="15800" y="4444"/>
                </a:moveTo>
                <a:cubicBezTo>
                  <a:pt x="15809" y="4453"/>
                  <a:pt x="15761" y="4402"/>
                  <a:pt x="15800" y="4444"/>
                </a:cubicBezTo>
                <a:cubicBezTo>
                  <a:pt x="15800" y="4444"/>
                  <a:pt x="15800" y="4444"/>
                  <a:pt x="15800" y="4444"/>
                </a:cubicBezTo>
                <a:close/>
                <a:moveTo>
                  <a:pt x="12961" y="19986"/>
                </a:moveTo>
                <a:cubicBezTo>
                  <a:pt x="12502" y="20038"/>
                  <a:pt x="11814" y="19592"/>
                  <a:pt x="11697" y="20225"/>
                </a:cubicBezTo>
                <a:cubicBezTo>
                  <a:pt x="11654" y="20463"/>
                  <a:pt x="11399" y="21102"/>
                  <a:pt x="11737" y="21256"/>
                </a:cubicBezTo>
                <a:cubicBezTo>
                  <a:pt x="12489" y="21600"/>
                  <a:pt x="13163" y="19850"/>
                  <a:pt x="13376" y="19873"/>
                </a:cubicBezTo>
                <a:cubicBezTo>
                  <a:pt x="13233" y="19896"/>
                  <a:pt x="13095" y="19934"/>
                  <a:pt x="12961" y="19986"/>
                </a:cubicBezTo>
                <a:cubicBezTo>
                  <a:pt x="12832" y="20001"/>
                  <a:pt x="13107" y="19970"/>
                  <a:pt x="12961" y="19986"/>
                </a:cubicBezTo>
                <a:close/>
                <a:moveTo>
                  <a:pt x="19596" y="4380"/>
                </a:moveTo>
                <a:cubicBezTo>
                  <a:pt x="19063" y="4380"/>
                  <a:pt x="18133" y="3946"/>
                  <a:pt x="17879" y="3572"/>
                </a:cubicBezTo>
                <a:cubicBezTo>
                  <a:pt x="17402" y="3008"/>
                  <a:pt x="17105" y="2596"/>
                  <a:pt x="16321" y="3113"/>
                </a:cubicBezTo>
                <a:cubicBezTo>
                  <a:pt x="16648" y="3732"/>
                  <a:pt x="15403" y="3702"/>
                  <a:pt x="15051" y="3495"/>
                </a:cubicBezTo>
                <a:cubicBezTo>
                  <a:pt x="15134" y="3171"/>
                  <a:pt x="15299" y="2458"/>
                  <a:pt x="15008" y="2222"/>
                </a:cubicBezTo>
                <a:cubicBezTo>
                  <a:pt x="15402" y="1681"/>
                  <a:pt x="15220" y="646"/>
                  <a:pt x="15263" y="0"/>
                </a:cubicBezTo>
                <a:cubicBezTo>
                  <a:pt x="15561" y="34"/>
                  <a:pt x="17124" y="514"/>
                  <a:pt x="17185" y="775"/>
                </a:cubicBezTo>
                <a:cubicBezTo>
                  <a:pt x="17438" y="709"/>
                  <a:pt x="17882" y="1262"/>
                  <a:pt x="17752" y="1481"/>
                </a:cubicBezTo>
                <a:cubicBezTo>
                  <a:pt x="18163" y="1442"/>
                  <a:pt x="18795" y="1893"/>
                  <a:pt x="18686" y="2306"/>
                </a:cubicBezTo>
                <a:cubicBezTo>
                  <a:pt x="18541" y="2326"/>
                  <a:pt x="18392" y="2303"/>
                  <a:pt x="18250" y="2326"/>
                </a:cubicBezTo>
                <a:cubicBezTo>
                  <a:pt x="18305" y="2472"/>
                  <a:pt x="18867" y="3294"/>
                  <a:pt x="18927" y="3308"/>
                </a:cubicBezTo>
                <a:cubicBezTo>
                  <a:pt x="19111" y="3288"/>
                  <a:pt x="19291" y="3374"/>
                  <a:pt x="19195" y="3589"/>
                </a:cubicBezTo>
                <a:cubicBezTo>
                  <a:pt x="19473" y="3593"/>
                  <a:pt x="20184" y="4380"/>
                  <a:pt x="19596" y="4380"/>
                </a:cubicBezTo>
                <a:cubicBezTo>
                  <a:pt x="19480" y="4380"/>
                  <a:pt x="19626" y="4380"/>
                  <a:pt x="19596" y="4380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80" name="Фигура"/>
          <p:cNvSpPr/>
          <p:nvPr/>
        </p:nvSpPr>
        <p:spPr>
          <a:xfrm>
            <a:off x="16046698" y="5217867"/>
            <a:ext cx="3066872" cy="242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6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1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9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60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3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4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1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8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1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89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6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5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5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5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3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1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3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81" name="Линия"/>
          <p:cNvSpPr/>
          <p:nvPr/>
        </p:nvSpPr>
        <p:spPr>
          <a:xfrm>
            <a:off x="4897517" y="8665481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2" name="Линия"/>
          <p:cNvSpPr/>
          <p:nvPr/>
        </p:nvSpPr>
        <p:spPr>
          <a:xfrm>
            <a:off x="4897516" y="8665481"/>
            <a:ext cx="1595108" cy="2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3" name="Кружок"/>
          <p:cNvSpPr/>
          <p:nvPr/>
        </p:nvSpPr>
        <p:spPr>
          <a:xfrm>
            <a:off x="5984237" y="8577287"/>
            <a:ext cx="176390" cy="176390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Линия"/>
          <p:cNvSpPr/>
          <p:nvPr/>
        </p:nvSpPr>
        <p:spPr>
          <a:xfrm>
            <a:off x="4897517" y="9612995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5" name="Линия"/>
          <p:cNvSpPr/>
          <p:nvPr/>
        </p:nvSpPr>
        <p:spPr>
          <a:xfrm>
            <a:off x="4897507" y="9612995"/>
            <a:ext cx="3258454" cy="2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6" name="Кружок"/>
          <p:cNvSpPr/>
          <p:nvPr/>
        </p:nvSpPr>
        <p:spPr>
          <a:xfrm>
            <a:off x="7793975" y="9524801"/>
            <a:ext cx="176390" cy="176390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7"/>
          </p:nvPr>
        </p:nvSpPr>
        <p:spPr>
          <a:xfrm>
            <a:off x="4842763" y="11162709"/>
            <a:ext cx="8288518" cy="698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Investigationes demonstraverunt lectores legere me lius quod ii legunt saepius. Claritas est etiam processus dynamicus, qui sequitur </a:t>
            </a:r>
          </a:p>
        </p:txBody>
      </p:sp>
      <p:sp>
        <p:nvSpPr>
          <p:cNvPr id="288" name="Линия"/>
          <p:cNvSpPr/>
          <p:nvPr/>
        </p:nvSpPr>
        <p:spPr>
          <a:xfrm>
            <a:off x="4897517" y="10630845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9" name="Линия"/>
          <p:cNvSpPr/>
          <p:nvPr/>
        </p:nvSpPr>
        <p:spPr>
          <a:xfrm>
            <a:off x="4897507" y="10630845"/>
            <a:ext cx="5388630" cy="2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90" name="Кружок"/>
          <p:cNvSpPr/>
          <p:nvPr/>
        </p:nvSpPr>
        <p:spPr>
          <a:xfrm>
            <a:off x="9865675" y="10542651"/>
            <a:ext cx="176390" cy="1763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(2020)  Title here"/>
          <p:cNvSpPr txBox="1">
            <a:spLocks noGrp="1"/>
          </p:cNvSpPr>
          <p:nvPr>
            <p:ph type="body" sz="quarter" idx="18"/>
          </p:nvPr>
        </p:nvSpPr>
        <p:spPr>
          <a:xfrm>
            <a:off x="4872541" y="8703891"/>
            <a:ext cx="8479022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292" name="23%"/>
          <p:cNvSpPr txBox="1">
            <a:spLocks noGrp="1"/>
          </p:cNvSpPr>
          <p:nvPr>
            <p:ph type="body" sz="quarter" idx="19"/>
          </p:nvPr>
        </p:nvSpPr>
        <p:spPr>
          <a:xfrm>
            <a:off x="5598816" y="7967246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23</a:t>
            </a:r>
            <a:r>
              <a:rPr sz="2000"/>
              <a:t>%</a:t>
            </a:r>
          </a:p>
        </p:txBody>
      </p:sp>
      <p:sp>
        <p:nvSpPr>
          <p:cNvPr id="293" name="(2020)  Title here"/>
          <p:cNvSpPr txBox="1">
            <a:spLocks noGrp="1"/>
          </p:cNvSpPr>
          <p:nvPr>
            <p:ph type="body" sz="quarter" idx="20"/>
          </p:nvPr>
        </p:nvSpPr>
        <p:spPr>
          <a:xfrm>
            <a:off x="4872541" y="9668187"/>
            <a:ext cx="8479022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294" name="48%"/>
          <p:cNvSpPr txBox="1">
            <a:spLocks noGrp="1"/>
          </p:cNvSpPr>
          <p:nvPr>
            <p:ph type="body" sz="quarter" idx="21"/>
          </p:nvPr>
        </p:nvSpPr>
        <p:spPr>
          <a:xfrm>
            <a:off x="7408566" y="8899040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48</a:t>
            </a:r>
            <a:r>
              <a:rPr sz="2000"/>
              <a:t>%</a:t>
            </a:r>
          </a:p>
        </p:txBody>
      </p:sp>
      <p:sp>
        <p:nvSpPr>
          <p:cNvPr id="295" name="(2020)  Title here"/>
          <p:cNvSpPr txBox="1">
            <a:spLocks noGrp="1"/>
          </p:cNvSpPr>
          <p:nvPr>
            <p:ph type="body" sz="quarter" idx="22"/>
          </p:nvPr>
        </p:nvSpPr>
        <p:spPr>
          <a:xfrm>
            <a:off x="4872541" y="10686587"/>
            <a:ext cx="8479022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296" name="70%"/>
          <p:cNvSpPr txBox="1">
            <a:spLocks noGrp="1"/>
          </p:cNvSpPr>
          <p:nvPr>
            <p:ph type="body" sz="quarter" idx="23"/>
          </p:nvPr>
        </p:nvSpPr>
        <p:spPr>
          <a:xfrm>
            <a:off x="9480254" y="9937034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70</a:t>
            </a:r>
            <a:r>
              <a:rPr sz="2000"/>
              <a:t>%</a:t>
            </a:r>
          </a:p>
        </p:txBody>
      </p:sp>
      <p:sp>
        <p:nvSpPr>
          <p:cNvPr id="297" name="Треугольник"/>
          <p:cNvSpPr/>
          <p:nvPr/>
        </p:nvSpPr>
        <p:spPr>
          <a:xfrm rot="10800000" flipH="1">
            <a:off x="13013501" y="5730813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4ECF73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Треугольник"/>
          <p:cNvSpPr/>
          <p:nvPr/>
        </p:nvSpPr>
        <p:spPr>
          <a:xfrm rot="10800000" flipH="1">
            <a:off x="15689673" y="673091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1ACA9B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23%"/>
          <p:cNvSpPr txBox="1">
            <a:spLocks noGrp="1"/>
          </p:cNvSpPr>
          <p:nvPr>
            <p:ph type="body" sz="quarter" idx="24"/>
          </p:nvPr>
        </p:nvSpPr>
        <p:spPr>
          <a:xfrm>
            <a:off x="12739704" y="5119708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23</a:t>
            </a:r>
            <a:r>
              <a:rPr sz="2000"/>
              <a:t>%</a:t>
            </a:r>
          </a:p>
        </p:txBody>
      </p:sp>
      <p:sp>
        <p:nvSpPr>
          <p:cNvPr id="300" name="48%"/>
          <p:cNvSpPr txBox="1">
            <a:spLocks noGrp="1"/>
          </p:cNvSpPr>
          <p:nvPr>
            <p:ph type="body" sz="quarter" idx="25"/>
          </p:nvPr>
        </p:nvSpPr>
        <p:spPr>
          <a:xfrm>
            <a:off x="15415862" y="6126280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48</a:t>
            </a:r>
            <a:r>
              <a:rPr sz="2000"/>
              <a:t>%</a:t>
            </a:r>
          </a:p>
        </p:txBody>
      </p:sp>
      <p:sp>
        <p:nvSpPr>
          <p:cNvPr id="301" name="Треугольник"/>
          <p:cNvSpPr/>
          <p:nvPr/>
        </p:nvSpPr>
        <p:spPr>
          <a:xfrm rot="10800000" flipH="1">
            <a:off x="16785051" y="5599713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70%"/>
          <p:cNvSpPr txBox="1">
            <a:spLocks noGrp="1"/>
          </p:cNvSpPr>
          <p:nvPr>
            <p:ph type="body" sz="quarter" idx="26"/>
          </p:nvPr>
        </p:nvSpPr>
        <p:spPr>
          <a:xfrm>
            <a:off x="16511238" y="4978082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70</a:t>
            </a:r>
            <a:r>
              <a:rPr sz="2000"/>
              <a:t>%</a:t>
            </a:r>
          </a:p>
        </p:txBody>
      </p:sp>
      <p:sp>
        <p:nvSpPr>
          <p:cNvPr id="303" name="Eodem modo typi, qui nunc nobis videntur parum clari, fiant sollemnes in futurum."/>
          <p:cNvSpPr txBox="1">
            <a:spLocks noGrp="1"/>
          </p:cNvSpPr>
          <p:nvPr>
            <p:ph type="body" sz="quarter" idx="27"/>
          </p:nvPr>
        </p:nvSpPr>
        <p:spPr>
          <a:xfrm>
            <a:off x="14111943" y="9884251"/>
            <a:ext cx="538863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3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Изображение"/>
          <p:cNvSpPr>
            <a:spLocks noGrp="1"/>
          </p:cNvSpPr>
          <p:nvPr>
            <p:ph type="pic" idx="13"/>
          </p:nvPr>
        </p:nvSpPr>
        <p:spPr>
          <a:xfrm>
            <a:off x="-16310" y="-11905"/>
            <a:ext cx="24416620" cy="13739814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312" name="365"/>
          <p:cNvSpPr txBox="1">
            <a:spLocks noGrp="1"/>
          </p:cNvSpPr>
          <p:nvPr>
            <p:ph type="body" sz="quarter" idx="14"/>
          </p:nvPr>
        </p:nvSpPr>
        <p:spPr>
          <a:xfrm>
            <a:off x="5223896" y="4806071"/>
            <a:ext cx="4125000" cy="194056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200" b="1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365</a:t>
            </a:r>
          </a:p>
        </p:txBody>
      </p:sp>
      <p:sp>
        <p:nvSpPr>
          <p:cNvPr id="313" name="Прямоугольник"/>
          <p:cNvSpPr>
            <a:spLocks noGrp="1"/>
          </p:cNvSpPr>
          <p:nvPr>
            <p:ph type="body" sz="half" idx="15"/>
          </p:nvPr>
        </p:nvSpPr>
        <p:spPr>
          <a:xfrm>
            <a:off x="4345274" y="7388871"/>
            <a:ext cx="15693464" cy="5191982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4" name="Claritas est processus dynamicus,"/>
          <p:cNvSpPr txBox="1">
            <a:spLocks noGrp="1"/>
          </p:cNvSpPr>
          <p:nvPr>
            <p:ph type="body" sz="quarter" idx="16"/>
          </p:nvPr>
        </p:nvSpPr>
        <p:spPr>
          <a:xfrm>
            <a:off x="5647496" y="7565366"/>
            <a:ext cx="4283408" cy="285219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processus dynamicus,</a:t>
            </a:r>
          </a:p>
        </p:txBody>
      </p:sp>
      <p:sp>
        <p:nvSpPr>
          <p:cNvPr id="315" name="In iis qui facit claritatem. Investigationes demonstraverunt lectores legere me lius quod."/>
          <p:cNvSpPr txBox="1">
            <a:spLocks noGrp="1"/>
          </p:cNvSpPr>
          <p:nvPr>
            <p:ph type="body" sz="quarter" idx="17"/>
          </p:nvPr>
        </p:nvSpPr>
        <p:spPr>
          <a:xfrm>
            <a:off x="5655266" y="10375689"/>
            <a:ext cx="412500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316" name="165"/>
          <p:cNvSpPr txBox="1">
            <a:spLocks noGrp="1"/>
          </p:cNvSpPr>
          <p:nvPr>
            <p:ph type="body" sz="quarter" idx="18"/>
          </p:nvPr>
        </p:nvSpPr>
        <p:spPr>
          <a:xfrm>
            <a:off x="10129506" y="4806071"/>
            <a:ext cx="4125000" cy="194056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200" b="1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165</a:t>
            </a:r>
          </a:p>
        </p:txBody>
      </p:sp>
      <p:sp>
        <p:nvSpPr>
          <p:cNvPr id="317" name="Claritas etiam processus dynamicus,"/>
          <p:cNvSpPr txBox="1">
            <a:spLocks noGrp="1"/>
          </p:cNvSpPr>
          <p:nvPr>
            <p:ph type="body" sz="quarter" idx="19"/>
          </p:nvPr>
        </p:nvSpPr>
        <p:spPr>
          <a:xfrm>
            <a:off x="10453480" y="7565366"/>
            <a:ext cx="4283408" cy="285219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etiam processus dynamicus,</a:t>
            </a:r>
          </a:p>
        </p:txBody>
      </p:sp>
      <p:sp>
        <p:nvSpPr>
          <p:cNvPr id="318" name="In iis qui facit claritatem. Investigationes demonstraverunt lectores legere me lius quod."/>
          <p:cNvSpPr txBox="1">
            <a:spLocks noGrp="1"/>
          </p:cNvSpPr>
          <p:nvPr>
            <p:ph type="body" sz="quarter" idx="20"/>
          </p:nvPr>
        </p:nvSpPr>
        <p:spPr>
          <a:xfrm>
            <a:off x="10479114" y="10375689"/>
            <a:ext cx="412500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319" name="Линия"/>
          <p:cNvSpPr/>
          <p:nvPr/>
        </p:nvSpPr>
        <p:spPr>
          <a:xfrm flipV="1">
            <a:off x="9810752" y="4564162"/>
            <a:ext cx="0" cy="242432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20" name="Линия"/>
          <p:cNvSpPr/>
          <p:nvPr/>
        </p:nvSpPr>
        <p:spPr>
          <a:xfrm flipV="1">
            <a:off x="14656132" y="4564162"/>
            <a:ext cx="0" cy="242432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21" name="Est etiam processus dynamicus,"/>
          <p:cNvSpPr txBox="1">
            <a:spLocks noGrp="1"/>
          </p:cNvSpPr>
          <p:nvPr>
            <p:ph type="body" sz="quarter" idx="21"/>
          </p:nvPr>
        </p:nvSpPr>
        <p:spPr>
          <a:xfrm>
            <a:off x="15229709" y="7565366"/>
            <a:ext cx="3793766" cy="285219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Est etiam processus dynamicus,</a:t>
            </a:r>
          </a:p>
        </p:txBody>
      </p:sp>
      <p:sp>
        <p:nvSpPr>
          <p:cNvPr id="322" name="In iis qui claritatem. Investigationes demonstraverunt me lius quod."/>
          <p:cNvSpPr txBox="1">
            <a:spLocks noGrp="1"/>
          </p:cNvSpPr>
          <p:nvPr>
            <p:ph type="body" sz="quarter" idx="22"/>
          </p:nvPr>
        </p:nvSpPr>
        <p:spPr>
          <a:xfrm>
            <a:off x="15265426" y="10375689"/>
            <a:ext cx="412500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claritatem. Investigationes demonstraverunt me lius quod.</a:t>
            </a:r>
          </a:p>
        </p:txBody>
      </p:sp>
      <p:sp>
        <p:nvSpPr>
          <p:cNvPr id="323" name="89"/>
          <p:cNvSpPr txBox="1">
            <a:spLocks noGrp="1"/>
          </p:cNvSpPr>
          <p:nvPr>
            <p:ph type="body" sz="quarter" idx="23"/>
          </p:nvPr>
        </p:nvSpPr>
        <p:spPr>
          <a:xfrm>
            <a:off x="14717738" y="4806071"/>
            <a:ext cx="4125000" cy="194056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200" b="1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89</a:t>
            </a:r>
          </a:p>
        </p:txBody>
      </p:sp>
      <p:sp>
        <p:nvSpPr>
          <p:cNvPr id="324" name="Кружок"/>
          <p:cNvSpPr>
            <a:spLocks noGrp="1"/>
          </p:cNvSpPr>
          <p:nvPr>
            <p:ph type="body" sz="quarter" idx="24"/>
          </p:nvPr>
        </p:nvSpPr>
        <p:spPr>
          <a:xfrm>
            <a:off x="11299050" y="1038719"/>
            <a:ext cx="1785940" cy="1785938"/>
          </a:xfrm>
          <a:prstGeom prst="ellipse">
            <a:avLst/>
          </a:prstGeom>
          <a:solidFill>
            <a:srgbClr val="FFFFFF">
              <a:alpha val="72831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5" name="Линия"/>
          <p:cNvSpPr>
            <a:spLocks noGrp="1"/>
          </p:cNvSpPr>
          <p:nvPr>
            <p:ph type="body" sz="quarter" idx="25"/>
          </p:nvPr>
        </p:nvSpPr>
        <p:spPr>
          <a:xfrm>
            <a:off x="11848682" y="1403972"/>
            <a:ext cx="425272" cy="1055420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6" name="Линия"/>
          <p:cNvSpPr>
            <a:spLocks noGrp="1"/>
          </p:cNvSpPr>
          <p:nvPr>
            <p:ph type="body" sz="quarter" idx="26"/>
          </p:nvPr>
        </p:nvSpPr>
        <p:spPr>
          <a:xfrm flipH="1">
            <a:off x="12110058" y="1403972"/>
            <a:ext cx="425272" cy="1055420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7" name="Линия"/>
          <p:cNvSpPr>
            <a:spLocks noGrp="1"/>
          </p:cNvSpPr>
          <p:nvPr>
            <p:ph type="body" sz="quarter" idx="27"/>
          </p:nvPr>
        </p:nvSpPr>
        <p:spPr>
          <a:xfrm flipH="1">
            <a:off x="12020752" y="1403977"/>
            <a:ext cx="425272" cy="105542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8" name="Линия"/>
          <p:cNvSpPr>
            <a:spLocks noGrp="1"/>
          </p:cNvSpPr>
          <p:nvPr>
            <p:ph type="body" sz="quarter" idx="28"/>
          </p:nvPr>
        </p:nvSpPr>
        <p:spPr>
          <a:xfrm>
            <a:off x="11552612" y="2220545"/>
            <a:ext cx="1278780" cy="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9" name="Simple title here"/>
          <p:cNvSpPr txBox="1">
            <a:spLocks noGrp="1"/>
          </p:cNvSpPr>
          <p:nvPr>
            <p:ph type="body" sz="quarter" idx="29"/>
          </p:nvPr>
        </p:nvSpPr>
        <p:spPr>
          <a:xfrm>
            <a:off x="10127347" y="3074401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4F668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Прямоугольник"/>
          <p:cNvSpPr/>
          <p:nvPr/>
        </p:nvSpPr>
        <p:spPr>
          <a:xfrm>
            <a:off x="-16971" y="-11908"/>
            <a:ext cx="24346518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Прямоугольник"/>
          <p:cNvSpPr/>
          <p:nvPr/>
        </p:nvSpPr>
        <p:spPr>
          <a:xfrm>
            <a:off x="-3983" y="13073398"/>
            <a:ext cx="24391998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Legunt Saepius"/>
          <p:cNvSpPr txBox="1">
            <a:spLocks noGrp="1"/>
          </p:cNvSpPr>
          <p:nvPr>
            <p:ph type="body" sz="quarter" idx="13"/>
          </p:nvPr>
        </p:nvSpPr>
        <p:spPr>
          <a:xfrm>
            <a:off x="7716770" y="1681091"/>
            <a:ext cx="887903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Legunt Saepius</a:t>
            </a:r>
          </a:p>
        </p:txBody>
      </p:sp>
      <p:sp>
        <p:nvSpPr>
          <p:cNvPr id="340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33507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341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5"/>
          </p:nvPr>
        </p:nvSpPr>
        <p:spPr>
          <a:xfrm>
            <a:off x="6637520" y="10638323"/>
            <a:ext cx="12804884" cy="88293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342" name="Комментарий в прямоугольнике"/>
          <p:cNvSpPr/>
          <p:nvPr/>
        </p:nvSpPr>
        <p:spPr>
          <a:xfrm flipH="1">
            <a:off x="4887755" y="10773640"/>
            <a:ext cx="1472806" cy="611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15" y="0"/>
                </a:moveTo>
                <a:lnTo>
                  <a:pt x="5815" y="11753"/>
                </a:lnTo>
                <a:lnTo>
                  <a:pt x="0" y="15549"/>
                </a:lnTo>
                <a:lnTo>
                  <a:pt x="5815" y="19359"/>
                </a:lnTo>
                <a:lnTo>
                  <a:pt x="581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815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3"/>
          <p:cNvSpPr txBox="1">
            <a:spLocks noGrp="1"/>
          </p:cNvSpPr>
          <p:nvPr>
            <p:ph type="body" sz="quarter" idx="16"/>
          </p:nvPr>
        </p:nvSpPr>
        <p:spPr>
          <a:xfrm>
            <a:off x="5240121" y="10779295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graphicFrame>
        <p:nvGraphicFramePr>
          <p:cNvPr id="344" name="2D‑площадная диаграмма"/>
          <p:cNvGraphicFramePr/>
          <p:nvPr/>
        </p:nvGraphicFramePr>
        <p:xfrm>
          <a:off x="5847587" y="5915477"/>
          <a:ext cx="12666854" cy="381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5" name="Кружок"/>
          <p:cNvSpPr/>
          <p:nvPr/>
        </p:nvSpPr>
        <p:spPr>
          <a:xfrm>
            <a:off x="9848116" y="5676436"/>
            <a:ext cx="1111748" cy="1111748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Кружок"/>
          <p:cNvSpPr/>
          <p:nvPr/>
        </p:nvSpPr>
        <p:spPr>
          <a:xfrm>
            <a:off x="14065789" y="6563224"/>
            <a:ext cx="963150" cy="963148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Кружок"/>
          <p:cNvSpPr/>
          <p:nvPr/>
        </p:nvSpPr>
        <p:spPr>
          <a:xfrm>
            <a:off x="9922431" y="7962217"/>
            <a:ext cx="963150" cy="9631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100%"/>
          <p:cNvSpPr txBox="1">
            <a:spLocks noGrp="1"/>
          </p:cNvSpPr>
          <p:nvPr>
            <p:ph type="body" sz="quarter" idx="17"/>
          </p:nvPr>
        </p:nvSpPr>
        <p:spPr>
          <a:xfrm>
            <a:off x="9848116" y="5993385"/>
            <a:ext cx="1111748" cy="51360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400"/>
              <a:t>100</a:t>
            </a:r>
            <a:r>
              <a:rPr sz="2000"/>
              <a:t>%</a:t>
            </a:r>
          </a:p>
        </p:txBody>
      </p:sp>
      <p:sp>
        <p:nvSpPr>
          <p:cNvPr id="349" name="25%"/>
          <p:cNvSpPr txBox="1">
            <a:spLocks noGrp="1"/>
          </p:cNvSpPr>
          <p:nvPr>
            <p:ph type="body" sz="quarter" idx="18"/>
          </p:nvPr>
        </p:nvSpPr>
        <p:spPr>
          <a:xfrm>
            <a:off x="9848116" y="8204857"/>
            <a:ext cx="1111748" cy="51360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400"/>
              <a:t>25</a:t>
            </a:r>
            <a:r>
              <a:rPr sz="2000"/>
              <a:t>%</a:t>
            </a:r>
          </a:p>
        </p:txBody>
      </p:sp>
      <p:sp>
        <p:nvSpPr>
          <p:cNvPr id="350" name="50%"/>
          <p:cNvSpPr txBox="1">
            <a:spLocks noGrp="1"/>
          </p:cNvSpPr>
          <p:nvPr>
            <p:ph type="body" sz="quarter" idx="19"/>
          </p:nvPr>
        </p:nvSpPr>
        <p:spPr>
          <a:xfrm>
            <a:off x="13991492" y="6805867"/>
            <a:ext cx="1111748" cy="51360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400"/>
              <a:t>50</a:t>
            </a:r>
            <a:r>
              <a:rPr sz="2000"/>
              <a:t>%</a:t>
            </a:r>
          </a:p>
        </p:txBody>
      </p:sp>
      <p:sp>
        <p:nvSpPr>
          <p:cNvPr id="351" name="Fiant sollemnes in futurum."/>
          <p:cNvSpPr txBox="1">
            <a:spLocks noGrp="1"/>
          </p:cNvSpPr>
          <p:nvPr>
            <p:ph type="body" sz="quarter" idx="20"/>
          </p:nvPr>
        </p:nvSpPr>
        <p:spPr>
          <a:xfrm>
            <a:off x="13263077" y="5697778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52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7774309" y="5340592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53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11065827" y="8358564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"/>
          <p:cNvSpPr/>
          <p:nvPr/>
        </p:nvSpPr>
        <p:spPr>
          <a:xfrm>
            <a:off x="-26471" y="-11908"/>
            <a:ext cx="2443694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Прямоугольник"/>
          <p:cNvSpPr/>
          <p:nvPr/>
        </p:nvSpPr>
        <p:spPr>
          <a:xfrm>
            <a:off x="-990" y="13073398"/>
            <a:ext cx="2440535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3" name="Legunt Saepius"/>
          <p:cNvSpPr txBox="1">
            <a:spLocks noGrp="1"/>
          </p:cNvSpPr>
          <p:nvPr>
            <p:ph type="body" sz="quarter" idx="13"/>
          </p:nvPr>
        </p:nvSpPr>
        <p:spPr>
          <a:xfrm>
            <a:off x="7716770" y="1240429"/>
            <a:ext cx="887903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Legunt Saepius</a:t>
            </a:r>
          </a:p>
        </p:txBody>
      </p:sp>
      <p:sp>
        <p:nvSpPr>
          <p:cNvPr id="364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12308284" y="10654539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365" name="Комментарий в прямоугольнике"/>
          <p:cNvSpPr/>
          <p:nvPr/>
        </p:nvSpPr>
        <p:spPr>
          <a:xfrm flipH="1">
            <a:off x="5635273" y="9286678"/>
            <a:ext cx="1076326" cy="894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4"/>
          <p:cNvSpPr txBox="1">
            <a:spLocks noGrp="1"/>
          </p:cNvSpPr>
          <p:nvPr>
            <p:ph type="body" sz="quarter" idx="15"/>
          </p:nvPr>
        </p:nvSpPr>
        <p:spPr>
          <a:xfrm>
            <a:off x="5969781" y="9289191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graphicFrame>
        <p:nvGraphicFramePr>
          <p:cNvPr id="367" name="2D‑круговая диаграмма"/>
          <p:cNvGraphicFramePr/>
          <p:nvPr/>
        </p:nvGraphicFramePr>
        <p:xfrm>
          <a:off x="6971014" y="5930570"/>
          <a:ext cx="2818080" cy="28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" name="Кружок"/>
          <p:cNvSpPr/>
          <p:nvPr/>
        </p:nvSpPr>
        <p:spPr>
          <a:xfrm>
            <a:off x="7061816" y="6021373"/>
            <a:ext cx="2636476" cy="26364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50%"/>
          <p:cNvSpPr txBox="1">
            <a:spLocks noGrp="1"/>
          </p:cNvSpPr>
          <p:nvPr>
            <p:ph type="body" sz="quarter" idx="16"/>
          </p:nvPr>
        </p:nvSpPr>
        <p:spPr>
          <a:xfrm>
            <a:off x="7519495" y="6843836"/>
            <a:ext cx="1721166" cy="9915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50</a:t>
            </a:r>
            <a:r>
              <a:rPr sz="4400"/>
              <a:t>%</a:t>
            </a:r>
          </a:p>
        </p:txBody>
      </p:sp>
      <p:graphicFrame>
        <p:nvGraphicFramePr>
          <p:cNvPr id="370" name="2D‑круговая диаграмма"/>
          <p:cNvGraphicFramePr/>
          <p:nvPr/>
        </p:nvGraphicFramePr>
        <p:xfrm>
          <a:off x="14612768" y="5930570"/>
          <a:ext cx="2818080" cy="28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1" name="Кружок"/>
          <p:cNvSpPr/>
          <p:nvPr/>
        </p:nvSpPr>
        <p:spPr>
          <a:xfrm>
            <a:off x="14703578" y="6021373"/>
            <a:ext cx="2636472" cy="26364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76%"/>
          <p:cNvSpPr txBox="1">
            <a:spLocks noGrp="1"/>
          </p:cNvSpPr>
          <p:nvPr>
            <p:ph type="body" sz="quarter" idx="17"/>
          </p:nvPr>
        </p:nvSpPr>
        <p:spPr>
          <a:xfrm>
            <a:off x="15161249" y="6536567"/>
            <a:ext cx="1721166" cy="160608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76</a:t>
            </a:r>
            <a:r>
              <a:rPr sz="4400"/>
              <a:t>%</a:t>
            </a:r>
          </a:p>
        </p:txBody>
      </p:sp>
      <p:graphicFrame>
        <p:nvGraphicFramePr>
          <p:cNvPr id="373" name="2D‑круговая диаграмма"/>
          <p:cNvGraphicFramePr/>
          <p:nvPr/>
        </p:nvGraphicFramePr>
        <p:xfrm>
          <a:off x="10782960" y="5930570"/>
          <a:ext cx="2818080" cy="28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4" name="Кружок"/>
          <p:cNvSpPr/>
          <p:nvPr/>
        </p:nvSpPr>
        <p:spPr>
          <a:xfrm>
            <a:off x="10873764" y="6021373"/>
            <a:ext cx="2636476" cy="26364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89%"/>
          <p:cNvSpPr txBox="1">
            <a:spLocks noGrp="1"/>
          </p:cNvSpPr>
          <p:nvPr>
            <p:ph type="body" sz="quarter" idx="18"/>
          </p:nvPr>
        </p:nvSpPr>
        <p:spPr>
          <a:xfrm>
            <a:off x="11376822" y="6752358"/>
            <a:ext cx="1721164" cy="117450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89</a:t>
            </a:r>
            <a:r>
              <a:rPr sz="4400"/>
              <a:t>%</a:t>
            </a:r>
          </a:p>
        </p:txBody>
      </p:sp>
      <p:sp>
        <p:nvSpPr>
          <p:cNvPr id="376" name="Eodem modo typi, qui nunc nobis videntur parum clari, fiant sollemnes in futurum."/>
          <p:cNvSpPr txBox="1">
            <a:spLocks noGrp="1"/>
          </p:cNvSpPr>
          <p:nvPr>
            <p:ph type="body" sz="quarter" idx="19"/>
          </p:nvPr>
        </p:nvSpPr>
        <p:spPr>
          <a:xfrm>
            <a:off x="5532533" y="10709481"/>
            <a:ext cx="604971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377" name="Прямоугольник"/>
          <p:cNvSpPr/>
          <p:nvPr/>
        </p:nvSpPr>
        <p:spPr>
          <a:xfrm>
            <a:off x="8884685" y="3563770"/>
            <a:ext cx="6543222" cy="63494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Simple title here"/>
          <p:cNvSpPr txBox="1">
            <a:spLocks noGrp="1"/>
          </p:cNvSpPr>
          <p:nvPr>
            <p:ph type="body" sz="quarter" idx="20"/>
          </p:nvPr>
        </p:nvSpPr>
        <p:spPr>
          <a:xfrm>
            <a:off x="10506513" y="3630916"/>
            <a:ext cx="3390350" cy="544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379" name="Линия"/>
          <p:cNvSpPr/>
          <p:nvPr/>
        </p:nvSpPr>
        <p:spPr>
          <a:xfrm>
            <a:off x="8884690" y="5136105"/>
            <a:ext cx="6543220" cy="2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0" name="Линия"/>
          <p:cNvSpPr/>
          <p:nvPr/>
        </p:nvSpPr>
        <p:spPr>
          <a:xfrm flipV="1">
            <a:off x="12138422" y="4481376"/>
            <a:ext cx="0" cy="63494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1" name="Линия"/>
          <p:cNvSpPr/>
          <p:nvPr/>
        </p:nvSpPr>
        <p:spPr>
          <a:xfrm flipV="1">
            <a:off x="12138422" y="5078322"/>
            <a:ext cx="0" cy="63494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2" name="Линия"/>
          <p:cNvSpPr/>
          <p:nvPr/>
        </p:nvSpPr>
        <p:spPr>
          <a:xfrm flipV="1">
            <a:off x="8526538" y="5131900"/>
            <a:ext cx="355528" cy="59378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3" name="Линия"/>
          <p:cNvSpPr/>
          <p:nvPr/>
        </p:nvSpPr>
        <p:spPr>
          <a:xfrm flipH="1" flipV="1">
            <a:off x="15419978" y="5127576"/>
            <a:ext cx="355528" cy="59378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4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5474019" y="5450320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85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12784837" y="8718586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86" name="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16832969" y="5450320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s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Прямоугольник"/>
          <p:cNvSpPr/>
          <p:nvPr/>
        </p:nvSpPr>
        <p:spPr>
          <a:xfrm>
            <a:off x="-3875" y="-11907"/>
            <a:ext cx="24391750" cy="137398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Изображение"/>
          <p:cNvSpPr>
            <a:spLocks noGrp="1"/>
          </p:cNvSpPr>
          <p:nvPr>
            <p:ph type="pic" idx="13"/>
          </p:nvPr>
        </p:nvSpPr>
        <p:spPr>
          <a:xfrm>
            <a:off x="-491" y="5"/>
            <a:ext cx="24384982" cy="13716002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396" name="Кружок"/>
          <p:cNvSpPr>
            <a:spLocks noGrp="1"/>
          </p:cNvSpPr>
          <p:nvPr>
            <p:ph type="body" sz="quarter" idx="14"/>
          </p:nvPr>
        </p:nvSpPr>
        <p:spPr>
          <a:xfrm>
            <a:off x="9074796" y="2479489"/>
            <a:ext cx="6139164" cy="6139162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7" name="Кружок"/>
          <p:cNvSpPr>
            <a:spLocks noGrp="1"/>
          </p:cNvSpPr>
          <p:nvPr>
            <p:ph type="body" sz="quarter" idx="15"/>
          </p:nvPr>
        </p:nvSpPr>
        <p:spPr>
          <a:xfrm>
            <a:off x="7658368" y="5161034"/>
            <a:ext cx="3399888" cy="3399888"/>
          </a:xfrm>
          <a:prstGeom prst="ellipse">
            <a:avLst/>
          </a:prstGeom>
          <a:solidFill>
            <a:srgbClr val="4ECF73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8" name="Кружок"/>
          <p:cNvSpPr>
            <a:spLocks noGrp="1"/>
          </p:cNvSpPr>
          <p:nvPr>
            <p:ph type="body" sz="quarter" idx="16"/>
          </p:nvPr>
        </p:nvSpPr>
        <p:spPr>
          <a:xfrm>
            <a:off x="10444465" y="1693664"/>
            <a:ext cx="3399886" cy="3399888"/>
          </a:xfrm>
          <a:prstGeom prst="ellipse">
            <a:avLst/>
          </a:prstGeom>
          <a:solidFill>
            <a:srgbClr val="1ACA9B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9" name="Кружок"/>
          <p:cNvSpPr>
            <a:spLocks noGrp="1"/>
          </p:cNvSpPr>
          <p:nvPr>
            <p:ph type="body" sz="quarter" idx="17"/>
          </p:nvPr>
        </p:nvSpPr>
        <p:spPr>
          <a:xfrm>
            <a:off x="13301957" y="5161034"/>
            <a:ext cx="3399886" cy="3399888"/>
          </a:xfrm>
          <a:prstGeom prst="ellipse">
            <a:avLst/>
          </a:prstGeom>
          <a:solidFill>
            <a:schemeClr val="accent1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00" name="Eodem modo typi, qui nunc nobis videntur parum clari, fiant sollemnes in futurum."/>
          <p:cNvSpPr txBox="1">
            <a:spLocks noGrp="1"/>
          </p:cNvSpPr>
          <p:nvPr>
            <p:ph type="body" sz="quarter" idx="18"/>
          </p:nvPr>
        </p:nvSpPr>
        <p:spPr>
          <a:xfrm>
            <a:off x="6851424" y="9865909"/>
            <a:ext cx="10681152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401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8588583" y="5820110"/>
            <a:ext cx="1496350" cy="1023832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02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11365816" y="2097918"/>
            <a:ext cx="1557164" cy="142372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03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4159074" y="5736766"/>
            <a:ext cx="1685496" cy="119044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04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8143088" y="7046952"/>
            <a:ext cx="243044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405" name="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10929152" y="3594140"/>
            <a:ext cx="243044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406" name="Fiant sollemnes in futurum."/>
          <p:cNvSpPr txBox="1">
            <a:spLocks noGrp="1"/>
          </p:cNvSpPr>
          <p:nvPr>
            <p:ph type="body" sz="quarter" idx="24"/>
          </p:nvPr>
        </p:nvSpPr>
        <p:spPr>
          <a:xfrm>
            <a:off x="13786652" y="7046952"/>
            <a:ext cx="243044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4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Изображение"/>
          <p:cNvSpPr>
            <a:spLocks noGrp="1"/>
          </p:cNvSpPr>
          <p:nvPr>
            <p:ph type="pic" idx="13"/>
          </p:nvPr>
        </p:nvSpPr>
        <p:spPr>
          <a:xfrm>
            <a:off x="4881" y="0"/>
            <a:ext cx="24374270" cy="971606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15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-51368" y="4172"/>
            <a:ext cx="24486736" cy="634940"/>
          </a:xfrm>
          <a:prstGeom prst="rect">
            <a:avLst/>
          </a:prstGeom>
          <a:solidFill>
            <a:srgbClr val="F7F6F8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6" name="98"/>
          <p:cNvSpPr txBox="1">
            <a:spLocks noGrp="1"/>
          </p:cNvSpPr>
          <p:nvPr>
            <p:ph type="body" sz="quarter" idx="15"/>
          </p:nvPr>
        </p:nvSpPr>
        <p:spPr>
          <a:xfrm>
            <a:off x="10879143" y="3233145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417" name="congue"/>
          <p:cNvSpPr txBox="1">
            <a:spLocks noGrp="1"/>
          </p:cNvSpPr>
          <p:nvPr>
            <p:ph type="body" sz="quarter" idx="16"/>
          </p:nvPr>
        </p:nvSpPr>
        <p:spPr>
          <a:xfrm>
            <a:off x="11193359" y="5281264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418" name="Кружок"/>
          <p:cNvSpPr>
            <a:spLocks noGrp="1"/>
          </p:cNvSpPr>
          <p:nvPr>
            <p:ph type="body" sz="quarter" idx="17"/>
          </p:nvPr>
        </p:nvSpPr>
        <p:spPr>
          <a:xfrm>
            <a:off x="11299050" y="1450237"/>
            <a:ext cx="1785940" cy="1785938"/>
          </a:xfrm>
          <a:prstGeom prst="ellipse">
            <a:avLst/>
          </a:prstGeom>
          <a:solidFill>
            <a:srgbClr val="FFFFFF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9" name="Линия"/>
          <p:cNvSpPr>
            <a:spLocks noGrp="1"/>
          </p:cNvSpPr>
          <p:nvPr>
            <p:ph type="body" sz="quarter" idx="18"/>
          </p:nvPr>
        </p:nvSpPr>
        <p:spPr>
          <a:xfrm>
            <a:off x="11848682" y="1815490"/>
            <a:ext cx="425272" cy="1055420"/>
          </a:xfrm>
          <a:prstGeom prst="line">
            <a:avLst/>
          </a:prstGeom>
          <a:ln w="25400"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0" name="Линия"/>
          <p:cNvSpPr>
            <a:spLocks noGrp="1"/>
          </p:cNvSpPr>
          <p:nvPr>
            <p:ph type="body" sz="quarter" idx="19"/>
          </p:nvPr>
        </p:nvSpPr>
        <p:spPr>
          <a:xfrm flipH="1">
            <a:off x="12110058" y="1815490"/>
            <a:ext cx="425272" cy="1055420"/>
          </a:xfrm>
          <a:prstGeom prst="line">
            <a:avLst/>
          </a:prstGeom>
          <a:ln w="25400"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1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020752" y="1815495"/>
            <a:ext cx="425272" cy="1055422"/>
          </a:xfrm>
          <a:prstGeom prst="line">
            <a:avLst/>
          </a:prstGeom>
          <a:ln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2" name="Линия"/>
          <p:cNvSpPr>
            <a:spLocks noGrp="1"/>
          </p:cNvSpPr>
          <p:nvPr>
            <p:ph type="body" sz="quarter" idx="21"/>
          </p:nvPr>
        </p:nvSpPr>
        <p:spPr>
          <a:xfrm>
            <a:off x="11552612" y="2632061"/>
            <a:ext cx="1278780" cy="2"/>
          </a:xfrm>
          <a:prstGeom prst="line">
            <a:avLst/>
          </a:prstGeom>
          <a:ln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3" name="Кружок"/>
          <p:cNvSpPr/>
          <p:nvPr/>
        </p:nvSpPr>
        <p:spPr>
          <a:xfrm>
            <a:off x="5110020" y="10753727"/>
            <a:ext cx="1462436" cy="1462610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5305453" y="11106608"/>
            <a:ext cx="1071382" cy="75670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25" name="Email:"/>
          <p:cNvSpPr txBox="1">
            <a:spLocks noGrp="1"/>
          </p:cNvSpPr>
          <p:nvPr>
            <p:ph type="body" sz="quarter" idx="23"/>
          </p:nvPr>
        </p:nvSpPr>
        <p:spPr>
          <a:xfrm>
            <a:off x="6655682" y="10806990"/>
            <a:ext cx="1482328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Email:</a:t>
            </a:r>
          </a:p>
        </p:txBody>
      </p:sp>
      <p:sp>
        <p:nvSpPr>
          <p:cNvPr id="426" name="youremail@myemail.com"/>
          <p:cNvSpPr txBox="1">
            <a:spLocks noGrp="1"/>
          </p:cNvSpPr>
          <p:nvPr>
            <p:ph type="body" sz="quarter" idx="24"/>
          </p:nvPr>
        </p:nvSpPr>
        <p:spPr>
          <a:xfrm>
            <a:off x="8084430" y="10859643"/>
            <a:ext cx="4281136" cy="48282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 u="sng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youremail@myemail.com</a:t>
            </a:r>
          </a:p>
        </p:txBody>
      </p:sp>
      <p:sp>
        <p:nvSpPr>
          <p:cNvPr id="427" name="Typi non habent claritatem insitam; est usus legentis in"/>
          <p:cNvSpPr txBox="1">
            <a:spLocks noGrp="1"/>
          </p:cNvSpPr>
          <p:nvPr>
            <p:ph type="body" sz="quarter" idx="25"/>
          </p:nvPr>
        </p:nvSpPr>
        <p:spPr>
          <a:xfrm>
            <a:off x="6808128" y="11412216"/>
            <a:ext cx="4434352" cy="82138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</a:t>
            </a:r>
          </a:p>
        </p:txBody>
      </p:sp>
      <p:sp>
        <p:nvSpPr>
          <p:cNvPr id="428" name="Company name,  5647 Street Address, Country"/>
          <p:cNvSpPr txBox="1">
            <a:spLocks noGrp="1"/>
          </p:cNvSpPr>
          <p:nvPr>
            <p:ph type="body" sz="quarter" idx="26"/>
          </p:nvPr>
        </p:nvSpPr>
        <p:spPr>
          <a:xfrm>
            <a:off x="4185053" y="7438305"/>
            <a:ext cx="382191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Company name,  5647 Street Address, Country</a:t>
            </a:r>
          </a:p>
        </p:txBody>
      </p:sp>
      <p:sp>
        <p:nvSpPr>
          <p:cNvPr id="429" name="Изображение"/>
          <p:cNvSpPr>
            <a:spLocks noGrp="1"/>
          </p:cNvSpPr>
          <p:nvPr>
            <p:ph type="pic" sz="quarter" idx="27"/>
          </p:nvPr>
        </p:nvSpPr>
        <p:spPr>
          <a:xfrm>
            <a:off x="4161422" y="5635142"/>
            <a:ext cx="1484608" cy="1478564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30" name="Кружок"/>
          <p:cNvSpPr/>
          <p:nvPr/>
        </p:nvSpPr>
        <p:spPr>
          <a:xfrm>
            <a:off x="12849068" y="10753727"/>
            <a:ext cx="1462432" cy="1462610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Изображение"/>
          <p:cNvSpPr>
            <a:spLocks noGrp="1"/>
          </p:cNvSpPr>
          <p:nvPr>
            <p:ph type="pic" sz="quarter" idx="28"/>
          </p:nvPr>
        </p:nvSpPr>
        <p:spPr>
          <a:xfrm>
            <a:off x="13238442" y="10888975"/>
            <a:ext cx="683976" cy="1192114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32" name="1(355)979 68 76"/>
          <p:cNvSpPr txBox="1">
            <a:spLocks noGrp="1"/>
          </p:cNvSpPr>
          <p:nvPr>
            <p:ph type="body" sz="quarter" idx="29"/>
          </p:nvPr>
        </p:nvSpPr>
        <p:spPr>
          <a:xfrm>
            <a:off x="16241608" y="10877503"/>
            <a:ext cx="3000096" cy="48282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1(355)979 68 76</a:t>
            </a:r>
          </a:p>
        </p:txBody>
      </p:sp>
      <p:sp>
        <p:nvSpPr>
          <p:cNvPr id="433" name="Phone:"/>
          <p:cNvSpPr txBox="1">
            <a:spLocks noGrp="1"/>
          </p:cNvSpPr>
          <p:nvPr>
            <p:ph type="body" sz="quarter" idx="30"/>
          </p:nvPr>
        </p:nvSpPr>
        <p:spPr>
          <a:xfrm>
            <a:off x="14795015" y="10806990"/>
            <a:ext cx="150019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Phone:</a:t>
            </a:r>
          </a:p>
        </p:txBody>
      </p:sp>
      <p:sp>
        <p:nvSpPr>
          <p:cNvPr id="434" name="Typi non habent claritatem insitam; est usus legentis in"/>
          <p:cNvSpPr txBox="1">
            <a:spLocks noGrp="1"/>
          </p:cNvSpPr>
          <p:nvPr>
            <p:ph type="body" sz="quarter" idx="31"/>
          </p:nvPr>
        </p:nvSpPr>
        <p:spPr>
          <a:xfrm>
            <a:off x="14848576" y="11394358"/>
            <a:ext cx="4434352" cy="82138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</a:t>
            </a:r>
          </a:p>
        </p:txBody>
      </p:sp>
      <p:sp>
        <p:nvSpPr>
          <p:cNvPr id="4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11848682" y="1761171"/>
            <a:ext cx="425272" cy="105542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1" name="Линия"/>
          <p:cNvSpPr/>
          <p:nvPr/>
        </p:nvSpPr>
        <p:spPr>
          <a:xfrm flipH="1">
            <a:off x="12110058" y="1761171"/>
            <a:ext cx="425272" cy="105542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2" name="Линия"/>
          <p:cNvSpPr/>
          <p:nvPr/>
        </p:nvSpPr>
        <p:spPr>
          <a:xfrm flipH="1">
            <a:off x="12020752" y="1761171"/>
            <a:ext cx="425272" cy="105542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3" name="Линия"/>
          <p:cNvSpPr/>
          <p:nvPr/>
        </p:nvSpPr>
        <p:spPr>
          <a:xfrm>
            <a:off x="11552612" y="2559873"/>
            <a:ext cx="1278780" cy="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4" name="Прямоугольник"/>
          <p:cNvSpPr/>
          <p:nvPr/>
        </p:nvSpPr>
        <p:spPr>
          <a:xfrm>
            <a:off x="-2779" y="-11908"/>
            <a:ext cx="24389558" cy="63494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/>
          </a:p>
        </p:txBody>
      </p:sp>
      <p:sp>
        <p:nvSpPr>
          <p:cNvPr id="25" name="Прямоугольник"/>
          <p:cNvSpPr/>
          <p:nvPr/>
        </p:nvSpPr>
        <p:spPr>
          <a:xfrm>
            <a:off x="-2779" y="13093640"/>
            <a:ext cx="24389558" cy="63494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39743" r="39743" b="36077"/>
          <a:stretch>
            <a:fillRect/>
          </a:stretch>
        </p:blipFill>
        <p:spPr>
          <a:xfrm>
            <a:off x="22773504" y="952181"/>
            <a:ext cx="1047492" cy="109552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01641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Изображение"/>
          <p:cNvSpPr>
            <a:spLocks noGrp="1"/>
          </p:cNvSpPr>
          <p:nvPr>
            <p:ph type="pic" idx="13"/>
          </p:nvPr>
        </p:nvSpPr>
        <p:spPr>
          <a:xfrm>
            <a:off x="-2864" y="-4774"/>
            <a:ext cx="24389728" cy="1372554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43" name="98"/>
          <p:cNvSpPr txBox="1">
            <a:spLocks noGrp="1"/>
          </p:cNvSpPr>
          <p:nvPr>
            <p:ph type="body" sz="quarter" idx="14"/>
          </p:nvPr>
        </p:nvSpPr>
        <p:spPr>
          <a:xfrm>
            <a:off x="10879143" y="3464569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444" name="Thank You"/>
          <p:cNvSpPr txBox="1">
            <a:spLocks noGrp="1"/>
          </p:cNvSpPr>
          <p:nvPr>
            <p:ph type="body" sz="quarter" idx="15"/>
          </p:nvPr>
        </p:nvSpPr>
        <p:spPr>
          <a:xfrm>
            <a:off x="9080578" y="7049807"/>
            <a:ext cx="6222856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Thank You</a:t>
            </a:r>
          </a:p>
        </p:txBody>
      </p:sp>
      <p:sp>
        <p:nvSpPr>
          <p:cNvPr id="445" name="vel illum dolore eu feugiat nulla facilisis at vero eros et accumsan et iusto odio dignissim qui"/>
          <p:cNvSpPr txBox="1">
            <a:spLocks noGrp="1"/>
          </p:cNvSpPr>
          <p:nvPr>
            <p:ph type="body" sz="quarter" idx="16"/>
          </p:nvPr>
        </p:nvSpPr>
        <p:spPr>
          <a:xfrm>
            <a:off x="6575176" y="9067580"/>
            <a:ext cx="11233648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 vel illum dolore eu feugiat nulla facilisis at vero eros et accumsan et iusto odio dignissim qui</a:t>
            </a:r>
          </a:p>
        </p:txBody>
      </p:sp>
      <p:sp>
        <p:nvSpPr>
          <p:cNvPr id="446" name="congue"/>
          <p:cNvSpPr txBox="1">
            <a:spLocks noGrp="1"/>
          </p:cNvSpPr>
          <p:nvPr>
            <p:ph type="body" sz="quarter" idx="17"/>
          </p:nvPr>
        </p:nvSpPr>
        <p:spPr>
          <a:xfrm>
            <a:off x="11193359" y="5512684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447" name="Кружок"/>
          <p:cNvSpPr>
            <a:spLocks noGrp="1"/>
          </p:cNvSpPr>
          <p:nvPr>
            <p:ph type="body" sz="quarter" idx="18"/>
          </p:nvPr>
        </p:nvSpPr>
        <p:spPr>
          <a:xfrm>
            <a:off x="11299050" y="1681650"/>
            <a:ext cx="1785940" cy="1785940"/>
          </a:xfrm>
          <a:prstGeom prst="ellipse">
            <a:avLst/>
          </a:prstGeom>
          <a:solidFill>
            <a:srgbClr val="FFFFFF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48" name="Линия"/>
          <p:cNvSpPr>
            <a:spLocks noGrp="1"/>
          </p:cNvSpPr>
          <p:nvPr>
            <p:ph type="body" sz="quarter" idx="19"/>
          </p:nvPr>
        </p:nvSpPr>
        <p:spPr>
          <a:xfrm>
            <a:off x="11848682" y="2046923"/>
            <a:ext cx="425272" cy="1055422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49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110058" y="2046923"/>
            <a:ext cx="425272" cy="1055422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0" name="Линия"/>
          <p:cNvSpPr>
            <a:spLocks noGrp="1"/>
          </p:cNvSpPr>
          <p:nvPr>
            <p:ph type="body" sz="quarter" idx="21"/>
          </p:nvPr>
        </p:nvSpPr>
        <p:spPr>
          <a:xfrm flipH="1">
            <a:off x="12020752" y="2046923"/>
            <a:ext cx="425272" cy="105542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1" name="Линия"/>
          <p:cNvSpPr>
            <a:spLocks noGrp="1"/>
          </p:cNvSpPr>
          <p:nvPr>
            <p:ph type="body" sz="quarter" idx="22"/>
          </p:nvPr>
        </p:nvSpPr>
        <p:spPr>
          <a:xfrm>
            <a:off x="11552612" y="2863483"/>
            <a:ext cx="1278780" cy="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26438" y="13132311"/>
            <a:ext cx="282128" cy="276998"/>
          </a:xfrm>
          <a:prstGeom prst="rect">
            <a:avLst/>
          </a:prstGeom>
        </p:spPr>
        <p:txBody>
          <a:bodyPr lIns="0" tIns="0" rIns="0" bIns="0"/>
          <a:lstStyle>
            <a:lvl1pPr algn="ctr" defTabSz="1827856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122"/>
          <p:cNvSpPr txBox="1"/>
          <p:nvPr/>
        </p:nvSpPr>
        <p:spPr>
          <a:xfrm>
            <a:off x="992274" y="449779"/>
            <a:ext cx="13581096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266">
              <a:defRPr sz="5400" cap="all">
                <a:solidFill>
                  <a:srgbClr val="5B5D66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Стратегические</a:t>
            </a:r>
            <a:endParaRPr sz="10800"/>
          </a:p>
          <a:p>
            <a:pPr algn="l" defTabSz="914266">
              <a:defRPr sz="5400" cap="all">
                <a:solidFill>
                  <a:srgbClr val="EA3324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Ограничения</a:t>
            </a:r>
          </a:p>
        </p:txBody>
      </p:sp>
      <p:sp>
        <p:nvSpPr>
          <p:cNvPr id="5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26684" y="13132359"/>
            <a:ext cx="282128" cy="276998"/>
          </a:xfrm>
          <a:prstGeom prst="rect">
            <a:avLst/>
          </a:prstGeom>
        </p:spPr>
        <p:txBody>
          <a:bodyPr lIns="0" tIns="0" rIns="0" bIns="0"/>
          <a:lstStyle>
            <a:lvl1pPr algn="ctr" defTabSz="1804736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808523F2-53FE-42F4-86B8-4598D2998874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6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Изображение"/>
          <p:cNvSpPr>
            <a:spLocks noGrp="1"/>
          </p:cNvSpPr>
          <p:nvPr>
            <p:ph type="pic" idx="13"/>
          </p:nvPr>
        </p:nvSpPr>
        <p:spPr>
          <a:xfrm>
            <a:off x="-18059" y="-35719"/>
            <a:ext cx="24420390" cy="13787438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35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3307047" y="8490016"/>
            <a:ext cx="17769910" cy="3414492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6" name="Eodem modo typi, qui nunc nobis videntur parum clari, fiant sollemnes in futurum."/>
          <p:cNvSpPr txBox="1">
            <a:spLocks noGrp="1"/>
          </p:cNvSpPr>
          <p:nvPr>
            <p:ph type="body" sz="quarter" idx="15"/>
          </p:nvPr>
        </p:nvSpPr>
        <p:spPr>
          <a:xfrm>
            <a:off x="5386878" y="9386491"/>
            <a:ext cx="13610276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37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4622021" y="7075637"/>
            <a:ext cx="2509846" cy="210610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pic>
        <p:nvPicPr>
          <p:cNvPr id="3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5722" y="345261"/>
            <a:ext cx="9213336" cy="309221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"/>
          <p:cNvSpPr/>
          <p:nvPr/>
        </p:nvSpPr>
        <p:spPr>
          <a:xfrm>
            <a:off x="-6350" y="-11908"/>
            <a:ext cx="243967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Прямоугольник"/>
          <p:cNvSpPr/>
          <p:nvPr/>
        </p:nvSpPr>
        <p:spPr>
          <a:xfrm>
            <a:off x="-7076" y="13055540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0276584" y="1414328"/>
            <a:ext cx="3902508" cy="390250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9" name="Robert Dolor"/>
          <p:cNvSpPr txBox="1">
            <a:spLocks noGrp="1"/>
          </p:cNvSpPr>
          <p:nvPr>
            <p:ph type="body" sz="quarter" idx="14"/>
          </p:nvPr>
        </p:nvSpPr>
        <p:spPr>
          <a:xfrm>
            <a:off x="9560322" y="5532897"/>
            <a:ext cx="5235408" cy="122149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Robert Dolor</a:t>
            </a:r>
          </a:p>
        </p:txBody>
      </p:sp>
      <p:sp>
        <p:nvSpPr>
          <p:cNvPr id="50" name="Комментарий в прямоугольнике"/>
          <p:cNvSpPr/>
          <p:nvPr/>
        </p:nvSpPr>
        <p:spPr>
          <a:xfrm flipH="1">
            <a:off x="6842022" y="7226521"/>
            <a:ext cx="846140" cy="703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8"/>
                </a:lnTo>
                <a:lnTo>
                  <a:pt x="13779" y="14778"/>
                </a:lnTo>
                <a:lnTo>
                  <a:pt x="15947" y="21600"/>
                </a:lnTo>
                <a:lnTo>
                  <a:pt x="18105" y="14778"/>
                </a:lnTo>
                <a:lnTo>
                  <a:pt x="21600" y="1477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Typi non habent claritatem insitam; est usus legentis in iis qui facit eorum claritatem. Investigationes demonstraverunt lectores legere me lius quod ii legunt saepius. Claritas est etiam processus ut."/>
          <p:cNvSpPr txBox="1">
            <a:spLocks noGrp="1"/>
          </p:cNvSpPr>
          <p:nvPr>
            <p:ph type="body" sz="quarter" idx="15"/>
          </p:nvPr>
        </p:nvSpPr>
        <p:spPr>
          <a:xfrm>
            <a:off x="6668807" y="8073229"/>
            <a:ext cx="11046390" cy="199093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 Claritas est etiam processus ut.</a:t>
            </a:r>
          </a:p>
        </p:txBody>
      </p:sp>
      <p:sp>
        <p:nvSpPr>
          <p:cNvPr id="52" name="Simple title here"/>
          <p:cNvSpPr txBox="1">
            <a:spLocks noGrp="1"/>
          </p:cNvSpPr>
          <p:nvPr>
            <p:ph type="body" sz="quarter" idx="16"/>
          </p:nvPr>
        </p:nvSpPr>
        <p:spPr>
          <a:xfrm>
            <a:off x="10624265" y="6732169"/>
            <a:ext cx="3135474" cy="513602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 cap="all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53" name="“Eodem modo typi, qui nunc nobis videntur parum clari, fiant sollemnes in futurum.”"/>
          <p:cNvSpPr txBox="1">
            <a:spLocks noGrp="1"/>
          </p:cNvSpPr>
          <p:nvPr>
            <p:ph type="body" sz="quarter" idx="17"/>
          </p:nvPr>
        </p:nvSpPr>
        <p:spPr>
          <a:xfrm>
            <a:off x="6815708" y="10646326"/>
            <a:ext cx="10681152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“Eodem modo typi, qui nunc nobis videntur parum clari, fiant sollemnes in futurum.”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tem Descriptio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ervices Provided"/>
          <p:cNvSpPr txBox="1">
            <a:spLocks noGrp="1"/>
          </p:cNvSpPr>
          <p:nvPr>
            <p:ph type="body" sz="quarter" idx="13"/>
          </p:nvPr>
        </p:nvSpPr>
        <p:spPr>
          <a:xfrm>
            <a:off x="7056003" y="2057931"/>
            <a:ext cx="1027204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Services Provided</a:t>
            </a:r>
          </a:p>
        </p:txBody>
      </p:sp>
      <p:sp>
        <p:nvSpPr>
          <p:cNvPr id="62" name="Прямоугольник"/>
          <p:cNvSpPr/>
          <p:nvPr/>
        </p:nvSpPr>
        <p:spPr>
          <a:xfrm>
            <a:off x="-17624" y="-11908"/>
            <a:ext cx="24419256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Прямоугольник"/>
          <p:cNvSpPr/>
          <p:nvPr/>
        </p:nvSpPr>
        <p:spPr>
          <a:xfrm>
            <a:off x="-995" y="13055540"/>
            <a:ext cx="2438599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71191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65" name="Кружок"/>
          <p:cNvSpPr/>
          <p:nvPr/>
        </p:nvSpPr>
        <p:spPr>
          <a:xfrm>
            <a:off x="15415957" y="5636568"/>
            <a:ext cx="2513142" cy="2513444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Кружок"/>
          <p:cNvSpPr/>
          <p:nvPr/>
        </p:nvSpPr>
        <p:spPr>
          <a:xfrm>
            <a:off x="10935431" y="5636568"/>
            <a:ext cx="2513142" cy="2513444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Кружок"/>
          <p:cNvSpPr/>
          <p:nvPr/>
        </p:nvSpPr>
        <p:spPr>
          <a:xfrm>
            <a:off x="6454899" y="5636568"/>
            <a:ext cx="2513142" cy="2513444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6983112" y="6164921"/>
            <a:ext cx="1456980" cy="145697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69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11489157" y="6311998"/>
            <a:ext cx="1405782" cy="113460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70" name="Accumsan et iusto odio dignissim qui"/>
          <p:cNvSpPr txBox="1">
            <a:spLocks noGrp="1"/>
          </p:cNvSpPr>
          <p:nvPr>
            <p:ph type="body" sz="quarter" idx="17"/>
          </p:nvPr>
        </p:nvSpPr>
        <p:spPr>
          <a:xfrm>
            <a:off x="6116408" y="9508298"/>
            <a:ext cx="3190164" cy="111758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Accumsan et iusto odio dignissim qui</a:t>
            </a:r>
          </a:p>
        </p:txBody>
      </p:sp>
      <p:sp>
        <p:nvSpPr>
          <p:cNvPr id="71" name="Изображение"/>
          <p:cNvSpPr>
            <a:spLocks noGrp="1"/>
          </p:cNvSpPr>
          <p:nvPr>
            <p:ph type="pic" sz="quarter" idx="18"/>
          </p:nvPr>
        </p:nvSpPr>
        <p:spPr>
          <a:xfrm>
            <a:off x="16110049" y="6248530"/>
            <a:ext cx="1125070" cy="133261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72" name="Accumsan et iusto odio dignissim qui"/>
          <p:cNvSpPr txBox="1">
            <a:spLocks noGrp="1"/>
          </p:cNvSpPr>
          <p:nvPr>
            <p:ph type="body" sz="quarter" idx="19"/>
          </p:nvPr>
        </p:nvSpPr>
        <p:spPr>
          <a:xfrm>
            <a:off x="10659224" y="9508298"/>
            <a:ext cx="3136992" cy="111758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Accumsan et iusto odio dignissim qui</a:t>
            </a:r>
          </a:p>
        </p:txBody>
      </p:sp>
      <p:sp>
        <p:nvSpPr>
          <p:cNvPr id="73" name="Accumsan et iusto odio dignissim qui"/>
          <p:cNvSpPr txBox="1">
            <a:spLocks noGrp="1"/>
          </p:cNvSpPr>
          <p:nvPr>
            <p:ph type="body" sz="quarter" idx="20"/>
          </p:nvPr>
        </p:nvSpPr>
        <p:spPr>
          <a:xfrm>
            <a:off x="15077464" y="9508298"/>
            <a:ext cx="3190164" cy="111758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Accumsan et iusto odio dignissim qui</a:t>
            </a:r>
          </a:p>
        </p:txBody>
      </p:sp>
      <p:sp>
        <p:nvSpPr>
          <p:cNvPr id="74" name="Lorem ipsum"/>
          <p:cNvSpPr txBox="1">
            <a:spLocks noGrp="1"/>
          </p:cNvSpPr>
          <p:nvPr>
            <p:ph type="body" sz="quarter" idx="21"/>
          </p:nvPr>
        </p:nvSpPr>
        <p:spPr>
          <a:xfrm>
            <a:off x="6327107" y="8818636"/>
            <a:ext cx="2768726" cy="70923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</a:t>
            </a:r>
          </a:p>
        </p:txBody>
      </p:sp>
      <p:sp>
        <p:nvSpPr>
          <p:cNvPr id="75" name="Lorem ipsum"/>
          <p:cNvSpPr txBox="1">
            <a:spLocks noGrp="1"/>
          </p:cNvSpPr>
          <p:nvPr>
            <p:ph type="body" sz="quarter" idx="22"/>
          </p:nvPr>
        </p:nvSpPr>
        <p:spPr>
          <a:xfrm>
            <a:off x="10764669" y="8818636"/>
            <a:ext cx="2768726" cy="70923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</a:t>
            </a:r>
          </a:p>
        </p:txBody>
      </p:sp>
      <p:sp>
        <p:nvSpPr>
          <p:cNvPr id="76" name="Lorem ipsum"/>
          <p:cNvSpPr txBox="1">
            <a:spLocks noGrp="1"/>
          </p:cNvSpPr>
          <p:nvPr>
            <p:ph type="body" sz="quarter" idx="23"/>
          </p:nvPr>
        </p:nvSpPr>
        <p:spPr>
          <a:xfrm>
            <a:off x="15288179" y="8818636"/>
            <a:ext cx="2768726" cy="70923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</a:t>
            </a:r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The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Линия"/>
          <p:cNvSpPr/>
          <p:nvPr/>
        </p:nvSpPr>
        <p:spPr>
          <a:xfrm>
            <a:off x="11106329" y="8404305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85" name="Комментарий в прямоугольнике"/>
          <p:cNvSpPr/>
          <p:nvPr/>
        </p:nvSpPr>
        <p:spPr>
          <a:xfrm flipH="1">
            <a:off x="5005055" y="1910011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Прямоугольник"/>
          <p:cNvSpPr/>
          <p:nvPr/>
        </p:nvSpPr>
        <p:spPr>
          <a:xfrm>
            <a:off x="8513" y="-11908"/>
            <a:ext cx="24367006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261083" y="2579456"/>
            <a:ext cx="4239838" cy="423983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88" name="Typi non habent claritatem insitam; est usus legentis in iis qui facit eorum claritatem. 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4"/>
          </p:nvPr>
        </p:nvSpPr>
        <p:spPr>
          <a:xfrm>
            <a:off x="4845155" y="4734700"/>
            <a:ext cx="8622630" cy="245259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 Claritas est etiam processus dynamicus, qui sequitur </a:t>
            </a:r>
          </a:p>
        </p:txBody>
      </p:sp>
      <p:sp>
        <p:nvSpPr>
          <p:cNvPr id="89" name="Линия"/>
          <p:cNvSpPr/>
          <p:nvPr/>
        </p:nvSpPr>
        <p:spPr>
          <a:xfrm>
            <a:off x="11106340" y="8404305"/>
            <a:ext cx="1595108" cy="2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0" name="Кружок"/>
          <p:cNvSpPr/>
          <p:nvPr/>
        </p:nvSpPr>
        <p:spPr>
          <a:xfrm>
            <a:off x="12193055" y="8316101"/>
            <a:ext cx="176390" cy="176390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Линия"/>
          <p:cNvSpPr/>
          <p:nvPr/>
        </p:nvSpPr>
        <p:spPr>
          <a:xfrm>
            <a:off x="11106329" y="9351819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2" name="Линия"/>
          <p:cNvSpPr/>
          <p:nvPr/>
        </p:nvSpPr>
        <p:spPr>
          <a:xfrm>
            <a:off x="11106323" y="9351819"/>
            <a:ext cx="3258454" cy="2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3" name="Кружок"/>
          <p:cNvSpPr/>
          <p:nvPr/>
        </p:nvSpPr>
        <p:spPr>
          <a:xfrm>
            <a:off x="14002805" y="9263627"/>
            <a:ext cx="176390" cy="176390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About The Studio"/>
          <p:cNvSpPr txBox="1">
            <a:spLocks noGrp="1"/>
          </p:cNvSpPr>
          <p:nvPr>
            <p:ph type="body" sz="quarter" idx="15"/>
          </p:nvPr>
        </p:nvSpPr>
        <p:spPr>
          <a:xfrm>
            <a:off x="4819581" y="3158929"/>
            <a:ext cx="7091686" cy="122149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About The Studio</a:t>
            </a:r>
          </a:p>
        </p:txBody>
      </p:sp>
      <p:sp>
        <p:nvSpPr>
          <p:cNvPr id="95" name="Прямоугольник"/>
          <p:cNvSpPr/>
          <p:nvPr/>
        </p:nvSpPr>
        <p:spPr>
          <a:xfrm>
            <a:off x="-22982" y="1307339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6"/>
          </p:nvPr>
        </p:nvSpPr>
        <p:spPr>
          <a:xfrm>
            <a:off x="11176605" y="10901533"/>
            <a:ext cx="8288518" cy="698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Investigationes demonstraverunt lectores legere me lius quod ii legunt saepius. Claritas est etiam processus dynamicus, qui sequitur </a:t>
            </a:r>
          </a:p>
        </p:txBody>
      </p:sp>
      <p:sp>
        <p:nvSpPr>
          <p:cNvPr id="97" name="Eodem modo typi, qui nunc nobis videntur parum clari, fiant sollemnes in futurum."/>
          <p:cNvSpPr txBox="1">
            <a:spLocks noGrp="1"/>
          </p:cNvSpPr>
          <p:nvPr>
            <p:ph type="body" sz="quarter" idx="17"/>
          </p:nvPr>
        </p:nvSpPr>
        <p:spPr>
          <a:xfrm>
            <a:off x="4873611" y="8862156"/>
            <a:ext cx="4239406" cy="21217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98" name="Линия"/>
          <p:cNvSpPr/>
          <p:nvPr/>
        </p:nvSpPr>
        <p:spPr>
          <a:xfrm>
            <a:off x="11106329" y="10369669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9" name="Линия"/>
          <p:cNvSpPr/>
          <p:nvPr/>
        </p:nvSpPr>
        <p:spPr>
          <a:xfrm>
            <a:off x="11106325" y="10369669"/>
            <a:ext cx="5388630" cy="2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100" name="Кружок"/>
          <p:cNvSpPr/>
          <p:nvPr/>
        </p:nvSpPr>
        <p:spPr>
          <a:xfrm>
            <a:off x="16074485" y="10281475"/>
            <a:ext cx="176390" cy="1763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(2020)  Title here"/>
          <p:cNvSpPr txBox="1">
            <a:spLocks noGrp="1"/>
          </p:cNvSpPr>
          <p:nvPr>
            <p:ph type="body" sz="quarter" idx="18"/>
          </p:nvPr>
        </p:nvSpPr>
        <p:spPr>
          <a:xfrm>
            <a:off x="11081348" y="8442715"/>
            <a:ext cx="8479020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102" name="23%"/>
          <p:cNvSpPr txBox="1">
            <a:spLocks noGrp="1"/>
          </p:cNvSpPr>
          <p:nvPr>
            <p:ph type="body" sz="quarter" idx="19"/>
          </p:nvPr>
        </p:nvSpPr>
        <p:spPr>
          <a:xfrm>
            <a:off x="11807644" y="7706068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23</a:t>
            </a:r>
            <a:r>
              <a:rPr sz="2000"/>
              <a:t>%</a:t>
            </a:r>
          </a:p>
        </p:txBody>
      </p:sp>
      <p:sp>
        <p:nvSpPr>
          <p:cNvPr id="103" name="(2020)  Title here"/>
          <p:cNvSpPr txBox="1">
            <a:spLocks noGrp="1"/>
          </p:cNvSpPr>
          <p:nvPr>
            <p:ph type="body" sz="quarter" idx="20"/>
          </p:nvPr>
        </p:nvSpPr>
        <p:spPr>
          <a:xfrm>
            <a:off x="11081348" y="9407013"/>
            <a:ext cx="8479020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104" name="48%"/>
          <p:cNvSpPr txBox="1">
            <a:spLocks noGrp="1"/>
          </p:cNvSpPr>
          <p:nvPr>
            <p:ph type="body" sz="quarter" idx="21"/>
          </p:nvPr>
        </p:nvSpPr>
        <p:spPr>
          <a:xfrm>
            <a:off x="13617392" y="8637864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48</a:t>
            </a:r>
            <a:r>
              <a:rPr sz="2000"/>
              <a:t>%</a:t>
            </a:r>
          </a:p>
        </p:txBody>
      </p:sp>
      <p:sp>
        <p:nvSpPr>
          <p:cNvPr id="105" name="(2020)  Title here"/>
          <p:cNvSpPr txBox="1">
            <a:spLocks noGrp="1"/>
          </p:cNvSpPr>
          <p:nvPr>
            <p:ph type="body" sz="quarter" idx="22"/>
          </p:nvPr>
        </p:nvSpPr>
        <p:spPr>
          <a:xfrm>
            <a:off x="11081348" y="10425413"/>
            <a:ext cx="8479020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106" name="70%"/>
          <p:cNvSpPr txBox="1">
            <a:spLocks noGrp="1"/>
          </p:cNvSpPr>
          <p:nvPr>
            <p:ph type="body" sz="quarter" idx="23"/>
          </p:nvPr>
        </p:nvSpPr>
        <p:spPr>
          <a:xfrm>
            <a:off x="15689080" y="9675858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70</a:t>
            </a:r>
            <a:r>
              <a:rPr sz="2000"/>
              <a:t>%</a:t>
            </a:r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Изображение"/>
          <p:cNvSpPr>
            <a:spLocks noGrp="1"/>
          </p:cNvSpPr>
          <p:nvPr>
            <p:ph type="pic" idx="13"/>
          </p:nvPr>
        </p:nvSpPr>
        <p:spPr>
          <a:xfrm>
            <a:off x="-6412" y="0"/>
            <a:ext cx="24396824" cy="1371600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115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4650139" y="5168614"/>
            <a:ext cx="15166518" cy="3414492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 </a:t>
            </a:r>
          </a:p>
        </p:txBody>
      </p:sp>
      <p:sp>
        <p:nvSpPr>
          <p:cNvPr id="116" name="98"/>
          <p:cNvSpPr txBox="1">
            <a:spLocks noGrp="1"/>
          </p:cNvSpPr>
          <p:nvPr>
            <p:ph type="body" sz="quarter" idx="15"/>
          </p:nvPr>
        </p:nvSpPr>
        <p:spPr>
          <a:xfrm>
            <a:off x="10879143" y="9888191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6C6C6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117" name="congue"/>
          <p:cNvSpPr txBox="1">
            <a:spLocks noGrp="1"/>
          </p:cNvSpPr>
          <p:nvPr>
            <p:ph type="body" sz="quarter" idx="16"/>
          </p:nvPr>
        </p:nvSpPr>
        <p:spPr>
          <a:xfrm>
            <a:off x="11193359" y="11936306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118" name="Eodem modo typi, qui nunc nobis videntur parum clari, fiant sollemnes in futurum."/>
          <p:cNvSpPr txBox="1">
            <a:spLocks noGrp="1"/>
          </p:cNvSpPr>
          <p:nvPr>
            <p:ph type="body" sz="quarter" idx="17"/>
          </p:nvPr>
        </p:nvSpPr>
        <p:spPr>
          <a:xfrm>
            <a:off x="6892812" y="5695745"/>
            <a:ext cx="10681152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119" name="Линия"/>
          <p:cNvSpPr>
            <a:spLocks noGrp="1"/>
          </p:cNvSpPr>
          <p:nvPr>
            <p:ph type="body" sz="quarter" idx="18"/>
          </p:nvPr>
        </p:nvSpPr>
        <p:spPr>
          <a:xfrm>
            <a:off x="11890074" y="1618293"/>
            <a:ext cx="425272" cy="1055422"/>
          </a:xfrm>
          <a:prstGeom prst="line">
            <a:avLst/>
          </a:prstGeom>
          <a:ln w="25400"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0" name="Линия"/>
          <p:cNvSpPr>
            <a:spLocks noGrp="1"/>
          </p:cNvSpPr>
          <p:nvPr>
            <p:ph type="body" sz="quarter" idx="19"/>
          </p:nvPr>
        </p:nvSpPr>
        <p:spPr>
          <a:xfrm flipH="1">
            <a:off x="12151442" y="1618293"/>
            <a:ext cx="425272" cy="1055422"/>
          </a:xfrm>
          <a:prstGeom prst="line">
            <a:avLst/>
          </a:prstGeom>
          <a:ln w="25400"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1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062146" y="1618293"/>
            <a:ext cx="425272" cy="1055422"/>
          </a:xfrm>
          <a:prstGeom prst="line">
            <a:avLst/>
          </a:prstGeom>
          <a:ln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2" name="Линия"/>
          <p:cNvSpPr>
            <a:spLocks noGrp="1"/>
          </p:cNvSpPr>
          <p:nvPr>
            <p:ph type="body" sz="quarter" idx="21"/>
          </p:nvPr>
        </p:nvSpPr>
        <p:spPr>
          <a:xfrm>
            <a:off x="11594000" y="2416999"/>
            <a:ext cx="1278780" cy="2"/>
          </a:xfrm>
          <a:prstGeom prst="line">
            <a:avLst/>
          </a:prstGeom>
          <a:ln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3" name="Simple title here"/>
          <p:cNvSpPr txBox="1">
            <a:spLocks noGrp="1"/>
          </p:cNvSpPr>
          <p:nvPr>
            <p:ph type="body" sz="quarter" idx="22"/>
          </p:nvPr>
        </p:nvSpPr>
        <p:spPr>
          <a:xfrm>
            <a:off x="10168729" y="299756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ny An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"/>
          <p:cNvSpPr/>
          <p:nvPr/>
        </p:nvSpPr>
        <p:spPr>
          <a:xfrm>
            <a:off x="-427" y="-11908"/>
            <a:ext cx="24384854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Прямоугольник"/>
          <p:cNvSpPr/>
          <p:nvPr/>
        </p:nvSpPr>
        <p:spPr>
          <a:xfrm>
            <a:off x="-6350" y="13073398"/>
            <a:ext cx="243967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Company Annual 2020"/>
          <p:cNvSpPr txBox="1">
            <a:spLocks noGrp="1"/>
          </p:cNvSpPr>
          <p:nvPr>
            <p:ph type="body" sz="quarter" idx="13"/>
          </p:nvPr>
        </p:nvSpPr>
        <p:spPr>
          <a:xfrm>
            <a:off x="5691381" y="1705591"/>
            <a:ext cx="1292982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Company Annual 2020</a:t>
            </a:r>
          </a:p>
        </p:txBody>
      </p:sp>
      <p:sp>
        <p:nvSpPr>
          <p:cNvPr id="134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35957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graphicFrame>
        <p:nvGraphicFramePr>
          <p:cNvPr id="135" name="2D‑круговая диаграмма"/>
          <p:cNvGraphicFramePr/>
          <p:nvPr/>
        </p:nvGraphicFramePr>
        <p:xfrm>
          <a:off x="5781917" y="7911607"/>
          <a:ext cx="3422526" cy="342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6" name="Кружок"/>
          <p:cNvSpPr/>
          <p:nvPr/>
        </p:nvSpPr>
        <p:spPr>
          <a:xfrm>
            <a:off x="5892180" y="8021872"/>
            <a:ext cx="3201968" cy="32019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76%"/>
          <p:cNvSpPr txBox="1">
            <a:spLocks noGrp="1"/>
          </p:cNvSpPr>
          <p:nvPr>
            <p:ph type="body" sz="quarter" idx="15"/>
          </p:nvPr>
        </p:nvSpPr>
        <p:spPr>
          <a:xfrm>
            <a:off x="6448013" y="8385494"/>
            <a:ext cx="2090334" cy="9509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76</a:t>
            </a:r>
            <a:r>
              <a:rPr sz="3800"/>
              <a:t>%</a:t>
            </a:r>
          </a:p>
        </p:txBody>
      </p:sp>
      <p:sp>
        <p:nvSpPr>
          <p:cNvPr id="138" name="Claritas est etiam processus dynamicus,"/>
          <p:cNvSpPr txBox="1">
            <a:spLocks noGrp="1"/>
          </p:cNvSpPr>
          <p:nvPr>
            <p:ph type="body" sz="quarter" idx="16"/>
          </p:nvPr>
        </p:nvSpPr>
        <p:spPr>
          <a:xfrm>
            <a:off x="6308170" y="9290951"/>
            <a:ext cx="2370020" cy="142642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</a:t>
            </a:r>
          </a:p>
        </p:txBody>
      </p:sp>
      <p:graphicFrame>
        <p:nvGraphicFramePr>
          <p:cNvPr id="139" name="2D‑круговая диаграмма"/>
          <p:cNvGraphicFramePr/>
          <p:nvPr/>
        </p:nvGraphicFramePr>
        <p:xfrm>
          <a:off x="10425631" y="7911607"/>
          <a:ext cx="3422526" cy="342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0" name="Кружок"/>
          <p:cNvSpPr/>
          <p:nvPr/>
        </p:nvSpPr>
        <p:spPr>
          <a:xfrm>
            <a:off x="10535878" y="8021872"/>
            <a:ext cx="3201968" cy="32019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89%"/>
          <p:cNvSpPr txBox="1">
            <a:spLocks noGrp="1"/>
          </p:cNvSpPr>
          <p:nvPr>
            <p:ph type="body" sz="quarter" idx="17"/>
          </p:nvPr>
        </p:nvSpPr>
        <p:spPr>
          <a:xfrm>
            <a:off x="11056009" y="8385494"/>
            <a:ext cx="2090334" cy="9509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89</a:t>
            </a:r>
            <a:r>
              <a:rPr sz="3800"/>
              <a:t>%</a:t>
            </a:r>
          </a:p>
        </p:txBody>
      </p:sp>
      <p:sp>
        <p:nvSpPr>
          <p:cNvPr id="142" name="Claritas est etiam processus dynamicus,"/>
          <p:cNvSpPr txBox="1">
            <a:spLocks noGrp="1"/>
          </p:cNvSpPr>
          <p:nvPr>
            <p:ph type="body" sz="quarter" idx="18"/>
          </p:nvPr>
        </p:nvSpPr>
        <p:spPr>
          <a:xfrm>
            <a:off x="10951868" y="9290951"/>
            <a:ext cx="2370020" cy="142642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</a:t>
            </a:r>
          </a:p>
        </p:txBody>
      </p:sp>
      <p:graphicFrame>
        <p:nvGraphicFramePr>
          <p:cNvPr id="143" name="2D‑круговая диаграмма"/>
          <p:cNvGraphicFramePr/>
          <p:nvPr/>
        </p:nvGraphicFramePr>
        <p:xfrm>
          <a:off x="15179601" y="7911607"/>
          <a:ext cx="3422526" cy="342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" name="Кружок"/>
          <p:cNvSpPr/>
          <p:nvPr/>
        </p:nvSpPr>
        <p:spPr>
          <a:xfrm>
            <a:off x="15289852" y="8021872"/>
            <a:ext cx="3201968" cy="32019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50%"/>
          <p:cNvSpPr txBox="1">
            <a:spLocks noGrp="1"/>
          </p:cNvSpPr>
          <p:nvPr>
            <p:ph type="body" sz="quarter" idx="19"/>
          </p:nvPr>
        </p:nvSpPr>
        <p:spPr>
          <a:xfrm>
            <a:off x="15845697" y="8385494"/>
            <a:ext cx="2090334" cy="9509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50</a:t>
            </a:r>
            <a:r>
              <a:rPr sz="3800"/>
              <a:t>%</a:t>
            </a:r>
          </a:p>
        </p:txBody>
      </p:sp>
      <p:sp>
        <p:nvSpPr>
          <p:cNvPr id="146" name="Claritas est etiam processus dynamicus,"/>
          <p:cNvSpPr txBox="1">
            <a:spLocks noGrp="1"/>
          </p:cNvSpPr>
          <p:nvPr>
            <p:ph type="body" sz="quarter" idx="20"/>
          </p:nvPr>
        </p:nvSpPr>
        <p:spPr>
          <a:xfrm>
            <a:off x="15705848" y="9290951"/>
            <a:ext cx="2370020" cy="142642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</a:t>
            </a:r>
          </a:p>
        </p:txBody>
      </p:sp>
      <p:sp>
        <p:nvSpPr>
          <p:cNvPr id="147" name="Typi non habent claritatem insitam; est usus legentis in iis qui facit eorum claritatem. 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21"/>
          </p:nvPr>
        </p:nvSpPr>
        <p:spPr>
          <a:xfrm>
            <a:off x="6022582" y="5144685"/>
            <a:ext cx="12338868" cy="199093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 Claritas est etiam processus dynamicus, qui sequitur </a:t>
            </a:r>
          </a:p>
        </p:txBody>
      </p:sp>
      <p:sp>
        <p:nvSpPr>
          <p:cNvPr id="148" name="Линия"/>
          <p:cNvSpPr/>
          <p:nvPr/>
        </p:nvSpPr>
        <p:spPr>
          <a:xfrm>
            <a:off x="6354503" y="4283724"/>
            <a:ext cx="729238" cy="39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474" y="7907"/>
                </a:lnTo>
                <a:lnTo>
                  <a:pt x="11793" y="18988"/>
                </a:lnTo>
                <a:lnTo>
                  <a:pt x="21600" y="0"/>
                </a:lnTo>
              </a:path>
            </a:pathLst>
          </a:custGeom>
          <a:ln w="25400">
            <a:solidFill>
              <a:srgbClr val="E7E5E8"/>
            </a:solidFill>
            <a:miter lim="400000"/>
            <a:tailEnd type="stealth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149" name="Комментарий в прямоугольнике"/>
          <p:cNvSpPr/>
          <p:nvPr/>
        </p:nvSpPr>
        <p:spPr>
          <a:xfrm flipH="1">
            <a:off x="6136852" y="4155248"/>
            <a:ext cx="1150940" cy="957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6"/>
                </a:lnTo>
                <a:lnTo>
                  <a:pt x="13779" y="14776"/>
                </a:lnTo>
                <a:lnTo>
                  <a:pt x="15947" y="21600"/>
                </a:lnTo>
                <a:lnTo>
                  <a:pt x="18107" y="14776"/>
                </a:lnTo>
                <a:lnTo>
                  <a:pt x="21600" y="14776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Изображение"/>
          <p:cNvSpPr>
            <a:spLocks noGrp="1"/>
          </p:cNvSpPr>
          <p:nvPr>
            <p:ph type="pic" idx="13"/>
          </p:nvPr>
        </p:nvSpPr>
        <p:spPr>
          <a:xfrm>
            <a:off x="7593" y="2790"/>
            <a:ext cx="24369198" cy="973522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158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-9826" y="4172"/>
            <a:ext cx="24384004" cy="634940"/>
          </a:xfrm>
          <a:prstGeom prst="rect">
            <a:avLst/>
          </a:prstGeom>
          <a:solidFill>
            <a:srgbClr val="F7F6F8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9" name="Прямоугольник"/>
          <p:cNvSpPr/>
          <p:nvPr/>
        </p:nvSpPr>
        <p:spPr>
          <a:xfrm>
            <a:off x="16568" y="1307339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“Eodem modo typi, qui nunc nobis videntur parum clari, fiant sollemnes in futurum.”"/>
          <p:cNvSpPr txBox="1">
            <a:spLocks noGrp="1"/>
          </p:cNvSpPr>
          <p:nvPr>
            <p:ph type="body" sz="quarter" idx="15"/>
          </p:nvPr>
        </p:nvSpPr>
        <p:spPr>
          <a:xfrm>
            <a:off x="6815708" y="10840990"/>
            <a:ext cx="10681152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“Eodem modo typi, qui nunc nobis videntur parum clari, fiant sollemnes in futurum.”</a:t>
            </a:r>
          </a:p>
        </p:txBody>
      </p:sp>
      <p:sp>
        <p:nvSpPr>
          <p:cNvPr id="161" name="98"/>
          <p:cNvSpPr txBox="1">
            <a:spLocks noGrp="1"/>
          </p:cNvSpPr>
          <p:nvPr>
            <p:ph type="body" sz="quarter" idx="16"/>
          </p:nvPr>
        </p:nvSpPr>
        <p:spPr>
          <a:xfrm>
            <a:off x="10879143" y="3233145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162" name="congue"/>
          <p:cNvSpPr txBox="1">
            <a:spLocks noGrp="1"/>
          </p:cNvSpPr>
          <p:nvPr>
            <p:ph type="body" sz="quarter" idx="17"/>
          </p:nvPr>
        </p:nvSpPr>
        <p:spPr>
          <a:xfrm>
            <a:off x="11193359" y="5281264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163" name="Кружок"/>
          <p:cNvSpPr>
            <a:spLocks noGrp="1"/>
          </p:cNvSpPr>
          <p:nvPr>
            <p:ph type="body" sz="quarter" idx="18"/>
          </p:nvPr>
        </p:nvSpPr>
        <p:spPr>
          <a:xfrm>
            <a:off x="11299050" y="1450237"/>
            <a:ext cx="1785940" cy="1785938"/>
          </a:xfrm>
          <a:prstGeom prst="ellipse">
            <a:avLst/>
          </a:prstGeom>
          <a:solidFill>
            <a:srgbClr val="FFFFFF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4" name="Линия"/>
          <p:cNvSpPr>
            <a:spLocks noGrp="1"/>
          </p:cNvSpPr>
          <p:nvPr>
            <p:ph type="body" sz="quarter" idx="19"/>
          </p:nvPr>
        </p:nvSpPr>
        <p:spPr>
          <a:xfrm>
            <a:off x="11848682" y="1815490"/>
            <a:ext cx="425272" cy="1055420"/>
          </a:xfrm>
          <a:prstGeom prst="line">
            <a:avLst/>
          </a:prstGeom>
          <a:ln w="25400"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5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110058" y="1815490"/>
            <a:ext cx="425272" cy="1055420"/>
          </a:xfrm>
          <a:prstGeom prst="line">
            <a:avLst/>
          </a:prstGeom>
          <a:ln w="25400"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6" name="Линия"/>
          <p:cNvSpPr>
            <a:spLocks noGrp="1"/>
          </p:cNvSpPr>
          <p:nvPr>
            <p:ph type="body" sz="quarter" idx="21"/>
          </p:nvPr>
        </p:nvSpPr>
        <p:spPr>
          <a:xfrm flipH="1">
            <a:off x="12020752" y="1815495"/>
            <a:ext cx="425272" cy="1055422"/>
          </a:xfrm>
          <a:prstGeom prst="line">
            <a:avLst/>
          </a:prstGeom>
          <a:ln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7" name="Линия"/>
          <p:cNvSpPr>
            <a:spLocks noGrp="1"/>
          </p:cNvSpPr>
          <p:nvPr>
            <p:ph type="body" sz="quarter" idx="22"/>
          </p:nvPr>
        </p:nvSpPr>
        <p:spPr>
          <a:xfrm>
            <a:off x="11552612" y="2632061"/>
            <a:ext cx="1278780" cy="2"/>
          </a:xfrm>
          <a:prstGeom prst="line">
            <a:avLst/>
          </a:prstGeom>
          <a:ln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7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2" rIns="91424" bIns="91422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46262" y="12800859"/>
            <a:ext cx="561340" cy="553962"/>
          </a:xfrm>
          <a:prstGeom prst="rect">
            <a:avLst/>
          </a:prstGeom>
          <a:ln w="12700">
            <a:miter lim="400000"/>
          </a:ln>
        </p:spPr>
        <p:txBody>
          <a:bodyPr wrap="none" lIns="91424" tIns="91422" rIns="91424" bIns="91422" anchor="ctr">
            <a:spAutoFit/>
          </a:bodyPr>
          <a:lstStyle>
            <a:lvl1pPr algn="r" defTabSz="914266">
              <a:defRPr sz="2400">
                <a:solidFill>
                  <a:srgbClr val="888888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13"/>
            <a:ext cx="21945600" cy="905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2" rIns="91424" bIns="91422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72" r:id="rId22"/>
    <p:sldLayoutId id="2147483673" r:id="rId23"/>
    <p:sldLayoutId id="2147483674" r:id="rId2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9pPr>
    </p:titleStyle>
    <p:bodyStyle>
      <a:lvl1pPr marL="457134" marR="0" indent="-457134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990450" marR="0" indent="-533318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1554242" marR="0" indent="-639980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2082484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2539606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2996734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3453868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3911000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4368130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9pPr>
    </p:bodyStyle>
    <p:otherStyle>
      <a:lvl1pPr marL="0" marR="0" indent="0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1pPr>
      <a:lvl2pPr marL="0" marR="0" indent="45713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2pPr>
      <a:lvl3pPr marL="0" marR="0" indent="914266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3pPr>
      <a:lvl4pPr marL="0" marR="0" indent="137138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4pPr>
      <a:lvl5pPr marL="0" marR="0" indent="1828518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5pPr>
      <a:lvl6pPr marL="0" marR="0" indent="2285650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6pPr>
      <a:lvl7pPr marL="0" marR="0" indent="274278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7pPr>
      <a:lvl8pPr marL="0" marR="0" indent="3199912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8pPr>
      <a:lvl9pPr marL="0" marR="0" indent="365703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0.em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12" Type="http://schemas.openxmlformats.org/officeDocument/2006/relationships/image" Target="../media/image2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40204" r="40204" b="39182"/>
          <a:stretch>
            <a:fillRect/>
          </a:stretch>
        </p:blipFill>
        <p:spPr>
          <a:xfrm>
            <a:off x="9881474" y="8606291"/>
            <a:ext cx="2535256" cy="2641546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Предложения по  инструментам реализации  стратегии"/>
          <p:cNvSpPr txBox="1"/>
          <p:nvPr/>
        </p:nvSpPr>
        <p:spPr>
          <a:xfrm>
            <a:off x="312820" y="5553531"/>
            <a:ext cx="11766884" cy="180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школе: как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учебный план?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Подготовил: Сухов Никита…"/>
          <p:cNvSpPr txBox="1"/>
          <p:nvPr/>
        </p:nvSpPr>
        <p:spPr>
          <a:xfrm>
            <a:off x="831500" y="10468534"/>
            <a:ext cx="144336" cy="51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/>
          <a:p>
            <a:pPr algn="l">
              <a:defRPr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13368" y="11247837"/>
            <a:ext cx="11397916" cy="211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lnSpc>
                <a:spcPct val="105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  <a:sym typeface="Gilroy-Light"/>
              </a:rPr>
              <a:t>«Все права защищены. Настоящая информация является конфиденциальной, может содержать результаты интеллектуальной деятельности и/или средства индивидуализации, принадлежащие АО «Издательство «Просвещение» (ОГРН 1147746296532), персональные данные физических лиц, а также информацию, являющуюся коммерческой тайной АО «Издательство «Просвещение». Информация адресована в печатной или электронной форме исключительно лицам, которым она предназначена. Если Вы не являетесь адресатом или получили информацию по ошибке, просьба незамедлительно сообщить об этом отправителю и удалить все копии этих материалов, которые могут находиться на Вашем сервере или уничтожить физически. Никакая часть информации не может быть скопирована, раскрыта или распространена в какой бы то ни было форме и какими бы то ни было средствами, включая размещение в сети Интернет и в корпоративных сетях, а также записана в память ЭВМ, для частного или публичного использования, без письменного разрешения владельца авторских прав.</a:t>
            </a:r>
          </a:p>
          <a:p>
            <a:pPr lvl="0" algn="just" defTabSz="914400" hangingPunct="1">
              <a:lnSpc>
                <a:spcPct val="105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  <a:sym typeface="Gilroy-Light"/>
              </a:rPr>
              <a:t>© АО «Издательство «Просвещение»,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Gilroy-Light"/>
              </a:rPr>
              <a:t>2020*»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Gilroy-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1" y="-88011"/>
            <a:ext cx="34512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08487" y="10075918"/>
            <a:ext cx="9095874" cy="236026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32"/>
            <a:r>
              <a:rPr lang="ru-RU" sz="3600" dirty="0">
                <a:solidFill>
                  <a:schemeClr val="bg1"/>
                </a:solidFill>
              </a:rPr>
              <a:t>Асмерзаева Карина </a:t>
            </a:r>
            <a:r>
              <a:rPr lang="ru-RU" sz="3600" dirty="0" smtClean="0">
                <a:solidFill>
                  <a:schemeClr val="bg1"/>
                </a:solidFill>
              </a:rPr>
              <a:t>Игоревна</a:t>
            </a:r>
            <a:endParaRPr lang="ru-RU" sz="3600" dirty="0">
              <a:solidFill>
                <a:schemeClr val="bg1"/>
              </a:solidFill>
            </a:endParaRPr>
          </a:p>
          <a:p>
            <a:pPr defTabSz="821532"/>
            <a:r>
              <a:rPr lang="ru-RU" sz="3600" dirty="0" smtClean="0">
                <a:solidFill>
                  <a:schemeClr val="bg1"/>
                </a:solidFill>
              </a:rPr>
              <a:t> Ведущий </a:t>
            </a:r>
            <a:r>
              <a:rPr lang="ru-RU" sz="3600" dirty="0">
                <a:solidFill>
                  <a:schemeClr val="bg1"/>
                </a:solidFill>
              </a:rPr>
              <a:t>методист </a:t>
            </a:r>
            <a:endParaRPr lang="ru-RU" sz="3600" dirty="0" smtClean="0">
              <a:solidFill>
                <a:schemeClr val="bg1"/>
              </a:solidFill>
            </a:endParaRPr>
          </a:p>
          <a:p>
            <a:pPr defTabSz="821532"/>
            <a:r>
              <a:rPr lang="ru-RU" sz="3600" dirty="0" smtClean="0">
                <a:solidFill>
                  <a:schemeClr val="bg1"/>
                </a:solidFill>
              </a:rPr>
              <a:t>Центр продвижения</a:t>
            </a:r>
          </a:p>
          <a:p>
            <a:pPr defTabSz="821532"/>
            <a:r>
              <a:rPr lang="en-US" sz="3600" dirty="0" smtClean="0">
                <a:solidFill>
                  <a:schemeClr val="bg1"/>
                </a:solidFill>
              </a:rPr>
              <a:t>KAsmerzaeva@prosv.ru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" y="2058196"/>
            <a:ext cx="24377900" cy="1582928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-3075982" y="2166396"/>
            <a:ext cx="19522438" cy="136652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6101" y="2058195"/>
            <a:ext cx="3507226" cy="1582930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13581843"/>
            <a:ext cx="24384000" cy="195118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08100" y="3940893"/>
            <a:ext cx="11885144" cy="5937010"/>
          </a:xfrm>
          <a:prstGeom prst="rect">
            <a:avLst/>
          </a:prstGeom>
        </p:spPr>
        <p:txBody>
          <a:bodyPr wrap="square" lIns="0" tIns="91440" rIns="182880" bIns="91440">
            <a:spAutoFit/>
          </a:bodyPr>
          <a:lstStyle/>
          <a:p>
            <a:pPr marL="571500" indent="-571500" algn="just" defTabSz="1828754">
              <a:lnSpc>
                <a:spcPct val="11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PISA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71500" indent="-571500" algn="just" defTabSz="1828754">
              <a:lnSpc>
                <a:spcPct val="11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ситуаций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71500" indent="-571500" algn="just" defTabSz="1828754">
              <a:lnSpc>
                <a:spcPct val="11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грамотности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77" y="2468282"/>
            <a:ext cx="3212382" cy="435301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472" y="2380344"/>
            <a:ext cx="3205760" cy="4332064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832" y="2678430"/>
            <a:ext cx="3205760" cy="434148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3746639" y="705348"/>
            <a:ext cx="20058774" cy="149271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lang="ru-RU" b="1" kern="1200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22625567" y="322017"/>
            <a:ext cx="1438806" cy="713318"/>
          </a:xfrm>
          <a:prstGeom prst="rect">
            <a:avLst/>
          </a:prstGeom>
        </p:spPr>
        <p:txBody>
          <a:bodyPr lIns="182880" tIns="91440" rIns="182880" bIns="91440"/>
          <a:lstStyle/>
          <a:p>
            <a:pPr algn="r" defTabSz="1828800" hangingPunct="1">
              <a:defRPr/>
            </a:pPr>
            <a:fld id="{00000000-1234-1234-1234-123412341234}" type="slidenum">
              <a:rPr lang="en" sz="3200" kern="1200">
                <a:solidFill>
                  <a:srgbClr val="2D2B8D"/>
                </a:solidFill>
                <a:latin typeface="Calibri" pitchFamily="34" charset="0"/>
              </a:rPr>
              <a:pPr algn="r" defTabSz="1828800" hangingPunct="1">
                <a:defRPr/>
              </a:pPr>
              <a:t>10</a:t>
            </a:fld>
            <a:endParaRPr lang="en" sz="3200" kern="12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2951963" y="1178371"/>
            <a:ext cx="1427754" cy="2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481394" y="389491"/>
            <a:ext cx="2537920" cy="877550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3506710" y="-5933"/>
            <a:ext cx="0" cy="1208534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064" y="2474048"/>
            <a:ext cx="3205760" cy="434148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75975" y="13079864"/>
            <a:ext cx="6013142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828754" hangingPunct="1">
              <a:defRPr/>
            </a:pPr>
            <a:r>
              <a:rPr lang="ru-RU" sz="2000" kern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2000" kern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20</a:t>
            </a:r>
            <a:endParaRPr lang="ru-RU" sz="2000" kern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26" y="7693552"/>
            <a:ext cx="3175000" cy="41910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071" y="7897934"/>
            <a:ext cx="3364230" cy="443992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668" y="7715394"/>
            <a:ext cx="3390900" cy="447548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93" y="7837606"/>
            <a:ext cx="3397250" cy="44831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1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2D9AC4-09ED-41C8-9B7E-ABA991EBB706}"/>
              </a:ext>
            </a:extLst>
          </p:cNvPr>
          <p:cNvSpPr txBox="1"/>
          <p:nvPr/>
        </p:nvSpPr>
        <p:spPr>
          <a:xfrm>
            <a:off x="1107937" y="2244019"/>
            <a:ext cx="9899369" cy="958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 smtClean="0"/>
              <a:t>Выпуск 1 предназначен для учеников в возрасте 10-13 лет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7937" y="3275200"/>
            <a:ext cx="11471926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                          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Сборник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эталонных заданий.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Выпуск 1. Часть 1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2.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              </a:t>
            </a:r>
          </a:p>
          <a:p>
            <a:pPr algn="l">
              <a:spcBef>
                <a:spcPts val="60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Сборник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эталонных заданий. Выпуск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Часть 1 и 2.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Естественно-научная грамотность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     </a:t>
            </a:r>
          </a:p>
          <a:p>
            <a:pPr algn="l">
              <a:spcBef>
                <a:spcPts val="60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Сборник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эталонных заданий. Выпуск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 грамотность                                </a:t>
            </a:r>
          </a:p>
          <a:p>
            <a:pPr algn="l">
              <a:spcBef>
                <a:spcPts val="60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Сборник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эталонных заданий. Выпуск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компетенции                                        </a:t>
            </a:r>
          </a:p>
          <a:p>
            <a:pPr algn="l">
              <a:spcBef>
                <a:spcPts val="60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Сборник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эталонных заданий. Выпуск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мышление                                  </a:t>
            </a:r>
          </a:p>
          <a:p>
            <a:pPr algn="l">
              <a:spcBef>
                <a:spcPts val="600"/>
              </a:spcBef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Сборник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эталонных заданий. Выпуск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555" y="840924"/>
            <a:ext cx="223701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СЕРИЯ «ФУНКЦИОНАЛЬНАЯ ГРАМОТНОСТЬ. УЧИМСЯ ДЛЯ ЖИЗНИ»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04" y="3766036"/>
            <a:ext cx="2293581" cy="30270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849" y="3766036"/>
            <a:ext cx="2292240" cy="30252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49" y="3664246"/>
            <a:ext cx="2357699" cy="3111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308" y="3701045"/>
            <a:ext cx="2337728" cy="30853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153" y="3736144"/>
            <a:ext cx="2303223" cy="30397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356" y="7512006"/>
            <a:ext cx="2805250" cy="3702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853" y="7512005"/>
            <a:ext cx="2813440" cy="37131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303" y="7512006"/>
            <a:ext cx="2813437" cy="37131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199018" y="10298369"/>
            <a:ext cx="81201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294891"/>
                </a:solidFill>
                <a:latin typeface="Arial Narrow" panose="020B0606020202030204" pitchFamily="34" charset="0"/>
                <a:ea typeface="Avenir Book"/>
                <a:cs typeface="Avenir Book"/>
              </a:rPr>
              <a:t>Финансовая грамотность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это способность принимать эффективные решения, связанные с финансами, в различных повседневных жизненных ситуациях, и готовность к использованию новых глобальных постоянно усложняющихся финансовых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42308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55" y="840924"/>
            <a:ext cx="223701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СЕРИЯ «ФУНКЦИОНАЛЬНАЯ ГРАМОТНОСТЬ. УЧИМСЯ ДЛЯ ЖИЗНИ»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2" y="2691441"/>
            <a:ext cx="19093860" cy="871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28" t="12421" r="29430" b="4430"/>
          <a:stretch/>
        </p:blipFill>
        <p:spPr>
          <a:xfrm>
            <a:off x="18233953" y="4037162"/>
            <a:ext cx="5262360" cy="41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" y="1079183"/>
            <a:ext cx="2265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 в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школе: как 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включить в учебный план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384216" y="5019316"/>
            <a:ext cx="8777034" cy="184665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 defTabSz="821420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KAsmerzaeva@prosv.ru</a:t>
            </a:r>
            <a:endParaRPr lang="ru-RU" sz="5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821420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8 (928) 102-71-47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50" y="10337570"/>
            <a:ext cx="8896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адрес: 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127473, Москва, ул. Краснопролетарская, д.16, стр.3, подъезд 8, Бизнес-центр «Новослободский».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Телефон: 8 (495) 789-30-40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Факс: 8 (495) 789-30-41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prosv@prosv.ru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060" y="4926984"/>
            <a:ext cx="1219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821420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Асмерзаева Карина Игоревна</a:t>
            </a:r>
          </a:p>
          <a:p>
            <a:pPr algn="l" defTabSz="821420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методист </a:t>
            </a:r>
          </a:p>
          <a:p>
            <a:pPr algn="l" defTabSz="821420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2293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10546" y="1949569"/>
            <a:ext cx="12042475" cy="3914727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30822" y="2623331"/>
            <a:ext cx="3167806" cy="3028935"/>
            <a:chOff x="2117334" y="1690688"/>
            <a:chExt cx="2501661" cy="22955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31782" t="7277" r="32634" b="48669"/>
            <a:stretch/>
          </p:blipFill>
          <p:spPr>
            <a:xfrm>
              <a:off x="2234241" y="1690688"/>
              <a:ext cx="2277375" cy="158591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29976" t="39187" r="30937" b="41101"/>
            <a:stretch/>
          </p:blipFill>
          <p:spPr>
            <a:xfrm>
              <a:off x="2117334" y="3276600"/>
              <a:ext cx="2501661" cy="709613"/>
            </a:xfrm>
            <a:prstGeom prst="rect">
              <a:avLst/>
            </a:prstGeom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39182" r="43365" b="11006"/>
          <a:stretch/>
        </p:blipFill>
        <p:spPr bwMode="auto">
          <a:xfrm>
            <a:off x="8229595" y="2623331"/>
            <a:ext cx="2668942" cy="310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36747" y="200132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http://kremlin.ru/</a:t>
            </a:r>
            <a:endParaRPr lang="ru-RU" sz="1800" b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10546" y="6970143"/>
            <a:ext cx="12042475" cy="5382883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2851" r="1196" b="19728"/>
          <a:stretch/>
        </p:blipFill>
        <p:spPr bwMode="auto">
          <a:xfrm>
            <a:off x="1213025" y="7937970"/>
            <a:ext cx="10237515" cy="396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82023" y="7085779"/>
            <a:ext cx="273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http://government.ru</a:t>
            </a:r>
            <a:r>
              <a:rPr lang="en-US" sz="1800" dirty="0"/>
              <a:t>/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08302" y="2458724"/>
            <a:ext cx="7039155" cy="10054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 defTabSz="821531"/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Helvetica Light"/>
              </a:rPr>
              <a:t>1</a:t>
            </a:r>
            <a:r>
              <a:rPr lang="ru-RU" sz="2800" dirty="0" smtClean="0">
                <a:solidFill>
                  <a:srgbClr val="7030A0"/>
                </a:solidFill>
              </a:rPr>
              <a:t>. Указ </a:t>
            </a:r>
            <a:r>
              <a:rPr lang="ru-RU" sz="2800" dirty="0">
                <a:solidFill>
                  <a:srgbClr val="7030A0"/>
                </a:solidFill>
              </a:rPr>
              <a:t>Президента Российской Федерации о национальных целях и стратегических задачах развития Российской Федерации на период до 2024 года:</a:t>
            </a:r>
          </a:p>
          <a:p>
            <a:pPr marL="457200" indent="-457200" algn="just" defTabSz="821531">
              <a:buFont typeface="Wingdings" pitchFamily="2" charset="2"/>
              <a:buChar char="Ø"/>
            </a:pPr>
            <a:r>
              <a:rPr lang="ru-RU" sz="2800" dirty="0"/>
  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образования;</a:t>
            </a:r>
          </a:p>
          <a:p>
            <a:pPr marL="457200" indent="-457200" algn="just" defTabSz="821531">
              <a:buFont typeface="Wingdings" pitchFamily="2" charset="2"/>
              <a:buChar char="Ø"/>
            </a:pPr>
            <a:r>
              <a:rPr lang="ru-RU" sz="2800" dirty="0"/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sz="2800" dirty="0" smtClean="0"/>
              <a:t>.</a:t>
            </a: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7030A0"/>
              </a:solidFill>
              <a:effectLst/>
              <a:uFillTx/>
              <a:sym typeface="Helvetica Light"/>
            </a:endParaRP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</a:rPr>
              <a:t>2. 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Helvetica Light"/>
              </a:rPr>
              <a:t>Стратегия повышения финансовой грамотности в Российской Федерации на 2017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Helvetica Light"/>
              </a:rPr>
              <a:t>–2023 годы</a:t>
            </a:r>
            <a:r>
              <a:rPr lang="ru-RU" sz="2800" dirty="0" smtClean="0">
                <a:solidFill>
                  <a:srgbClr val="7030A0"/>
                </a:solidFill>
              </a:rPr>
              <a:t> (распоряжение Правительство Российской Федерации от 25 сентября 2017 г. №2039-р).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412" y="3097701"/>
            <a:ext cx="3608387" cy="834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5555" y="840924"/>
            <a:ext cx="223701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НОРМАТИВНО-ПРАВОВАЯ БАЗА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55" y="840924"/>
            <a:ext cx="223701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НОРМАТИВНО-ПРАВОВАЯ БАЗА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8568" y="2656936"/>
            <a:ext cx="12042475" cy="5382883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Picture 58" descr="base-va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447" y="3337586"/>
            <a:ext cx="3572588" cy="21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0" descr="base-va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410" y="6306765"/>
            <a:ext cx="3597442" cy="21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base-va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446" y="9576228"/>
            <a:ext cx="3572588" cy="21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84347" y="2458728"/>
            <a:ext cx="6763110" cy="10054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</a:rPr>
              <a:t>3.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Helvetica Light"/>
              </a:rPr>
              <a:t>Концепция преподавания учебного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Helvetica Light"/>
              </a:rPr>
              <a:t> предмета «Обществознание» в образовательных организациях Российской Федерации, реализующих основные общеобразовательные программы (опубликована 30 декабря 2018 г.):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457200" indent="-457200" algn="just" defTabSz="821531">
              <a:buFont typeface="Wingdings" pitchFamily="2" charset="2"/>
              <a:buChar char="Ø"/>
            </a:pPr>
            <a:r>
              <a:rPr lang="ru-RU" sz="2800" dirty="0"/>
              <a:t>Обучающиеся осваивают основные понятия финансовой грамотности, изучают устройство банковской, налоговой, пенсионной систем, системы страхования; осваивают способы разумного взаимодействия семьи с различными финансовыми институтами, знакомятся с правами потребителя финансовых услуг, учатся их защищать. Важно сформировать у обучающихся представления о ценности ответственного, грамотного поведения в сфере личных и семейных финансов, в том числе через ведение семейного </a:t>
            </a:r>
            <a:r>
              <a:rPr lang="ru-RU" sz="2800" dirty="0" smtClean="0"/>
              <a:t>бюджета.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420045" y="2772572"/>
            <a:ext cx="273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https://</a:t>
            </a:r>
            <a:r>
              <a:rPr lang="en-US" sz="1800" b="1" dirty="0" smtClean="0"/>
              <a:t>edu.gov.ru</a:t>
            </a:r>
            <a:r>
              <a:rPr lang="en-US" sz="1800" dirty="0" smtClean="0"/>
              <a:t>/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36262" r="19497" b="10671"/>
          <a:stretch/>
        </p:blipFill>
        <p:spPr bwMode="auto">
          <a:xfrm>
            <a:off x="2110842" y="3571213"/>
            <a:ext cx="8717925" cy="421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Вертикальный свиток 20"/>
          <p:cNvSpPr/>
          <p:nvPr/>
        </p:nvSpPr>
        <p:spPr>
          <a:xfrm>
            <a:off x="448568" y="8315864"/>
            <a:ext cx="12042475" cy="3914727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96091" y="8367623"/>
            <a:ext cx="238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https://edu.gov.ru</a:t>
            </a:r>
            <a:r>
              <a:rPr lang="en-US" sz="1800" b="1" dirty="0" smtClean="0"/>
              <a:t>/</a:t>
            </a:r>
            <a:endParaRPr lang="en-US" sz="1800" b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38253" r="50686" b="34074"/>
          <a:stretch/>
        </p:blipFill>
        <p:spPr bwMode="auto">
          <a:xfrm>
            <a:off x="3019238" y="9206470"/>
            <a:ext cx="6901132" cy="284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55" y="840924"/>
            <a:ext cx="223701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ЕДИНАЯ СИСТЕМА ОЦЕНКИ КАЧЕСТВА ОБРАЗОВАНИЯ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8567" y="6728604"/>
            <a:ext cx="12042475" cy="5382883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18067" r="30629" b="60650"/>
          <a:stretch/>
        </p:blipFill>
        <p:spPr bwMode="auto">
          <a:xfrm>
            <a:off x="1457858" y="7468813"/>
            <a:ext cx="7159924" cy="21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95757" y="6861492"/>
            <a:ext cx="273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http://</a:t>
            </a:r>
            <a:r>
              <a:rPr lang="en-US" sz="1800" b="1" dirty="0" smtClean="0"/>
              <a:t>www.fipi.ru</a:t>
            </a:r>
            <a:r>
              <a:rPr lang="en-US" sz="1800" dirty="0" smtClean="0"/>
              <a:t>/</a:t>
            </a:r>
            <a:endParaRPr lang="ru-RU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412" y="3097701"/>
            <a:ext cx="3608387" cy="834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84347" y="3166615"/>
            <a:ext cx="6763110" cy="8638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 defTabSz="821531"/>
            <a:r>
              <a:rPr lang="ru-RU" sz="2400" dirty="0" smtClean="0">
                <a:solidFill>
                  <a:srgbClr val="7030A0"/>
                </a:solidFill>
              </a:rPr>
              <a:t>4. Во </a:t>
            </a:r>
            <a:r>
              <a:rPr lang="ru-RU" sz="2400" dirty="0">
                <a:solidFill>
                  <a:srgbClr val="7030A0"/>
                </a:solidFill>
              </a:rPr>
              <a:t>исполнение Указа Президента Российской Федерации от 7 мая 2018 г. N 204 </a:t>
            </a:r>
            <a:r>
              <a:rPr lang="ru-RU" sz="2400" dirty="0" smtClean="0">
                <a:solidFill>
                  <a:srgbClr val="7030A0"/>
                </a:solidFill>
              </a:rPr>
              <a:t>«О </a:t>
            </a:r>
            <a:r>
              <a:rPr lang="ru-RU" sz="2400" dirty="0">
                <a:solidFill>
                  <a:srgbClr val="7030A0"/>
                </a:solidFill>
              </a:rPr>
              <a:t>национальных целях и стратегических задачах развития Российской Федерации на период до 2024 </a:t>
            </a:r>
            <a:r>
              <a:rPr lang="ru-RU" sz="2400" dirty="0" smtClean="0">
                <a:solidFill>
                  <a:srgbClr val="7030A0"/>
                </a:solidFill>
              </a:rPr>
              <a:t>года» </a:t>
            </a:r>
            <a:r>
              <a:rPr lang="ru-RU" sz="2400" dirty="0">
                <a:solidFill>
                  <a:srgbClr val="7030A0"/>
                </a:solidFill>
              </a:rPr>
              <a:t>(Собрание законодательства Российской Федерации, 2018, </a:t>
            </a:r>
            <a:r>
              <a:rPr lang="ru-RU" sz="2400" dirty="0" smtClean="0">
                <a:solidFill>
                  <a:srgbClr val="7030A0"/>
                </a:solidFill>
              </a:rPr>
              <a:t>N20</a:t>
            </a:r>
            <a:r>
              <a:rPr lang="ru-RU" sz="2400" dirty="0">
                <a:solidFill>
                  <a:srgbClr val="7030A0"/>
                </a:solidFill>
              </a:rPr>
              <a:t>, ст. 2817; 2018, </a:t>
            </a:r>
            <a:r>
              <a:rPr lang="ru-RU" sz="2400" dirty="0" smtClean="0">
                <a:solidFill>
                  <a:srgbClr val="7030A0"/>
                </a:solidFill>
              </a:rPr>
              <a:t>N30</a:t>
            </a:r>
            <a:r>
              <a:rPr lang="ru-RU" sz="2400" dirty="0">
                <a:solidFill>
                  <a:srgbClr val="7030A0"/>
                </a:solidFill>
              </a:rPr>
              <a:t>, ст. 4717) и в соответствии с пунктом 1.9 федерального проекта </a:t>
            </a:r>
            <a:r>
              <a:rPr lang="ru-RU" sz="2400" dirty="0" smtClean="0">
                <a:solidFill>
                  <a:srgbClr val="7030A0"/>
                </a:solidFill>
              </a:rPr>
              <a:t>«Современная школа» </a:t>
            </a:r>
            <a:r>
              <a:rPr lang="ru-RU" sz="2400" dirty="0">
                <a:solidFill>
                  <a:srgbClr val="7030A0"/>
                </a:solidFill>
              </a:rPr>
              <a:t>национального проекта </a:t>
            </a:r>
            <a:r>
              <a:rPr lang="ru-RU" sz="2400" dirty="0" smtClean="0">
                <a:solidFill>
                  <a:srgbClr val="7030A0"/>
                </a:solidFill>
              </a:rPr>
              <a:t>«Образование», </a:t>
            </a:r>
            <a:r>
              <a:rPr lang="ru-RU" sz="2400" dirty="0">
                <a:solidFill>
                  <a:srgbClr val="7030A0"/>
                </a:solidFill>
              </a:rPr>
              <a:t>утвержденного протоколом от 24 декабря 2018 г. </a:t>
            </a:r>
            <a:r>
              <a:rPr lang="ru-RU" sz="2400" dirty="0" smtClean="0">
                <a:solidFill>
                  <a:srgbClr val="7030A0"/>
                </a:solidFill>
              </a:rPr>
              <a:t>N16 </a:t>
            </a:r>
            <a:r>
              <a:rPr lang="ru-RU" sz="2400" dirty="0">
                <a:solidFill>
                  <a:srgbClr val="7030A0"/>
                </a:solidFill>
              </a:rPr>
              <a:t>президиума Совета при Президенте Российской Федерации по стратегическому развитию и национальным проектам, приказываем </a:t>
            </a:r>
            <a:r>
              <a:rPr lang="ru-RU" sz="2400" dirty="0" smtClean="0">
                <a:solidFill>
                  <a:srgbClr val="7030A0"/>
                </a:solidFill>
              </a:rPr>
              <a:t>утвердить Методологию </a:t>
            </a:r>
            <a:r>
              <a:rPr lang="ru-RU" sz="2400" dirty="0">
                <a:solidFill>
                  <a:srgbClr val="7030A0"/>
                </a:solidFill>
              </a:rPr>
              <a:t>и критерии оценки качества общего образования в общеобразовательных организациях на основе практики международных исследований качества подготовки </a:t>
            </a:r>
            <a:r>
              <a:rPr lang="ru-RU" sz="2400" dirty="0" smtClean="0">
                <a:solidFill>
                  <a:srgbClr val="7030A0"/>
                </a:solidFill>
              </a:rPr>
              <a:t>обучающихся (приказ №590 от 6 мая 2019 г.).</a:t>
            </a:r>
          </a:p>
          <a:p>
            <a:pPr algn="just" defTabSz="821531"/>
            <a:r>
              <a:rPr lang="ru-RU" sz="2400" dirty="0" smtClean="0">
                <a:solidFill>
                  <a:srgbClr val="7030A0"/>
                </a:solidFill>
              </a:rPr>
              <a:t>5. Справка об изменениях в КИМ ОГЭ и ЕГЭ 2020 г.</a:t>
            </a:r>
            <a:endParaRPr lang="ru-RU" sz="2400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448568" y="2242868"/>
            <a:ext cx="12042475" cy="3914727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9268" y="2294627"/>
            <a:ext cx="4347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http://</a:t>
            </a:r>
            <a:r>
              <a:rPr lang="en-US" sz="1800" b="1" dirty="0" smtClean="0"/>
              <a:t>www.obrnadzor.gov.ru/</a:t>
            </a:r>
            <a:endParaRPr lang="en-US" sz="1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31971" r="14969" b="19225"/>
          <a:stretch/>
        </p:blipFill>
        <p:spPr bwMode="auto">
          <a:xfrm>
            <a:off x="2479155" y="3060851"/>
            <a:ext cx="7570612" cy="293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47" y="9820695"/>
            <a:ext cx="9763994" cy="208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2" y="1234025"/>
            <a:ext cx="14269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Концепция преподавания учебного предмета «Обществознание»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09" y="6199470"/>
            <a:ext cx="13325167" cy="46018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6097250" y="6773778"/>
            <a:ext cx="6528493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1066800" y="3866444"/>
            <a:ext cx="8420100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Light"/>
              </a:rPr>
              <a:t>	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Light"/>
              </a:rPr>
              <a:t>В Концепции прописано в разделе содержания учебного предмета «Обществознание» обязательное знание основных понятий финансовой грамотности,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Light"/>
              </a:rPr>
              <a:t> а также совершенствование контрольных измерительных материало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в, используемых при проведении государственной итоговой аттестации по обществознанию.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1481" r="18332" b="58148"/>
          <a:stretch/>
        </p:blipFill>
        <p:spPr bwMode="auto">
          <a:xfrm>
            <a:off x="10111780" y="3505200"/>
            <a:ext cx="639801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4"/>
          <p:cNvSpPr/>
          <p:nvPr/>
        </p:nvSpPr>
        <p:spPr>
          <a:xfrm rot="16200000">
            <a:off x="17122525" y="4032431"/>
            <a:ext cx="413611" cy="66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635"/>
                </a:moveTo>
                <a:lnTo>
                  <a:pt x="5400" y="14635"/>
                </a:lnTo>
                <a:lnTo>
                  <a:pt x="5400" y="0"/>
                </a:lnTo>
                <a:lnTo>
                  <a:pt x="16200" y="0"/>
                </a:lnTo>
                <a:lnTo>
                  <a:pt x="16200" y="14635"/>
                </a:lnTo>
                <a:lnTo>
                  <a:pt x="21600" y="1463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 defTabSz="911499"/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080163" y="4169146"/>
            <a:ext cx="2760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https://docs.edu.gov.ru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1137152" y="2835505"/>
            <a:ext cx="8356" cy="3585590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1111906" y="7736489"/>
            <a:ext cx="112" cy="629550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6602096" y="1766486"/>
            <a:ext cx="17462276" cy="4449164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91440" rIns="182880" bIns="9144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Внесение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изменений в основную образовательную программу: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Целевой раздел: планируемые результаты и система оценки их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достижения.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Содержательный раздел: корректировка программ учебных курсов, в том числе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интегрированных.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деятельности.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грамотности.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внутришкольного мониторинга сформированности функциональной грамотности учащихся с 5 по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 класс.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497990" y="1808699"/>
            <a:ext cx="5586792" cy="1336026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13581843"/>
            <a:ext cx="24384000" cy="195118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22625567" y="322017"/>
            <a:ext cx="1438806" cy="713318"/>
          </a:xfrm>
          <a:prstGeom prst="rect">
            <a:avLst/>
          </a:prstGeom>
        </p:spPr>
        <p:txBody>
          <a:bodyPr vert="horz" lIns="182850" tIns="182850" rIns="182850" bIns="18285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320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" sz="32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951963" y="1178371"/>
            <a:ext cx="1427754" cy="2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481394" y="389491"/>
            <a:ext cx="2537920" cy="877550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506710" y="-5933"/>
            <a:ext cx="0" cy="1208534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746639" y="161640"/>
            <a:ext cx="20058774" cy="14011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4300" b="1" spc="-4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Формирование функциональной грамотности. </a:t>
            </a:r>
          </a:p>
          <a:p>
            <a:pPr lvl="0">
              <a:lnSpc>
                <a:spcPct val="85000"/>
              </a:lnSpc>
              <a:defRPr/>
            </a:pPr>
            <a:r>
              <a:rPr lang="ru-RU" spc="-4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Как встроить в образовательный процесс?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1928369" y="1905099"/>
            <a:ext cx="4156414" cy="1152586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489753" y="1800461"/>
            <a:ext cx="1319994" cy="1336026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ru-RU" sz="4800" dirty="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752194" y="2119766"/>
            <a:ext cx="795108" cy="697412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ru-RU" sz="4800" dirty="0"/>
          </a:p>
        </p:txBody>
      </p:sp>
      <p:sp>
        <p:nvSpPr>
          <p:cNvPr id="357" name="TextBox 356"/>
          <p:cNvSpPr txBox="1"/>
          <p:nvPr/>
        </p:nvSpPr>
        <p:spPr>
          <a:xfrm>
            <a:off x="6602095" y="6421094"/>
            <a:ext cx="17462278" cy="1344264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91440" rIns="182880" bIns="9144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контекстных задач в рамках уроков по всем предметам учебного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плана.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6602095" y="7959562"/>
            <a:ext cx="17462278" cy="3857564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91440" rIns="182880" bIns="9144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план внеурочной деятельности образовательной организации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специальных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учебных курсов «Учимся для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жизни».</a:t>
            </a:r>
          </a:p>
          <a:p>
            <a:pPr algn="l"/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в план внеурочной деятельности образовательной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 образовательных событий, направленных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т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д.).</a:t>
            </a:r>
          </a:p>
          <a:p>
            <a:pPr algn="l"/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Проектно-исследовательская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обучающихся с активным использованием метапредметных и межпредметных проектов и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исследований.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8" name="Нашивка 367"/>
          <p:cNvSpPr/>
          <p:nvPr/>
        </p:nvSpPr>
        <p:spPr>
          <a:xfrm rot="5400000">
            <a:off x="955007" y="4639532"/>
            <a:ext cx="389706" cy="65434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921123" y="7734270"/>
            <a:ext cx="389706" cy="65434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5873213" y="12116878"/>
            <a:ext cx="389706" cy="65434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1092116" y="9708216"/>
            <a:ext cx="40916" cy="2735836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1092117" y="12444050"/>
            <a:ext cx="5015894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6602095" y="12013163"/>
            <a:ext cx="17462278" cy="861774"/>
          </a:xfrm>
          <a:prstGeom prst="rect">
            <a:avLst/>
          </a:prstGeom>
          <a:solidFill>
            <a:srgbClr val="0073B8"/>
          </a:solidFill>
        </p:spPr>
        <p:txBody>
          <a:bodyPr wrap="square" lIns="360000" tIns="91440" rIns="182880" bIns="91440">
            <a:spAutoFit/>
          </a:bodyPr>
          <a:lstStyle/>
          <a:p>
            <a:pPr lvl="1"/>
            <a:r>
              <a:rPr lang="ru-RU" sz="22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Закупка учебных пособий возможна в соответствии со статьей 35 </a:t>
            </a:r>
            <a:endParaRPr lang="ru-RU" sz="2200" b="1" dirty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lvl="1"/>
            <a:r>
              <a:rPr lang="ru-RU" sz="22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Федерального </a:t>
            </a:r>
            <a:r>
              <a:rPr lang="ru-RU" sz="22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закона от 29.12.2012 № 273-ФЗ «Об образовании в Российской Федерации»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77155" y="6421094"/>
            <a:ext cx="5595030" cy="1344264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48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28814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4800" dirty="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48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3035" y="8372190"/>
            <a:ext cx="5595030" cy="1344264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4800" dirty="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48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08825"/>
              <a:chOff x="388363" y="4325421"/>
              <a:chExt cx="2645670" cy="508825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03591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 dirty="0"/>
              </a:p>
            </p:txBody>
          </p:sp>
        </p:grp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75975" y="13079864"/>
            <a:ext cx="6013142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828754" hangingPunct="1">
              <a:defRPr/>
            </a:pPr>
            <a:r>
              <a:rPr lang="ru-RU" sz="2000" kern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2000" kern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20</a:t>
            </a:r>
            <a:endParaRPr lang="ru-RU" sz="2000" kern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450036" y="6640086"/>
            <a:ext cx="10972665" cy="497059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учебных ситуаций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инициирующих  учебную деятельность  учащихся, мотивирующих их на учебную деятельность и  проясняющих смыслы этой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деятельности;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учение в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общении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сотрудничество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задания на работу в парах и малых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группах;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поисковая активность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задания поискового характера, учебные исследования,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проекты;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оценочная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самостоятельность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школьников, задания на само- и взаимооценку: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опыта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кейсы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ролевые игры,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диспуты, требующие разрешения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принятия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решений,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позитивного поведения.</a:t>
            </a:r>
            <a:endParaRPr lang="ru-RU" sz="2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132" y="4665004"/>
            <a:ext cx="11093569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Эффективные педагогические практики: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841" y="1764254"/>
            <a:ext cx="5927485" cy="39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841" y="8918347"/>
            <a:ext cx="5927484" cy="39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04984" y="5201765"/>
            <a:ext cx="5927485" cy="40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555" y="840924"/>
            <a:ext cx="223701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ФОРМИРОВАНИЕ ФУНКЦИОНАЛЬНОЙ ГРАМОТНОСТИ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7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476821" y="11820143"/>
            <a:ext cx="22708590" cy="601886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sz="4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1393" y="6926765"/>
            <a:ext cx="22704018" cy="4706514"/>
            <a:chOff x="240697" y="1979846"/>
            <a:chExt cx="10790254" cy="2236806"/>
          </a:xfrm>
        </p:grpSpPr>
        <p:pic>
          <p:nvPicPr>
            <p:cNvPr id="52" name="Picture 3" descr="C:\Users\MRomanova\AppData\Local\Microsoft\Windows\Temporary Internet Files\Content.Outlook\1ALXYQT3\Cover2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31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1" name="Picture 71" descr="https://www.prosv.ru/_data/umk/706/fin_gram_sovr_mi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341" y="1979846"/>
              <a:ext cx="171528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/>
            <p:nvPr/>
          </p:nvPicPr>
          <p:blipFill rotWithShape="1">
            <a:blip r:embed="rId7"/>
            <a:srcRect l="31276" t="5708" r="32097" b="9725"/>
            <a:stretch/>
          </p:blipFill>
          <p:spPr bwMode="auto">
            <a:xfrm>
              <a:off x="3870455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2" descr="C:\Users\MRomanova\AppData\Local\Microsoft\Windows\Temporary Internet Files\Content.Outlook\1ALXYQT3\Cove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97" y="1979847"/>
              <a:ext cx="172039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4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08" y="1979846"/>
              <a:ext cx="172039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666" y="1979846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3" name="Прямоугольник 32"/>
          <p:cNvSpPr/>
          <p:nvPr/>
        </p:nvSpPr>
        <p:spPr>
          <a:xfrm>
            <a:off x="2" y="2058196"/>
            <a:ext cx="24377900" cy="1582928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sz="4800" dirty="0"/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11" imgW="359" imgH="360" progId="TCLayout.ActiveDocument.1">
                  <p:embed/>
                </p:oleObj>
              </mc:Choice>
              <mc:Fallback>
                <p:oleObj name="Слайд think-cell" r:id="rId11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76819" y="11806475"/>
            <a:ext cx="22708590" cy="553998"/>
          </a:xfrm>
          <a:prstGeom prst="rect">
            <a:avLst/>
          </a:prstGeom>
        </p:spPr>
        <p:txBody>
          <a:bodyPr wrap="square" lIns="0" tIns="91440" rIns="182880" bIns="91440">
            <a:spAutoFit/>
          </a:bodyPr>
          <a:lstStyle/>
          <a:p>
            <a:pPr marL="36195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Могут использоваться на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41563" y="10772105"/>
            <a:ext cx="436658" cy="615553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6101" y="2058195"/>
            <a:ext cx="3507226" cy="1582930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sz="4800" dirty="0"/>
          </a:p>
        </p:txBody>
      </p:sp>
      <p:sp>
        <p:nvSpPr>
          <p:cNvPr id="55" name="TextBox 54"/>
          <p:cNvSpPr txBox="1"/>
          <p:nvPr/>
        </p:nvSpPr>
        <p:spPr>
          <a:xfrm>
            <a:off x="3746639" y="705348"/>
            <a:ext cx="20058774" cy="83869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Финансовая грамотность</a:t>
            </a:r>
            <a:endParaRPr lang="ru-RU" b="1" kern="1200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6" name="Номер слайда 2"/>
          <p:cNvSpPr>
            <a:spLocks noGrp="1"/>
          </p:cNvSpPr>
          <p:nvPr>
            <p:ph type="sldNum" idx="12"/>
          </p:nvPr>
        </p:nvSpPr>
        <p:spPr>
          <a:xfrm>
            <a:off x="23462959" y="340140"/>
            <a:ext cx="601414" cy="677072"/>
          </a:xfrm>
        </p:spPr>
        <p:txBody>
          <a:bodyPr/>
          <a:lstStyle/>
          <a:p>
            <a:pPr defTabSz="1828800" hangingPunct="1">
              <a:defRPr/>
            </a:pPr>
            <a:fld id="{00000000-1234-1234-1234-123412341234}" type="slidenum">
              <a:rPr lang="en" sz="3200" kern="1200">
                <a:solidFill>
                  <a:srgbClr val="2D2B8D"/>
                </a:solidFill>
                <a:latin typeface="Calibri" pitchFamily="34" charset="0"/>
                <a:ea typeface="+mn-ea"/>
                <a:cs typeface="+mn-cs"/>
              </a:rPr>
              <a:pPr defTabSz="1828800" hangingPunct="1">
                <a:defRPr/>
              </a:pPr>
              <a:t>8</a:t>
            </a:fld>
            <a:endParaRPr lang="en" sz="3200" kern="1200" dirty="0">
              <a:solidFill>
                <a:srgbClr val="2D2B8D"/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2951963" y="1178371"/>
            <a:ext cx="1427754" cy="2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481394" y="389491"/>
            <a:ext cx="2537920" cy="877550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828800" hangingPunct="1">
                <a:defRPr/>
              </a:pPr>
              <a:endParaRPr lang="ru-RU" sz="48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3506710" y="-5933"/>
            <a:ext cx="0" cy="1208534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13581843"/>
            <a:ext cx="24384000" cy="19511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790643" y="2538420"/>
            <a:ext cx="20587254" cy="67710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ЗАДАЧИ</a:t>
            </a:r>
            <a:endParaRPr lang="ru-RU" sz="3200" spc="-4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75975" y="13079864"/>
            <a:ext cx="6013142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828754" hangingPunct="1">
              <a:defRPr/>
            </a:pPr>
            <a:r>
              <a:rPr lang="ru-RU" sz="2000" kern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2000" kern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20</a:t>
            </a:r>
            <a:endParaRPr lang="ru-RU" sz="2000" kern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1125" y="3845823"/>
            <a:ext cx="17960158" cy="2390398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marL="571500" indent="-571500" algn="just" defTabSz="1828754">
              <a:lnSpc>
                <a:spcPct val="5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сформировать базовые финансовые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понятия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71500" indent="-571500" algn="just" defTabSz="1828754">
              <a:lnSpc>
                <a:spcPct val="5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научить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грамотно распоряжаться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деньгами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71500" indent="-571500" algn="just" defTabSz="1828754">
              <a:lnSpc>
                <a:spcPct val="5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объяснить взаимосвязь труда и его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71500" indent="-571500" algn="just" defTabSz="1828754">
              <a:lnSpc>
                <a:spcPct val="5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познакомить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 личным финансовым бюджетом 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планом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71500" indent="-571500" algn="just" defTabSz="1828754">
              <a:lnSpc>
                <a:spcPct val="50000"/>
              </a:lnSpc>
              <a:spcBef>
                <a:spcPts val="2134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научить делать осознанный выбор для достижения личных финансовых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целей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" y="617199"/>
            <a:ext cx="5438274" cy="636712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</a:rPr>
              <a:t>Новый  УМК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555" y="1634554"/>
            <a:ext cx="223701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«ОСНОВЫ ФИНАНСОВОЙ ГРАМОТНОСТИ»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В.В. Чумаченко,  А.П. Горяев</a:t>
            </a:r>
          </a:p>
        </p:txBody>
      </p:sp>
      <p:pic>
        <p:nvPicPr>
          <p:cNvPr id="4" name="Picture 4" descr="P:\Планы и отчеты ЦИПР\0. МЕТОДИЧЕСКИЙ ОТДЕЛ\Зубкова Екатерина Дмитриевна\Пособия\(cover) Основы финансовой грамотности. 8-9 классы (В.В. Чумаченко, А.П, Горяев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340" y="3886441"/>
            <a:ext cx="3867519" cy="52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:\Планы и отчеты ЦИПР\0. МЕТОДИЧЕСКИЙ ОТДЕЛ\Зубкова Екатерина Дмитриевна\Пособия\(cover) Основы финансовой грамотности. Рабочая тетрадь. 8-9 классы (Чумаченко В.В., Горяев А.П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962" y="3886441"/>
            <a:ext cx="3637473" cy="5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Планы и отчеты ЦИПР\0. МЕТОДИЧЕСКИЙ ОТДЕЛ\Зубкова Екатерина Дмитриевна\Пособия\(cover) Основы финансовой грамотности. Методические рекомендации. 8-9 классы (Чумаченко В.В., Горяев А.П.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470" y="3886441"/>
            <a:ext cx="3726611" cy="52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martynova\Desktop\Картинки фин\слайд 7 сх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637" y="9584432"/>
            <a:ext cx="7202540" cy="29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2347" y="4371938"/>
            <a:ext cx="942866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Главная задача курса – научить критически оценивать финансовые предложения с учетом их преимуществ и недостатков и делать осознанный выбор для достижения личных финансовых целей. </a:t>
            </a:r>
          </a:p>
          <a:p>
            <a:pPr marL="514350" lvl="0" indent="-514350" algn="just">
              <a:buAutoNum type="arabicPeriod"/>
            </a:pPr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Единственный учебник, одобренный Центральным банком Российской Федерации.</a:t>
            </a:r>
          </a:p>
          <a:p>
            <a:pPr marL="514350" lvl="0" indent="-514350" algn="just">
              <a:buAutoNum type="arabicPeriod"/>
            </a:pPr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Единственный учебник по финансовой грамотности, вошедший в Федеральный перечень учебников Российской Федерации.</a:t>
            </a:r>
          </a:p>
          <a:p>
            <a:pPr marL="514350" lvl="0" indent="-514350" algn="just">
              <a:buAutoNum type="arabicPeriod"/>
            </a:pPr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УМК  прошел экспертизу РАО и его можно использовать при реализации  ПООП ООО.</a:t>
            </a:r>
          </a:p>
        </p:txBody>
      </p:sp>
      <p:sp>
        <p:nvSpPr>
          <p:cNvPr id="12" name="12-конечная звезда 11"/>
          <p:cNvSpPr/>
          <p:nvPr/>
        </p:nvSpPr>
        <p:spPr>
          <a:xfrm>
            <a:off x="20099547" y="10132471"/>
            <a:ext cx="3036498" cy="2111977"/>
          </a:xfrm>
          <a:prstGeom prst="star12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ЕСТЬ В ФПУ!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Z7KFWENHHMJR-1354-1464</_dlc_DocId>
    <_dlc_DocIdUrl xmlns="134c83b0-daba-48ad-8a7d-75e8d548d543">
      <Url>http://www.eduportal44.ru/Galich/dchool2galich/_layouts/15/DocIdRedir.aspx?ID=Z7KFWENHHMJR-1354-1464</Url>
      <Description>Z7KFWENHHMJR-1354-1464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F2E9992B0084439E831A1D2532BD5E" ma:contentTypeVersion="1" ma:contentTypeDescription="Создание документа." ma:contentTypeScope="" ma:versionID="b26aa15a73cc2abbe82cbcf29b22e73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d37fec4254267a640a4c90d98e362cd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7C9C5-03A9-4B5E-8323-6D58D55E72B4}"/>
</file>

<file path=customXml/itemProps2.xml><?xml version="1.0" encoding="utf-8"?>
<ds:datastoreItem xmlns:ds="http://schemas.openxmlformats.org/officeDocument/2006/customXml" ds:itemID="{226B0866-73AD-48B7-8A65-8C275B044C39}"/>
</file>

<file path=customXml/itemProps3.xml><?xml version="1.0" encoding="utf-8"?>
<ds:datastoreItem xmlns:ds="http://schemas.openxmlformats.org/officeDocument/2006/customXml" ds:itemID="{C7D84500-37FE-4F77-80E5-DF8764AC34E2}"/>
</file>

<file path=customXml/itemProps4.xml><?xml version="1.0" encoding="utf-8"?>
<ds:datastoreItem xmlns:ds="http://schemas.openxmlformats.org/officeDocument/2006/customXml" ds:itemID="{DAE82F47-6767-47C8-844E-B9926FB8439D}"/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1268</Words>
  <Application>Microsoft Office PowerPoint</Application>
  <PresentationFormat>Произвольный</PresentationFormat>
  <Paragraphs>117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White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Никита Эдуардович</dc:creator>
  <cp:lastModifiedBy>Асмерзаева Карина Игоревна</cp:lastModifiedBy>
  <cp:revision>497</cp:revision>
  <dcterms:modified xsi:type="dcterms:W3CDTF">2020-12-15T12:04:19Z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0x010100C4F2E9992B0084439E831A1D2532BD5E</vt:lpwstr>
  </property>
  <property fmtid="{D5CDD505-2E9C-101B-9397-08002B2CF9AE}" pid="3" name="_dlc_DocIdItemGuid">
    <vt:lpwstr>1c0fa4a1-156c-40e5-b4dd-7e46b4f75a20</vt:lpwstr>
  </property>
</Properties>
</file>