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3.xml" ContentType="application/vnd.openxmlformats-officedocument.presentationml.slide+xml"/>
  <Override PartName="/ppt/slides/slide8.xml" ContentType="application/vnd.openxmlformats-officedocument.presentationml.slide+xml"/>
  <Override PartName="/ppt/slides/slide12.xml" ContentType="application/vnd.openxmlformats-officedocument.presentationml.slide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2" r:id="rId6"/>
    <p:sldId id="261" r:id="rId7"/>
    <p:sldId id="266" r:id="rId8"/>
    <p:sldId id="267" r:id="rId9"/>
    <p:sldId id="263" r:id="rId10"/>
    <p:sldId id="265" r:id="rId11"/>
    <p:sldId id="258" r:id="rId12"/>
    <p:sldId id="264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6CA61E-BD85-4338-AAF6-ACD69E4A5A02}" type="datetimeFigureOut">
              <a:rPr lang="ru-RU" smtClean="0"/>
              <a:pPr/>
              <a:t>15.03.2017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D32AF1-AA6E-439D-833A-851088E3B70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6CA61E-BD85-4338-AAF6-ACD69E4A5A02}" type="datetimeFigureOut">
              <a:rPr lang="ru-RU" smtClean="0"/>
              <a:pPr/>
              <a:t>15.03.2017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D32AF1-AA6E-439D-833A-851088E3B7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6CA61E-BD85-4338-AAF6-ACD69E4A5A02}" type="datetimeFigureOut">
              <a:rPr lang="ru-RU" smtClean="0"/>
              <a:pPr/>
              <a:t>15.03.2017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D32AF1-AA6E-439D-833A-851088E3B7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6CA61E-BD85-4338-AAF6-ACD69E4A5A02}" type="datetimeFigureOut">
              <a:rPr lang="ru-RU" smtClean="0"/>
              <a:pPr/>
              <a:t>15.03.2017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D32AF1-AA6E-439D-833A-851088E3B7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6CA61E-BD85-4338-AAF6-ACD69E4A5A02}" type="datetimeFigureOut">
              <a:rPr lang="ru-RU" smtClean="0"/>
              <a:pPr/>
              <a:t>15.03.2017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D32AF1-AA6E-439D-833A-851088E3B70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6CA61E-BD85-4338-AAF6-ACD69E4A5A02}" type="datetimeFigureOut">
              <a:rPr lang="ru-RU" smtClean="0"/>
              <a:pPr/>
              <a:t>15.03.2017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D32AF1-AA6E-439D-833A-851088E3B7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6CA61E-BD85-4338-AAF6-ACD69E4A5A02}" type="datetimeFigureOut">
              <a:rPr lang="ru-RU" smtClean="0"/>
              <a:pPr/>
              <a:t>15.03.2017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D32AF1-AA6E-439D-833A-851088E3B7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6CA61E-BD85-4338-AAF6-ACD69E4A5A02}" type="datetimeFigureOut">
              <a:rPr lang="ru-RU" smtClean="0"/>
              <a:pPr/>
              <a:t>15.03.2017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D32AF1-AA6E-439D-833A-851088E3B7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6CA61E-BD85-4338-AAF6-ACD69E4A5A02}" type="datetimeFigureOut">
              <a:rPr lang="ru-RU" smtClean="0"/>
              <a:pPr/>
              <a:t>15.03.2017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D32AF1-AA6E-439D-833A-851088E3B70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6CA61E-BD85-4338-AAF6-ACD69E4A5A02}" type="datetimeFigureOut">
              <a:rPr lang="ru-RU" smtClean="0"/>
              <a:pPr/>
              <a:t>15.03.2017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D32AF1-AA6E-439D-833A-851088E3B7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6CA61E-BD85-4338-AAF6-ACD69E4A5A02}" type="datetimeFigureOut">
              <a:rPr lang="ru-RU" smtClean="0"/>
              <a:pPr/>
              <a:t>15.03.2017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D32AF1-AA6E-439D-833A-851088E3B70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16CA61E-BD85-4338-AAF6-ACD69E4A5A02}" type="datetimeFigureOut">
              <a:rPr lang="ru-RU" smtClean="0"/>
              <a:pPr/>
              <a:t>15.03.2017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6D32AF1-AA6E-439D-833A-851088E3B70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https://fs00.infourok.ru/images/doc/183/209288/img2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572596" cy="6858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Партнеры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Администрация города;</a:t>
            </a:r>
          </a:p>
          <a:p>
            <a:r>
              <a:rPr lang="ru-RU" dirty="0" smtClean="0"/>
              <a:t>Образовательные учреждения ;</a:t>
            </a:r>
          </a:p>
          <a:p>
            <a:r>
              <a:rPr lang="ru-RU" dirty="0" smtClean="0"/>
              <a:t>Предприятия города;</a:t>
            </a:r>
          </a:p>
          <a:p>
            <a:r>
              <a:rPr lang="ru-RU" dirty="0" smtClean="0"/>
              <a:t>Предприниматели и жители города;</a:t>
            </a:r>
          </a:p>
          <a:p>
            <a:r>
              <a:rPr lang="ru-RU" dirty="0" smtClean="0"/>
              <a:t>Общественные организации и объединения.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G:\emblema_proekta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Добро, гуманизм, милосердие, смысл жизни – это ценности, о которых можно говорить бесконечно. Есть люди, которые говорят, а есть люди, которые делают! Результаты скажут сами за себя</a:t>
            </a:r>
            <a:r>
              <a:rPr lang="ru-RU" dirty="0" smtClean="0"/>
              <a:t>.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28728" y="5572140"/>
            <a:ext cx="673934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Всё в наших руках!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28728" y="214290"/>
            <a:ext cx="7143800" cy="52354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sz="4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 Не успокаивайтесь, не давайте усыплять себя! Пока молоды, сильны, бодры, не уставайте делать ДОБРО!»</a:t>
            </a:r>
          </a:p>
          <a:p>
            <a:pPr>
              <a:buNone/>
            </a:pPr>
            <a:r>
              <a:rPr lang="ru-RU" sz="4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ru-RU" sz="4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А.П. Чехов.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dirty="0" smtClean="0">
                <a:solidFill>
                  <a:srgbClr val="FF0000"/>
                </a:solidFill>
              </a:rPr>
              <a:t>Проектная команда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Руководитель проекта: Стасевич Светлана Евгеньевна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Суровцев Даниил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Князева Мария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Малякина Елизавета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Обоснование проекта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Мы живём в сложном мире. Наше общество преодолевает политический, социальный, экономический и экологический кризис. Но остаётся в обществе самый страшный кризис – нравственный. В настоящее время в России все больше и больше распространяется культ </a:t>
            </a:r>
            <a:r>
              <a:rPr lang="ru-RU" sz="2000" dirty="0" err="1" smtClean="0"/>
              <a:t>бездуховности</a:t>
            </a:r>
            <a:r>
              <a:rPr lang="ru-RU" sz="2000" dirty="0" smtClean="0"/>
              <a:t> и безнравственности.</a:t>
            </a:r>
          </a:p>
          <a:p>
            <a:r>
              <a:rPr lang="ru-RU" sz="2000" b="1" i="1" dirty="0" smtClean="0"/>
              <a:t> Поэтому ведущая идея проекта</a:t>
            </a:r>
            <a:r>
              <a:rPr lang="ru-RU" sz="2000" b="1" dirty="0" smtClean="0"/>
              <a:t>. </a:t>
            </a:r>
            <a:r>
              <a:rPr lang="ru-RU" sz="2000" dirty="0" smtClean="0"/>
              <a:t>«Я должен сделать все необходимое, чтобы количество добра в мире увеличилось».</a:t>
            </a:r>
          </a:p>
          <a:p>
            <a:r>
              <a:rPr lang="ru-RU" sz="2000" dirty="0" smtClean="0"/>
              <a:t>Данный проект объединит вокруг себя детей и взрослых города Галича  и станет общим делом.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Цель проекта: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85852" y="928670"/>
            <a:ext cx="7498080" cy="4800600"/>
          </a:xfrm>
        </p:spPr>
        <p:txBody>
          <a:bodyPr>
            <a:normAutofit lnSpcReduction="10000"/>
          </a:bodyPr>
          <a:lstStyle/>
          <a:p>
            <a:endParaRPr lang="ru-RU" dirty="0" smtClean="0"/>
          </a:p>
          <a:p>
            <a:pPr>
              <a:buNone/>
            </a:pPr>
            <a:r>
              <a:rPr lang="ru-RU" dirty="0" smtClean="0"/>
              <a:t> Активизация и вовлечение учащихся  и жителей города в социально-значимые </a:t>
            </a:r>
            <a:r>
              <a:rPr lang="ru-RU" dirty="0" smtClean="0"/>
              <a:t>дела: </a:t>
            </a:r>
            <a:endParaRPr lang="ru-RU" dirty="0" smtClean="0"/>
          </a:p>
          <a:p>
            <a:r>
              <a:rPr lang="ru-RU" dirty="0" smtClean="0"/>
              <a:t>  благоустройство города</a:t>
            </a:r>
            <a:r>
              <a:rPr lang="ru-RU" dirty="0" smtClean="0"/>
              <a:t>, </a:t>
            </a:r>
            <a:endParaRPr lang="ru-RU" dirty="0" smtClean="0"/>
          </a:p>
          <a:p>
            <a:r>
              <a:rPr lang="ru-RU" dirty="0" smtClean="0"/>
              <a:t>о</a:t>
            </a:r>
            <a:r>
              <a:rPr lang="ru-RU" dirty="0" smtClean="0"/>
              <a:t>казание адресной  помощи; </a:t>
            </a:r>
            <a:endParaRPr lang="ru-RU" dirty="0" smtClean="0"/>
          </a:p>
          <a:p>
            <a:r>
              <a:rPr lang="ru-RU" dirty="0" smtClean="0"/>
              <a:t>о</a:t>
            </a:r>
            <a:r>
              <a:rPr lang="ru-RU" dirty="0" smtClean="0"/>
              <a:t>рганизация досуга ;</a:t>
            </a:r>
          </a:p>
          <a:p>
            <a:r>
              <a:rPr lang="ru-RU" dirty="0" smtClean="0"/>
              <a:t>пропаганда </a:t>
            </a:r>
            <a:r>
              <a:rPr lang="ru-RU" dirty="0" smtClean="0"/>
              <a:t>здорового образа жизни</a:t>
            </a:r>
            <a:r>
              <a:rPr lang="ru-RU" dirty="0" smtClean="0"/>
              <a:t>;</a:t>
            </a:r>
          </a:p>
          <a:p>
            <a:r>
              <a:rPr lang="ru-RU" dirty="0" smtClean="0"/>
              <a:t>р</a:t>
            </a:r>
            <a:r>
              <a:rPr lang="ru-RU" dirty="0" smtClean="0"/>
              <a:t>азвитие туризма.</a:t>
            </a:r>
            <a:endParaRPr lang="ru-RU" dirty="0" smtClean="0"/>
          </a:p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Описание проекта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Формат : Долгосрочный </a:t>
            </a:r>
            <a:r>
              <a:rPr lang="ru-RU" dirty="0" smtClean="0"/>
              <a:t>проект (</a:t>
            </a:r>
            <a:r>
              <a:rPr lang="ru-RU" dirty="0" smtClean="0"/>
              <a:t> в течение года)</a:t>
            </a:r>
            <a:endParaRPr lang="ru-RU" dirty="0" smtClean="0"/>
          </a:p>
          <a:p>
            <a:r>
              <a:rPr lang="ru-RU" dirty="0" smtClean="0"/>
              <a:t>Цель:  Активизация и вовлечение учащихся  и жителей города в социально-значимые дела.</a:t>
            </a:r>
          </a:p>
          <a:p>
            <a:r>
              <a:rPr lang="ru-RU" dirty="0" smtClean="0"/>
              <a:t>Целевая аудитория: все жители города.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Направления работы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Экология</a:t>
            </a:r>
          </a:p>
          <a:p>
            <a:pPr lvl="0"/>
            <a:r>
              <a:rPr lang="ru-RU" dirty="0" smtClean="0"/>
              <a:t>Забота</a:t>
            </a:r>
          </a:p>
          <a:p>
            <a:pPr lvl="0"/>
            <a:r>
              <a:rPr lang="ru-RU" dirty="0" smtClean="0"/>
              <a:t>Творчество</a:t>
            </a:r>
          </a:p>
          <a:p>
            <a:pPr lvl="0"/>
            <a:r>
              <a:rPr lang="ru-RU" dirty="0" smtClean="0"/>
              <a:t>Краеведение, туризм</a:t>
            </a:r>
            <a:endParaRPr lang="ru-RU" dirty="0" smtClean="0"/>
          </a:p>
          <a:p>
            <a:pPr lvl="0"/>
            <a:r>
              <a:rPr lang="ru-RU" dirty="0" smtClean="0"/>
              <a:t>Спорт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85852" y="142852"/>
            <a:ext cx="7498080" cy="4800600"/>
          </a:xfrm>
        </p:spPr>
        <p:txBody>
          <a:bodyPr>
            <a:noAutofit/>
          </a:bodyPr>
          <a:lstStyle/>
          <a:p>
            <a:r>
              <a:rPr lang="ru-RU" sz="1800" b="1" i="1" dirty="0" smtClean="0"/>
              <a:t>Март-апрель</a:t>
            </a:r>
            <a:r>
              <a:rPr lang="ru-RU" sz="1800" dirty="0" smtClean="0"/>
              <a:t> – </a:t>
            </a:r>
            <a:r>
              <a:rPr lang="ru-RU" sz="1800" b="1" dirty="0" smtClean="0"/>
              <a:t>девиз «За чистоту родного города»</a:t>
            </a:r>
            <a:r>
              <a:rPr lang="ru-RU" sz="1800" dirty="0" smtClean="0"/>
              <a:t>( субботники, акции, трудовые дела по очистке города от мусора)</a:t>
            </a:r>
          </a:p>
          <a:p>
            <a:r>
              <a:rPr lang="ru-RU" sz="1800" b="1" i="1" dirty="0" smtClean="0"/>
              <a:t>Май </a:t>
            </a:r>
            <a:r>
              <a:rPr lang="ru-RU" sz="1800" dirty="0" smtClean="0"/>
              <a:t>– </a:t>
            </a:r>
            <a:r>
              <a:rPr lang="ru-RU" sz="1800" b="1" dirty="0" smtClean="0"/>
              <a:t>девиз «Ни кто не забыт, ни что не забыто»</a:t>
            </a:r>
            <a:r>
              <a:rPr lang="ru-RU" sz="1800" dirty="0" smtClean="0"/>
              <a:t>( помощь ветеранам Вов, уход за обелисками, поздравление ветеранов, </a:t>
            </a:r>
          </a:p>
          <a:p>
            <a:r>
              <a:rPr lang="ru-RU" sz="1800" b="1" i="1" dirty="0" smtClean="0"/>
              <a:t>Июнь</a:t>
            </a:r>
            <a:r>
              <a:rPr lang="ru-RU" sz="1800" b="1" dirty="0" smtClean="0"/>
              <a:t> – акция «Цветущий город»</a:t>
            </a:r>
            <a:r>
              <a:rPr lang="ru-RU" sz="1800" dirty="0" smtClean="0"/>
              <a:t>( озеленение города)</a:t>
            </a:r>
          </a:p>
          <a:p>
            <a:r>
              <a:rPr lang="ru-RU" sz="1800" b="1" i="1" dirty="0" smtClean="0"/>
              <a:t>Июль</a:t>
            </a:r>
            <a:r>
              <a:rPr lang="ru-RU" sz="1800" dirty="0" smtClean="0"/>
              <a:t>– </a:t>
            </a:r>
            <a:r>
              <a:rPr lang="ru-RU" sz="1800" b="1" dirty="0" smtClean="0"/>
              <a:t>девиз « Дарите радость людям»</a:t>
            </a:r>
            <a:r>
              <a:rPr lang="ru-RU" sz="1800" dirty="0" smtClean="0"/>
              <a:t>( детские и спортивные праздники и соревнования, ярмарки, </a:t>
            </a:r>
          </a:p>
          <a:p>
            <a:r>
              <a:rPr lang="ru-RU" sz="1800" b="1" i="1" dirty="0" smtClean="0"/>
              <a:t>Август </a:t>
            </a:r>
            <a:r>
              <a:rPr lang="ru-RU" sz="1800" dirty="0" smtClean="0"/>
              <a:t>– </a:t>
            </a:r>
            <a:r>
              <a:rPr lang="ru-RU" sz="1800" b="1" dirty="0" smtClean="0"/>
              <a:t>девиз «Приезжайте в гости к нам»</a:t>
            </a:r>
            <a:r>
              <a:rPr lang="ru-RU" sz="1800" dirty="0" smtClean="0"/>
              <a:t> (краеведение, экскурсии)</a:t>
            </a:r>
          </a:p>
          <a:p>
            <a:r>
              <a:rPr lang="ru-RU" sz="1800" b="1" i="1" dirty="0" smtClean="0"/>
              <a:t>Сентябрь</a:t>
            </a:r>
            <a:r>
              <a:rPr lang="ru-RU" sz="1800" dirty="0" smtClean="0"/>
              <a:t> – </a:t>
            </a:r>
            <a:r>
              <a:rPr lang="ru-RU" sz="1800" b="1" dirty="0" smtClean="0"/>
              <a:t>акция «Школа,  двери распахни»</a:t>
            </a:r>
            <a:r>
              <a:rPr lang="ru-RU" sz="1800" dirty="0" smtClean="0"/>
              <a:t>( помощь многодетным семьям и малообеспеченным в подготовке детей к школе)</a:t>
            </a:r>
          </a:p>
          <a:p>
            <a:r>
              <a:rPr lang="ru-RU" sz="1800" b="1" i="1" dirty="0" smtClean="0"/>
              <a:t>Октябрь</a:t>
            </a:r>
            <a:r>
              <a:rPr lang="ru-RU" sz="1800" dirty="0" smtClean="0"/>
              <a:t>- </a:t>
            </a:r>
            <a:r>
              <a:rPr lang="ru-RU" sz="1800" b="1" dirty="0" smtClean="0"/>
              <a:t>акция «Забота»</a:t>
            </a:r>
            <a:r>
              <a:rPr lang="ru-RU" sz="1800" dirty="0" smtClean="0"/>
              <a:t>( «День пожилого человека», «День учителя»)</a:t>
            </a:r>
          </a:p>
          <a:p>
            <a:r>
              <a:rPr lang="ru-RU" sz="1800" b="1" i="1" dirty="0" smtClean="0"/>
              <a:t>Ноябрь</a:t>
            </a:r>
            <a:r>
              <a:rPr lang="ru-RU" sz="1800" dirty="0" smtClean="0"/>
              <a:t>– </a:t>
            </a:r>
            <a:r>
              <a:rPr lang="ru-RU" sz="1800" b="1" dirty="0" smtClean="0"/>
              <a:t>девиз «С любовью к маме»</a:t>
            </a:r>
            <a:r>
              <a:rPr lang="ru-RU" sz="1800" dirty="0" smtClean="0"/>
              <a:t> ( концерты, встречи и </a:t>
            </a:r>
            <a:r>
              <a:rPr lang="ru-RU" sz="1800" dirty="0" err="1" smtClean="0"/>
              <a:t>т.д</a:t>
            </a:r>
            <a:r>
              <a:rPr lang="ru-RU" sz="1800" dirty="0" smtClean="0"/>
              <a:t>)</a:t>
            </a:r>
          </a:p>
          <a:p>
            <a:r>
              <a:rPr lang="ru-RU" sz="1800" b="1" dirty="0" smtClean="0"/>
              <a:t>Декабрь</a:t>
            </a:r>
            <a:r>
              <a:rPr lang="ru-RU" sz="1800" dirty="0" smtClean="0"/>
              <a:t>– </a:t>
            </a:r>
            <a:r>
              <a:rPr lang="ru-RU" sz="1800" b="1" dirty="0" smtClean="0"/>
              <a:t>акция «Новогодний марафон»</a:t>
            </a:r>
            <a:r>
              <a:rPr lang="ru-RU" sz="1800" dirty="0" smtClean="0"/>
              <a:t>( организация и проведение новогодних мероприятий для детей и взрослых, сбор подарков детям инвалидам)</a:t>
            </a:r>
          </a:p>
          <a:p>
            <a:r>
              <a:rPr lang="ru-RU" sz="1800" b="1" i="1" dirty="0" smtClean="0"/>
              <a:t>Январь – </a:t>
            </a:r>
            <a:r>
              <a:rPr lang="ru-RU" sz="1800" b="1" dirty="0" smtClean="0"/>
              <a:t>Акция «Рождество приходит в дом, пусть же счастье будет в нем»</a:t>
            </a:r>
            <a:endParaRPr lang="ru-RU" sz="1800" dirty="0" smtClean="0"/>
          </a:p>
          <a:p>
            <a:r>
              <a:rPr lang="ru-RU" sz="1800" b="1" i="1" dirty="0" smtClean="0"/>
              <a:t>Февраль </a:t>
            </a:r>
            <a:r>
              <a:rPr lang="ru-RU" sz="1800" dirty="0" smtClean="0"/>
              <a:t>– </a:t>
            </a:r>
            <a:r>
              <a:rPr lang="ru-RU" sz="1800" b="1" dirty="0" smtClean="0"/>
              <a:t>девиз «Слава защитникам Отечества</a:t>
            </a:r>
            <a:r>
              <a:rPr lang="ru-RU" sz="1800" b="1" dirty="0" smtClean="0"/>
              <a:t>» ( </a:t>
            </a:r>
            <a:r>
              <a:rPr lang="ru-RU" sz="1800" dirty="0" smtClean="0"/>
              <a:t>встречи, концерты , экскурсии и </a:t>
            </a:r>
            <a:r>
              <a:rPr lang="ru-RU" sz="1800" dirty="0" err="1" smtClean="0"/>
              <a:t>т.д</a:t>
            </a:r>
            <a:r>
              <a:rPr lang="ru-RU" sz="1800" dirty="0" smtClean="0"/>
              <a:t>)</a:t>
            </a:r>
            <a:endParaRPr lang="ru-RU" sz="1800" dirty="0" smtClean="0"/>
          </a:p>
          <a:p>
            <a:r>
              <a:rPr lang="ru-RU" sz="1800" dirty="0" smtClean="0"/>
              <a:t> </a:t>
            </a:r>
            <a:endParaRPr lang="ru-RU" sz="1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Ресурсы: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Создание творческой группы ;</a:t>
            </a:r>
          </a:p>
          <a:p>
            <a:r>
              <a:rPr lang="ru-RU" dirty="0" smtClean="0"/>
              <a:t>Создание рабочей страницы на сайте администрации города, на которой будет размещена карта добрых дел с планом действий;</a:t>
            </a:r>
          </a:p>
          <a:p>
            <a:r>
              <a:rPr lang="ru-RU" dirty="0" smtClean="0"/>
              <a:t> расходные материалы исходя из направления работы и проводимых мероприятий;</a:t>
            </a:r>
          </a:p>
          <a:p>
            <a:r>
              <a:rPr lang="ru-RU" dirty="0" smtClean="0"/>
              <a:t>Освещение в СМИ.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134c83b0-daba-48ad-8a7d-75e8d548d543">Z7KFWENHHMJR-1354-1295</_dlc_DocId>
    <_dlc_DocIdUrl xmlns="134c83b0-daba-48ad-8a7d-75e8d548d543">
      <Url>http://www.eduportal44.ru/Galich/dchool2galich/_layouts/15/DocIdRedir.aspx?ID=Z7KFWENHHMJR-1354-1295</Url>
      <Description>Z7KFWENHHMJR-1354-1295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C4F2E9992B0084439E831A1D2532BD5E" ma:contentTypeVersion="1" ma:contentTypeDescription="Создание документа." ma:contentTypeScope="" ma:versionID="b26aa15a73cc2abbe82cbcf29b22e736">
  <xsd:schema xmlns:xsd="http://www.w3.org/2001/XMLSchema" xmlns:xs="http://www.w3.org/2001/XMLSchema" xmlns:p="http://schemas.microsoft.com/office/2006/metadata/properties" xmlns:ns2="134c83b0-daba-48ad-8a7d-75e8d548d543" targetNamespace="http://schemas.microsoft.com/office/2006/metadata/properties" ma:root="true" ma:fieldsID="d37fec4254267a640a4c90d98e362cd4" ns2:_="">
    <xsd:import namespace="134c83b0-daba-48ad-8a7d-75e8d548d543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4c83b0-daba-48ad-8a7d-75e8d548d543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  <xsd:element name="SharedWithUsers" ma:index="11" nillable="true" ma:displayName="Общий доступ с использованием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430A4DA-557C-4881-AC45-4C32C1ED70A8}"/>
</file>

<file path=customXml/itemProps2.xml><?xml version="1.0" encoding="utf-8"?>
<ds:datastoreItem xmlns:ds="http://schemas.openxmlformats.org/officeDocument/2006/customXml" ds:itemID="{A5B1376C-9D3F-4EA9-B487-4444918EE35F}"/>
</file>

<file path=customXml/itemProps3.xml><?xml version="1.0" encoding="utf-8"?>
<ds:datastoreItem xmlns:ds="http://schemas.openxmlformats.org/officeDocument/2006/customXml" ds:itemID="{639AF82A-B87D-4F15-A542-91BD800679F7}"/>
</file>

<file path=customXml/itemProps4.xml><?xml version="1.0" encoding="utf-8"?>
<ds:datastoreItem xmlns:ds="http://schemas.openxmlformats.org/officeDocument/2006/customXml" ds:itemID="{0B07DB19-9513-44EC-AEED-519B170CD490}"/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92</TotalTime>
  <Words>460</Words>
  <Application>Microsoft Office PowerPoint</Application>
  <PresentationFormat>Экран (4:3)</PresentationFormat>
  <Paragraphs>55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Солнцестояние</vt:lpstr>
      <vt:lpstr>Слайд 1</vt:lpstr>
      <vt:lpstr>Слайд 2</vt:lpstr>
      <vt:lpstr> Проектная команда</vt:lpstr>
      <vt:lpstr> Обоснование проекта</vt:lpstr>
      <vt:lpstr>Цель проекта: </vt:lpstr>
      <vt:lpstr>Описание проекта</vt:lpstr>
      <vt:lpstr> Направления работы</vt:lpstr>
      <vt:lpstr>Слайд 8</vt:lpstr>
      <vt:lpstr> Ресурсы:</vt:lpstr>
      <vt:lpstr>Партнеры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Учитель</dc:creator>
  <cp:lastModifiedBy>Учитель</cp:lastModifiedBy>
  <cp:revision>10</cp:revision>
  <dcterms:created xsi:type="dcterms:W3CDTF">2017-03-15T14:06:04Z</dcterms:created>
  <dcterms:modified xsi:type="dcterms:W3CDTF">2017-03-15T15:39:44Z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7296430c-8157-48b5-a085-c378d35da61e</vt:lpwstr>
  </property>
  <property fmtid="{D5CDD505-2E9C-101B-9397-08002B2CF9AE}" pid="3" name="ContentTypeId">
    <vt:lpwstr>0x010100C4F2E9992B0084439E831A1D2532BD5E</vt:lpwstr>
  </property>
</Properties>
</file>