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2" r:id="rId5"/>
    <p:sldId id="260" r:id="rId6"/>
    <p:sldId id="268" r:id="rId7"/>
    <p:sldId id="261" r:id="rId8"/>
    <p:sldId id="264" r:id="rId9"/>
    <p:sldId id="263" r:id="rId10"/>
    <p:sldId id="275" r:id="rId11"/>
    <p:sldId id="272" r:id="rId12"/>
    <p:sldId id="274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11" autoAdjust="0"/>
    <p:restoredTop sz="94660"/>
  </p:normalViewPr>
  <p:slideViewPr>
    <p:cSldViewPr>
      <p:cViewPr varScale="1">
        <p:scale>
          <a:sx n="64" d="100"/>
          <a:sy n="64" d="100"/>
        </p:scale>
        <p:origin x="-17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23" Type="http://schemas.openxmlformats.org/officeDocument/2006/relationships/customXml" Target="../customXml/item4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Медведева" userId="1b34f1fd5bd9279c" providerId="Windows Live" clId="Web-{3FF9892D-903F-47FC-99F7-FF42E824B17B}"/>
    <pc:docChg chg="modSld">
      <pc:chgData name="Юлия Медведева" userId="1b34f1fd5bd9279c" providerId="Windows Live" clId="Web-{3FF9892D-903F-47FC-99F7-FF42E824B17B}" dt="2019-04-22T05:34:07.123" v="187"/>
      <pc:docMkLst>
        <pc:docMk/>
      </pc:docMkLst>
      <pc:sldChg chg="modSp">
        <pc:chgData name="Юлия Медведева" userId="1b34f1fd5bd9279c" providerId="Windows Live" clId="Web-{3FF9892D-903F-47FC-99F7-FF42E824B17B}" dt="2019-04-22T05:28:01.469" v="0" actId="20577"/>
        <pc:sldMkLst>
          <pc:docMk/>
          <pc:sldMk cId="0" sldId="259"/>
        </pc:sldMkLst>
        <pc:spChg chg="mod">
          <ac:chgData name="Юлия Медведева" userId="1b34f1fd5bd9279c" providerId="Windows Live" clId="Web-{3FF9892D-903F-47FC-99F7-FF42E824B17B}" dt="2019-04-22T05:28:01.469" v="0" actId="20577"/>
          <ac:spMkLst>
            <pc:docMk/>
            <pc:sldMk cId="0" sldId="259"/>
            <ac:spMk id="8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28:57.611" v="20" actId="20577"/>
        <pc:sldMkLst>
          <pc:docMk/>
          <pc:sldMk cId="0" sldId="260"/>
        </pc:sldMkLst>
        <pc:spChg chg="mod">
          <ac:chgData name="Юлия Медведева" userId="1b34f1fd5bd9279c" providerId="Windows Live" clId="Web-{3FF9892D-903F-47FC-99F7-FF42E824B17B}" dt="2019-04-22T05:28:57.611" v="20" actId="20577"/>
          <ac:spMkLst>
            <pc:docMk/>
            <pc:sldMk cId="0" sldId="260"/>
            <ac:spMk id="18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28:55.392" v="17" actId="20577"/>
          <ac:spMkLst>
            <pc:docMk/>
            <pc:sldMk cId="0" sldId="260"/>
            <ac:spMk id="19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28:40.970" v="14" actId="20577"/>
        <pc:sldMkLst>
          <pc:docMk/>
          <pc:sldMk cId="0" sldId="262"/>
        </pc:sldMkLst>
        <pc:spChg chg="mod">
          <ac:chgData name="Юлия Медведева" userId="1b34f1fd5bd9279c" providerId="Windows Live" clId="Web-{3FF9892D-903F-47FC-99F7-FF42E824B17B}" dt="2019-04-22T05:28:13.641" v="5" actId="20577"/>
          <ac:spMkLst>
            <pc:docMk/>
            <pc:sldMk cId="0" sldId="262"/>
            <ac:spMk id="4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28:18.719" v="7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28:40.970" v="14" actId="20577"/>
          <ac:spMkLst>
            <pc:docMk/>
            <pc:sldMk cId="0" sldId="262"/>
            <ac:spMk id="21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34:07.123" v="187"/>
        <pc:sldMkLst>
          <pc:docMk/>
          <pc:sldMk cId="0" sldId="274"/>
        </pc:sldMkLst>
        <pc:spChg chg="mod">
          <ac:chgData name="Юлия Медведева" userId="1b34f1fd5bd9279c" providerId="Windows Live" clId="Web-{3FF9892D-903F-47FC-99F7-FF42E824B17B}" dt="2019-04-22T05:33:52.090" v="185" actId="20577"/>
          <ac:spMkLst>
            <pc:docMk/>
            <pc:sldMk cId="0" sldId="274"/>
            <ac:spMk id="5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4:07.123" v="187"/>
          <ac:spMkLst>
            <pc:docMk/>
            <pc:sldMk cId="0" sldId="274"/>
            <ac:spMk id="15" creationId="{00000000-0000-0000-0000-000000000000}"/>
          </ac:spMkLst>
        </pc:spChg>
      </pc:sldChg>
      <pc:sldChg chg="modSp">
        <pc:chgData name="Юлия Медведева" userId="1b34f1fd5bd9279c" providerId="Windows Live" clId="Web-{3FF9892D-903F-47FC-99F7-FF42E824B17B}" dt="2019-04-22T05:30:14.127" v="52" actId="20577"/>
        <pc:sldMkLst>
          <pc:docMk/>
          <pc:sldMk cId="0" sldId="275"/>
        </pc:sldMkLst>
        <pc:spChg chg="mod">
          <ac:chgData name="Юлия Медведева" userId="1b34f1fd5bd9279c" providerId="Windows Live" clId="Web-{3FF9892D-903F-47FC-99F7-FF42E824B17B}" dt="2019-04-22T05:30:14.127" v="52" actId="20577"/>
          <ac:spMkLst>
            <pc:docMk/>
            <pc:sldMk cId="0" sldId="275"/>
            <ac:spMk id="4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4.924" v="47" actId="20577"/>
          <ac:spMkLst>
            <pc:docMk/>
            <pc:sldMk cId="0" sldId="275"/>
            <ac:spMk id="6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2.955" v="45" actId="20577"/>
          <ac:spMkLst>
            <pc:docMk/>
            <pc:sldMk cId="0" sldId="275"/>
            <ac:spMk id="9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0.377" v="43" actId="20577"/>
          <ac:spMkLst>
            <pc:docMk/>
            <pc:sldMk cId="0" sldId="275"/>
            <ac:spMk id="14" creationId="{00000000-0000-0000-0000-000000000000}"/>
          </ac:spMkLst>
        </pc:spChg>
        <pc:spChg chg="mod">
          <ac:chgData name="Юлия Медведева" userId="1b34f1fd5bd9279c" providerId="Windows Live" clId="Web-{3FF9892D-903F-47FC-99F7-FF42E824B17B}" dt="2019-04-22T05:30:07.971" v="49" actId="20577"/>
          <ac:spMkLst>
            <pc:docMk/>
            <pc:sldMk cId="0" sldId="275"/>
            <ac:spMk id="17" creationId="{00000000-0000-0000-0000-000000000000}"/>
          </ac:spMkLst>
        </pc:spChg>
      </pc:sldChg>
    </pc:docChg>
  </pc:docChgLst>
  <pc:docChgLst>
    <pc:chgData name="Юлия Медведева" userId="1b34f1fd5bd9279c" providerId="Windows Live" clId="Web-{0AB69EEC-FE85-4A82-B807-BD80042B7D3F}"/>
    <pc:docChg chg="modSld">
      <pc:chgData name="Юлия Медведева" userId="1b34f1fd5bd9279c" providerId="Windows Live" clId="Web-{0AB69EEC-FE85-4A82-B807-BD80042B7D3F}" dt="2019-04-21T17:16:15.064" v="21" actId="1076"/>
      <pc:docMkLst>
        <pc:docMk/>
      </pc:docMkLst>
      <pc:sldChg chg="modSp">
        <pc:chgData name="Юлия Медведева" userId="1b34f1fd5bd9279c" providerId="Windows Live" clId="Web-{0AB69EEC-FE85-4A82-B807-BD80042B7D3F}" dt="2019-04-21T17:16:15.064" v="21" actId="1076"/>
        <pc:sldMkLst>
          <pc:docMk/>
          <pc:sldMk cId="0" sldId="263"/>
        </pc:sldMkLst>
        <pc:spChg chg="mod">
          <ac:chgData name="Юлия Медведева" userId="1b34f1fd5bd9279c" providerId="Windows Live" clId="Web-{0AB69EEC-FE85-4A82-B807-BD80042B7D3F}" dt="2019-04-21T17:16:15.064" v="21" actId="1076"/>
          <ac:spMkLst>
            <pc:docMk/>
            <pc:sldMk cId="0" sldId="263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encil Info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0"/>
          <p:cNvGrpSpPr>
            <a:grpSpLocks noChangeAspect="1"/>
          </p:cNvGrpSpPr>
          <p:nvPr userDrawn="1"/>
        </p:nvGrpSpPr>
        <p:grpSpPr bwMode="auto">
          <a:xfrm>
            <a:off x="790575" y="1890185"/>
            <a:ext cx="7562850" cy="4434417"/>
            <a:chOff x="498" y="893"/>
            <a:chExt cx="4764" cy="2095"/>
          </a:xfrm>
        </p:grpSpPr>
        <p:sp>
          <p:nvSpPr>
            <p:cNvPr id="112" name="Freeform 42"/>
            <p:cNvSpPr>
              <a:spLocks/>
            </p:cNvSpPr>
            <p:nvPr userDrawn="1"/>
          </p:nvSpPr>
          <p:spPr bwMode="auto">
            <a:xfrm>
              <a:off x="3082" y="987"/>
              <a:ext cx="2180" cy="650"/>
            </a:xfrm>
            <a:custGeom>
              <a:avLst/>
              <a:gdLst>
                <a:gd name="T0" fmla="*/ 3924 w 4362"/>
                <a:gd name="T1" fmla="*/ 0 h 1298"/>
                <a:gd name="T2" fmla="*/ 3991 w 4362"/>
                <a:gd name="T3" fmla="*/ 4 h 1298"/>
                <a:gd name="T4" fmla="*/ 4054 w 4362"/>
                <a:gd name="T5" fmla="*/ 19 h 1298"/>
                <a:gd name="T6" fmla="*/ 4113 w 4362"/>
                <a:gd name="T7" fmla="*/ 43 h 1298"/>
                <a:gd name="T8" fmla="*/ 4168 w 4362"/>
                <a:gd name="T9" fmla="*/ 75 h 1298"/>
                <a:gd name="T10" fmla="*/ 4218 w 4362"/>
                <a:gd name="T11" fmla="*/ 113 h 1298"/>
                <a:gd name="T12" fmla="*/ 4261 w 4362"/>
                <a:gd name="T13" fmla="*/ 159 h 1298"/>
                <a:gd name="T14" fmla="*/ 4298 w 4362"/>
                <a:gd name="T15" fmla="*/ 211 h 1298"/>
                <a:gd name="T16" fmla="*/ 4327 w 4362"/>
                <a:gd name="T17" fmla="*/ 267 h 1298"/>
                <a:gd name="T18" fmla="*/ 4348 w 4362"/>
                <a:gd name="T19" fmla="*/ 328 h 1298"/>
                <a:gd name="T20" fmla="*/ 4359 w 4362"/>
                <a:gd name="T21" fmla="*/ 393 h 1298"/>
                <a:gd name="T22" fmla="*/ 4362 w 4362"/>
                <a:gd name="T23" fmla="*/ 438 h 1298"/>
                <a:gd name="T24" fmla="*/ 4357 w 4362"/>
                <a:gd name="T25" fmla="*/ 496 h 1298"/>
                <a:gd name="T26" fmla="*/ 4346 w 4362"/>
                <a:gd name="T27" fmla="*/ 553 h 1298"/>
                <a:gd name="T28" fmla="*/ 4327 w 4362"/>
                <a:gd name="T29" fmla="*/ 607 h 1298"/>
                <a:gd name="T30" fmla="*/ 4302 w 4362"/>
                <a:gd name="T31" fmla="*/ 658 h 1298"/>
                <a:gd name="T32" fmla="*/ 4271 w 4362"/>
                <a:gd name="T33" fmla="*/ 704 h 1298"/>
                <a:gd name="T34" fmla="*/ 4234 w 4362"/>
                <a:gd name="T35" fmla="*/ 745 h 1298"/>
                <a:gd name="T36" fmla="*/ 4192 w 4362"/>
                <a:gd name="T37" fmla="*/ 783 h 1298"/>
                <a:gd name="T38" fmla="*/ 4146 w 4362"/>
                <a:gd name="T39" fmla="*/ 814 h 1298"/>
                <a:gd name="T40" fmla="*/ 4096 w 4362"/>
                <a:gd name="T41" fmla="*/ 840 h 1298"/>
                <a:gd name="T42" fmla="*/ 4043 w 4362"/>
                <a:gd name="T43" fmla="*/ 858 h 1298"/>
                <a:gd name="T44" fmla="*/ 4005 w 4362"/>
                <a:gd name="T45" fmla="*/ 867 h 1298"/>
                <a:gd name="T46" fmla="*/ 3945 w 4362"/>
                <a:gd name="T47" fmla="*/ 874 h 1298"/>
                <a:gd name="T48" fmla="*/ 327 w 4362"/>
                <a:gd name="T49" fmla="*/ 874 h 1298"/>
                <a:gd name="T50" fmla="*/ 286 w 4362"/>
                <a:gd name="T51" fmla="*/ 878 h 1298"/>
                <a:gd name="T52" fmla="*/ 229 w 4362"/>
                <a:gd name="T53" fmla="*/ 891 h 1298"/>
                <a:gd name="T54" fmla="*/ 180 w 4362"/>
                <a:gd name="T55" fmla="*/ 912 h 1298"/>
                <a:gd name="T56" fmla="*/ 137 w 4362"/>
                <a:gd name="T57" fmla="*/ 944 h 1298"/>
                <a:gd name="T58" fmla="*/ 100 w 4362"/>
                <a:gd name="T59" fmla="*/ 982 h 1298"/>
                <a:gd name="T60" fmla="*/ 69 w 4362"/>
                <a:gd name="T61" fmla="*/ 1025 h 1298"/>
                <a:gd name="T62" fmla="*/ 45 w 4362"/>
                <a:gd name="T63" fmla="*/ 1075 h 1298"/>
                <a:gd name="T64" fmla="*/ 21 w 4362"/>
                <a:gd name="T65" fmla="*/ 1146 h 1298"/>
                <a:gd name="T66" fmla="*/ 4 w 4362"/>
                <a:gd name="T67" fmla="*/ 1259 h 1298"/>
                <a:gd name="T68" fmla="*/ 0 w 4362"/>
                <a:gd name="T69" fmla="*/ 438 h 1298"/>
                <a:gd name="T70" fmla="*/ 3 w 4362"/>
                <a:gd name="T71" fmla="*/ 393 h 1298"/>
                <a:gd name="T72" fmla="*/ 14 w 4362"/>
                <a:gd name="T73" fmla="*/ 328 h 1298"/>
                <a:gd name="T74" fmla="*/ 35 w 4362"/>
                <a:gd name="T75" fmla="*/ 267 h 1298"/>
                <a:gd name="T76" fmla="*/ 64 w 4362"/>
                <a:gd name="T77" fmla="*/ 211 h 1298"/>
                <a:gd name="T78" fmla="*/ 100 w 4362"/>
                <a:gd name="T79" fmla="*/ 159 h 1298"/>
                <a:gd name="T80" fmla="*/ 144 w 4362"/>
                <a:gd name="T81" fmla="*/ 113 h 1298"/>
                <a:gd name="T82" fmla="*/ 194 w 4362"/>
                <a:gd name="T83" fmla="*/ 75 h 1298"/>
                <a:gd name="T84" fmla="*/ 249 w 4362"/>
                <a:gd name="T85" fmla="*/ 43 h 1298"/>
                <a:gd name="T86" fmla="*/ 308 w 4362"/>
                <a:gd name="T87" fmla="*/ 19 h 1298"/>
                <a:gd name="T88" fmla="*/ 371 w 4362"/>
                <a:gd name="T89" fmla="*/ 4 h 1298"/>
                <a:gd name="T90" fmla="*/ 438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438" y="0"/>
                  </a:moveTo>
                  <a:lnTo>
                    <a:pt x="3924" y="0"/>
                  </a:lnTo>
                  <a:lnTo>
                    <a:pt x="3924" y="0"/>
                  </a:lnTo>
                  <a:lnTo>
                    <a:pt x="3946" y="0"/>
                  </a:lnTo>
                  <a:lnTo>
                    <a:pt x="3969" y="2"/>
                  </a:lnTo>
                  <a:lnTo>
                    <a:pt x="3991" y="4"/>
                  </a:lnTo>
                  <a:lnTo>
                    <a:pt x="4011" y="8"/>
                  </a:lnTo>
                  <a:lnTo>
                    <a:pt x="4033" y="14"/>
                  </a:lnTo>
                  <a:lnTo>
                    <a:pt x="4054" y="19"/>
                  </a:lnTo>
                  <a:lnTo>
                    <a:pt x="4074" y="26"/>
                  </a:lnTo>
                  <a:lnTo>
                    <a:pt x="4094" y="34"/>
                  </a:lnTo>
                  <a:lnTo>
                    <a:pt x="4113" y="43"/>
                  </a:lnTo>
                  <a:lnTo>
                    <a:pt x="4132" y="53"/>
                  </a:lnTo>
                  <a:lnTo>
                    <a:pt x="4151" y="63"/>
                  </a:lnTo>
                  <a:lnTo>
                    <a:pt x="4168" y="75"/>
                  </a:lnTo>
                  <a:lnTo>
                    <a:pt x="4185" y="86"/>
                  </a:lnTo>
                  <a:lnTo>
                    <a:pt x="4202" y="100"/>
                  </a:lnTo>
                  <a:lnTo>
                    <a:pt x="4218" y="113"/>
                  </a:lnTo>
                  <a:lnTo>
                    <a:pt x="4233" y="128"/>
                  </a:lnTo>
                  <a:lnTo>
                    <a:pt x="4248" y="143"/>
                  </a:lnTo>
                  <a:lnTo>
                    <a:pt x="4261" y="159"/>
                  </a:lnTo>
                  <a:lnTo>
                    <a:pt x="4274" y="175"/>
                  </a:lnTo>
                  <a:lnTo>
                    <a:pt x="4287" y="192"/>
                  </a:lnTo>
                  <a:lnTo>
                    <a:pt x="4298" y="211"/>
                  </a:lnTo>
                  <a:lnTo>
                    <a:pt x="4309" y="229"/>
                  </a:lnTo>
                  <a:lnTo>
                    <a:pt x="4318" y="248"/>
                  </a:lnTo>
                  <a:lnTo>
                    <a:pt x="4327" y="267"/>
                  </a:lnTo>
                  <a:lnTo>
                    <a:pt x="4335" y="287"/>
                  </a:lnTo>
                  <a:lnTo>
                    <a:pt x="4342" y="308"/>
                  </a:lnTo>
                  <a:lnTo>
                    <a:pt x="4348" y="328"/>
                  </a:lnTo>
                  <a:lnTo>
                    <a:pt x="4352" y="349"/>
                  </a:lnTo>
                  <a:lnTo>
                    <a:pt x="4356" y="371"/>
                  </a:lnTo>
                  <a:lnTo>
                    <a:pt x="4359" y="393"/>
                  </a:lnTo>
                  <a:lnTo>
                    <a:pt x="4361" y="415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57"/>
                  </a:lnTo>
                  <a:lnTo>
                    <a:pt x="4359" y="477"/>
                  </a:lnTo>
                  <a:lnTo>
                    <a:pt x="4357" y="496"/>
                  </a:lnTo>
                  <a:lnTo>
                    <a:pt x="4355" y="516"/>
                  </a:lnTo>
                  <a:lnTo>
                    <a:pt x="4350" y="535"/>
                  </a:lnTo>
                  <a:lnTo>
                    <a:pt x="4346" y="553"/>
                  </a:lnTo>
                  <a:lnTo>
                    <a:pt x="4340" y="571"/>
                  </a:lnTo>
                  <a:lnTo>
                    <a:pt x="4334" y="590"/>
                  </a:lnTo>
                  <a:lnTo>
                    <a:pt x="4327" y="607"/>
                  </a:lnTo>
                  <a:lnTo>
                    <a:pt x="4319" y="624"/>
                  </a:lnTo>
                  <a:lnTo>
                    <a:pt x="4311" y="641"/>
                  </a:lnTo>
                  <a:lnTo>
                    <a:pt x="4302" y="658"/>
                  </a:lnTo>
                  <a:lnTo>
                    <a:pt x="4293" y="674"/>
                  </a:lnTo>
                  <a:lnTo>
                    <a:pt x="4282" y="689"/>
                  </a:lnTo>
                  <a:lnTo>
                    <a:pt x="4271" y="704"/>
                  </a:lnTo>
                  <a:lnTo>
                    <a:pt x="4259" y="719"/>
                  </a:lnTo>
                  <a:lnTo>
                    <a:pt x="4246" y="733"/>
                  </a:lnTo>
                  <a:lnTo>
                    <a:pt x="4234" y="745"/>
                  </a:lnTo>
                  <a:lnTo>
                    <a:pt x="4220" y="759"/>
                  </a:lnTo>
                  <a:lnTo>
                    <a:pt x="4206" y="771"/>
                  </a:lnTo>
                  <a:lnTo>
                    <a:pt x="4192" y="783"/>
                  </a:lnTo>
                  <a:lnTo>
                    <a:pt x="4177" y="794"/>
                  </a:lnTo>
                  <a:lnTo>
                    <a:pt x="4162" y="804"/>
                  </a:lnTo>
                  <a:lnTo>
                    <a:pt x="4146" y="814"/>
                  </a:lnTo>
                  <a:lnTo>
                    <a:pt x="4130" y="824"/>
                  </a:lnTo>
                  <a:lnTo>
                    <a:pt x="4113" y="832"/>
                  </a:lnTo>
                  <a:lnTo>
                    <a:pt x="4096" y="840"/>
                  </a:lnTo>
                  <a:lnTo>
                    <a:pt x="4078" y="847"/>
                  </a:lnTo>
                  <a:lnTo>
                    <a:pt x="4060" y="854"/>
                  </a:lnTo>
                  <a:lnTo>
                    <a:pt x="4043" y="858"/>
                  </a:lnTo>
                  <a:lnTo>
                    <a:pt x="4023" y="864"/>
                  </a:lnTo>
                  <a:lnTo>
                    <a:pt x="4005" y="867"/>
                  </a:lnTo>
                  <a:lnTo>
                    <a:pt x="4005" y="867"/>
                  </a:lnTo>
                  <a:lnTo>
                    <a:pt x="3985" y="871"/>
                  </a:lnTo>
                  <a:lnTo>
                    <a:pt x="3964" y="873"/>
                  </a:lnTo>
                  <a:lnTo>
                    <a:pt x="3945" y="874"/>
                  </a:lnTo>
                  <a:lnTo>
                    <a:pt x="3924" y="874"/>
                  </a:lnTo>
                  <a:lnTo>
                    <a:pt x="438" y="874"/>
                  </a:lnTo>
                  <a:lnTo>
                    <a:pt x="327" y="874"/>
                  </a:lnTo>
                  <a:lnTo>
                    <a:pt x="327" y="874"/>
                  </a:lnTo>
                  <a:lnTo>
                    <a:pt x="307" y="876"/>
                  </a:lnTo>
                  <a:lnTo>
                    <a:pt x="286" y="878"/>
                  </a:lnTo>
                  <a:lnTo>
                    <a:pt x="266" y="880"/>
                  </a:lnTo>
                  <a:lnTo>
                    <a:pt x="248" y="885"/>
                  </a:lnTo>
                  <a:lnTo>
                    <a:pt x="229" y="891"/>
                  </a:lnTo>
                  <a:lnTo>
                    <a:pt x="212" y="896"/>
                  </a:lnTo>
                  <a:lnTo>
                    <a:pt x="196" y="904"/>
                  </a:lnTo>
                  <a:lnTo>
                    <a:pt x="180" y="912"/>
                  </a:lnTo>
                  <a:lnTo>
                    <a:pt x="165" y="922"/>
                  </a:lnTo>
                  <a:lnTo>
                    <a:pt x="151" y="932"/>
                  </a:lnTo>
                  <a:lnTo>
                    <a:pt x="137" y="944"/>
                  </a:lnTo>
                  <a:lnTo>
                    <a:pt x="123" y="955"/>
                  </a:lnTo>
                  <a:lnTo>
                    <a:pt x="112" y="968"/>
                  </a:lnTo>
                  <a:lnTo>
                    <a:pt x="100" y="982"/>
                  </a:lnTo>
                  <a:lnTo>
                    <a:pt x="89" y="995"/>
                  </a:lnTo>
                  <a:lnTo>
                    <a:pt x="79" y="1010"/>
                  </a:lnTo>
                  <a:lnTo>
                    <a:pt x="69" y="1025"/>
                  </a:lnTo>
                  <a:lnTo>
                    <a:pt x="60" y="1041"/>
                  </a:lnTo>
                  <a:lnTo>
                    <a:pt x="52" y="1058"/>
                  </a:lnTo>
                  <a:lnTo>
                    <a:pt x="45" y="1075"/>
                  </a:lnTo>
                  <a:lnTo>
                    <a:pt x="38" y="1092"/>
                  </a:lnTo>
                  <a:lnTo>
                    <a:pt x="31" y="1109"/>
                  </a:lnTo>
                  <a:lnTo>
                    <a:pt x="21" y="1146"/>
                  </a:lnTo>
                  <a:lnTo>
                    <a:pt x="13" y="1183"/>
                  </a:lnTo>
                  <a:lnTo>
                    <a:pt x="7" y="1221"/>
                  </a:lnTo>
                  <a:lnTo>
                    <a:pt x="4" y="1259"/>
                  </a:lnTo>
                  <a:lnTo>
                    <a:pt x="3" y="1298"/>
                  </a:lnTo>
                  <a:lnTo>
                    <a:pt x="0" y="129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15"/>
                  </a:lnTo>
                  <a:lnTo>
                    <a:pt x="3" y="393"/>
                  </a:lnTo>
                  <a:lnTo>
                    <a:pt x="6" y="371"/>
                  </a:lnTo>
                  <a:lnTo>
                    <a:pt x="9" y="349"/>
                  </a:lnTo>
                  <a:lnTo>
                    <a:pt x="14" y="328"/>
                  </a:lnTo>
                  <a:lnTo>
                    <a:pt x="21" y="308"/>
                  </a:lnTo>
                  <a:lnTo>
                    <a:pt x="27" y="287"/>
                  </a:lnTo>
                  <a:lnTo>
                    <a:pt x="35" y="267"/>
                  </a:lnTo>
                  <a:lnTo>
                    <a:pt x="44" y="248"/>
                  </a:lnTo>
                  <a:lnTo>
                    <a:pt x="53" y="229"/>
                  </a:lnTo>
                  <a:lnTo>
                    <a:pt x="64" y="211"/>
                  </a:lnTo>
                  <a:lnTo>
                    <a:pt x="75" y="192"/>
                  </a:lnTo>
                  <a:lnTo>
                    <a:pt x="88" y="175"/>
                  </a:lnTo>
                  <a:lnTo>
                    <a:pt x="100" y="159"/>
                  </a:lnTo>
                  <a:lnTo>
                    <a:pt x="114" y="143"/>
                  </a:lnTo>
                  <a:lnTo>
                    <a:pt x="129" y="128"/>
                  </a:lnTo>
                  <a:lnTo>
                    <a:pt x="144" y="113"/>
                  </a:lnTo>
                  <a:lnTo>
                    <a:pt x="160" y="100"/>
                  </a:lnTo>
                  <a:lnTo>
                    <a:pt x="176" y="86"/>
                  </a:lnTo>
                  <a:lnTo>
                    <a:pt x="194" y="75"/>
                  </a:lnTo>
                  <a:lnTo>
                    <a:pt x="211" y="63"/>
                  </a:lnTo>
                  <a:lnTo>
                    <a:pt x="229" y="53"/>
                  </a:lnTo>
                  <a:lnTo>
                    <a:pt x="249" y="43"/>
                  </a:lnTo>
                  <a:lnTo>
                    <a:pt x="267" y="34"/>
                  </a:lnTo>
                  <a:lnTo>
                    <a:pt x="288" y="26"/>
                  </a:lnTo>
                  <a:lnTo>
                    <a:pt x="308" y="19"/>
                  </a:lnTo>
                  <a:lnTo>
                    <a:pt x="329" y="14"/>
                  </a:lnTo>
                  <a:lnTo>
                    <a:pt x="350" y="8"/>
                  </a:lnTo>
                  <a:lnTo>
                    <a:pt x="371" y="4"/>
                  </a:lnTo>
                  <a:lnTo>
                    <a:pt x="393" y="2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9CF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3"/>
            <p:cNvSpPr>
              <a:spLocks noEditPoints="1"/>
            </p:cNvSpPr>
            <p:nvPr userDrawn="1"/>
          </p:nvSpPr>
          <p:spPr bwMode="auto">
            <a:xfrm>
              <a:off x="4897" y="1037"/>
              <a:ext cx="138" cy="342"/>
            </a:xfrm>
            <a:custGeom>
              <a:avLst/>
              <a:gdLst>
                <a:gd name="T0" fmla="*/ 126 w 277"/>
                <a:gd name="T1" fmla="*/ 684 h 684"/>
                <a:gd name="T2" fmla="*/ 102 w 277"/>
                <a:gd name="T3" fmla="*/ 677 h 684"/>
                <a:gd name="T4" fmla="*/ 86 w 277"/>
                <a:gd name="T5" fmla="*/ 658 h 684"/>
                <a:gd name="T6" fmla="*/ 82 w 277"/>
                <a:gd name="T7" fmla="*/ 641 h 684"/>
                <a:gd name="T8" fmla="*/ 91 w 277"/>
                <a:gd name="T9" fmla="*/ 220 h 684"/>
                <a:gd name="T10" fmla="*/ 39 w 277"/>
                <a:gd name="T11" fmla="*/ 164 h 684"/>
                <a:gd name="T12" fmla="*/ 3 w 277"/>
                <a:gd name="T13" fmla="*/ 114 h 684"/>
                <a:gd name="T14" fmla="*/ 0 w 277"/>
                <a:gd name="T15" fmla="*/ 103 h 684"/>
                <a:gd name="T16" fmla="*/ 10 w 277"/>
                <a:gd name="T17" fmla="*/ 77 h 684"/>
                <a:gd name="T18" fmla="*/ 54 w 277"/>
                <a:gd name="T19" fmla="*/ 17 h 684"/>
                <a:gd name="T20" fmla="*/ 86 w 277"/>
                <a:gd name="T21" fmla="*/ 0 h 684"/>
                <a:gd name="T22" fmla="*/ 164 w 277"/>
                <a:gd name="T23" fmla="*/ 121 h 684"/>
                <a:gd name="T24" fmla="*/ 207 w 277"/>
                <a:gd name="T25" fmla="*/ 0 h 684"/>
                <a:gd name="T26" fmla="*/ 223 w 277"/>
                <a:gd name="T27" fmla="*/ 17 h 684"/>
                <a:gd name="T28" fmla="*/ 266 w 277"/>
                <a:gd name="T29" fmla="*/ 77 h 684"/>
                <a:gd name="T30" fmla="*/ 277 w 277"/>
                <a:gd name="T31" fmla="*/ 103 h 684"/>
                <a:gd name="T32" fmla="*/ 273 w 277"/>
                <a:gd name="T33" fmla="*/ 114 h 684"/>
                <a:gd name="T34" fmla="*/ 238 w 277"/>
                <a:gd name="T35" fmla="*/ 164 h 684"/>
                <a:gd name="T36" fmla="*/ 185 w 277"/>
                <a:gd name="T37" fmla="*/ 220 h 684"/>
                <a:gd name="T38" fmla="*/ 195 w 277"/>
                <a:gd name="T39" fmla="*/ 641 h 684"/>
                <a:gd name="T40" fmla="*/ 192 w 277"/>
                <a:gd name="T41" fmla="*/ 658 h 684"/>
                <a:gd name="T42" fmla="*/ 175 w 277"/>
                <a:gd name="T43" fmla="*/ 677 h 684"/>
                <a:gd name="T44" fmla="*/ 150 w 277"/>
                <a:gd name="T45" fmla="*/ 684 h 684"/>
                <a:gd name="T46" fmla="*/ 99 w 277"/>
                <a:gd name="T47" fmla="*/ 212 h 684"/>
                <a:gd name="T48" fmla="*/ 102 w 277"/>
                <a:gd name="T49" fmla="*/ 217 h 684"/>
                <a:gd name="T50" fmla="*/ 102 w 277"/>
                <a:gd name="T51" fmla="*/ 285 h 684"/>
                <a:gd name="T52" fmla="*/ 92 w 277"/>
                <a:gd name="T53" fmla="*/ 641 h 684"/>
                <a:gd name="T54" fmla="*/ 95 w 277"/>
                <a:gd name="T55" fmla="*/ 653 h 684"/>
                <a:gd name="T56" fmla="*/ 107 w 277"/>
                <a:gd name="T57" fmla="*/ 668 h 684"/>
                <a:gd name="T58" fmla="*/ 126 w 277"/>
                <a:gd name="T59" fmla="*/ 674 h 684"/>
                <a:gd name="T60" fmla="*/ 157 w 277"/>
                <a:gd name="T61" fmla="*/ 673 h 684"/>
                <a:gd name="T62" fmla="*/ 174 w 277"/>
                <a:gd name="T63" fmla="*/ 664 h 684"/>
                <a:gd name="T64" fmla="*/ 183 w 277"/>
                <a:gd name="T65" fmla="*/ 648 h 684"/>
                <a:gd name="T66" fmla="*/ 179 w 277"/>
                <a:gd name="T67" fmla="*/ 430 h 684"/>
                <a:gd name="T68" fmla="*/ 175 w 277"/>
                <a:gd name="T69" fmla="*/ 285 h 684"/>
                <a:gd name="T70" fmla="*/ 177 w 277"/>
                <a:gd name="T71" fmla="*/ 214 h 684"/>
                <a:gd name="T72" fmla="*/ 207 w 277"/>
                <a:gd name="T73" fmla="*/ 183 h 684"/>
                <a:gd name="T74" fmla="*/ 257 w 277"/>
                <a:gd name="T75" fmla="*/ 121 h 684"/>
                <a:gd name="T76" fmla="*/ 266 w 277"/>
                <a:gd name="T77" fmla="*/ 103 h 684"/>
                <a:gd name="T78" fmla="*/ 260 w 277"/>
                <a:gd name="T79" fmla="*/ 85 h 684"/>
                <a:gd name="T80" fmla="*/ 223 w 277"/>
                <a:gd name="T81" fmla="*/ 35 h 684"/>
                <a:gd name="T82" fmla="*/ 201 w 277"/>
                <a:gd name="T83" fmla="*/ 85 h 684"/>
                <a:gd name="T84" fmla="*/ 75 w 277"/>
                <a:gd name="T85" fmla="*/ 85 h 684"/>
                <a:gd name="T86" fmla="*/ 74 w 277"/>
                <a:gd name="T87" fmla="*/ 11 h 684"/>
                <a:gd name="T88" fmla="*/ 24 w 277"/>
                <a:gd name="T89" fmla="*/ 74 h 684"/>
                <a:gd name="T90" fmla="*/ 11 w 277"/>
                <a:gd name="T91" fmla="*/ 103 h 684"/>
                <a:gd name="T92" fmla="*/ 13 w 277"/>
                <a:gd name="T93" fmla="*/ 111 h 684"/>
                <a:gd name="T94" fmla="*/ 42 w 277"/>
                <a:gd name="T95" fmla="*/ 151 h 684"/>
                <a:gd name="T96" fmla="*/ 99 w 277"/>
                <a:gd name="T97" fmla="*/ 212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7" h="684">
                  <a:moveTo>
                    <a:pt x="150" y="684"/>
                  </a:moveTo>
                  <a:lnTo>
                    <a:pt x="126" y="684"/>
                  </a:lnTo>
                  <a:lnTo>
                    <a:pt x="126" y="684"/>
                  </a:lnTo>
                  <a:lnTo>
                    <a:pt x="117" y="683"/>
                  </a:lnTo>
                  <a:lnTo>
                    <a:pt x="109" y="681"/>
                  </a:lnTo>
                  <a:lnTo>
                    <a:pt x="102" y="677"/>
                  </a:lnTo>
                  <a:lnTo>
                    <a:pt x="95" y="672"/>
                  </a:lnTo>
                  <a:lnTo>
                    <a:pt x="89" y="665"/>
                  </a:lnTo>
                  <a:lnTo>
                    <a:pt x="86" y="658"/>
                  </a:lnTo>
                  <a:lnTo>
                    <a:pt x="82" y="649"/>
                  </a:lnTo>
                  <a:lnTo>
                    <a:pt x="82" y="641"/>
                  </a:lnTo>
                  <a:lnTo>
                    <a:pt x="82" y="641"/>
                  </a:lnTo>
                  <a:lnTo>
                    <a:pt x="88" y="399"/>
                  </a:lnTo>
                  <a:lnTo>
                    <a:pt x="91" y="281"/>
                  </a:lnTo>
                  <a:lnTo>
                    <a:pt x="91" y="220"/>
                  </a:lnTo>
                  <a:lnTo>
                    <a:pt x="91" y="220"/>
                  </a:lnTo>
                  <a:lnTo>
                    <a:pt x="69" y="197"/>
                  </a:lnTo>
                  <a:lnTo>
                    <a:pt x="39" y="164"/>
                  </a:lnTo>
                  <a:lnTo>
                    <a:pt x="24" y="146"/>
                  </a:lnTo>
                  <a:lnTo>
                    <a:pt x="12" y="129"/>
                  </a:lnTo>
                  <a:lnTo>
                    <a:pt x="3" y="114"/>
                  </a:lnTo>
                  <a:lnTo>
                    <a:pt x="0" y="108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97"/>
                  </a:lnTo>
                  <a:lnTo>
                    <a:pt x="3" y="91"/>
                  </a:lnTo>
                  <a:lnTo>
                    <a:pt x="10" y="77"/>
                  </a:lnTo>
                  <a:lnTo>
                    <a:pt x="20" y="61"/>
                  </a:lnTo>
                  <a:lnTo>
                    <a:pt x="31" y="46"/>
                  </a:lnTo>
                  <a:lnTo>
                    <a:pt x="54" y="17"/>
                  </a:lnTo>
                  <a:lnTo>
                    <a:pt x="68" y="2"/>
                  </a:lnTo>
                  <a:lnTo>
                    <a:pt x="69" y="0"/>
                  </a:lnTo>
                  <a:lnTo>
                    <a:pt x="86" y="0"/>
                  </a:lnTo>
                  <a:lnTo>
                    <a:pt x="86" y="82"/>
                  </a:lnTo>
                  <a:lnTo>
                    <a:pt x="112" y="121"/>
                  </a:lnTo>
                  <a:lnTo>
                    <a:pt x="164" y="121"/>
                  </a:lnTo>
                  <a:lnTo>
                    <a:pt x="190" y="82"/>
                  </a:lnTo>
                  <a:lnTo>
                    <a:pt x="190" y="0"/>
                  </a:lnTo>
                  <a:lnTo>
                    <a:pt x="207" y="0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23" y="17"/>
                  </a:lnTo>
                  <a:lnTo>
                    <a:pt x="246" y="46"/>
                  </a:lnTo>
                  <a:lnTo>
                    <a:pt x="257" y="61"/>
                  </a:lnTo>
                  <a:lnTo>
                    <a:pt x="266" y="77"/>
                  </a:lnTo>
                  <a:lnTo>
                    <a:pt x="273" y="91"/>
                  </a:lnTo>
                  <a:lnTo>
                    <a:pt x="276" y="97"/>
                  </a:lnTo>
                  <a:lnTo>
                    <a:pt x="277" y="103"/>
                  </a:lnTo>
                  <a:lnTo>
                    <a:pt x="277" y="103"/>
                  </a:lnTo>
                  <a:lnTo>
                    <a:pt x="276" y="108"/>
                  </a:lnTo>
                  <a:lnTo>
                    <a:pt x="273" y="114"/>
                  </a:lnTo>
                  <a:lnTo>
                    <a:pt x="265" y="129"/>
                  </a:lnTo>
                  <a:lnTo>
                    <a:pt x="253" y="146"/>
                  </a:lnTo>
                  <a:lnTo>
                    <a:pt x="238" y="164"/>
                  </a:lnTo>
                  <a:lnTo>
                    <a:pt x="207" y="197"/>
                  </a:lnTo>
                  <a:lnTo>
                    <a:pt x="185" y="220"/>
                  </a:lnTo>
                  <a:lnTo>
                    <a:pt x="185" y="220"/>
                  </a:lnTo>
                  <a:lnTo>
                    <a:pt x="186" y="281"/>
                  </a:lnTo>
                  <a:lnTo>
                    <a:pt x="188" y="399"/>
                  </a:lnTo>
                  <a:lnTo>
                    <a:pt x="195" y="641"/>
                  </a:lnTo>
                  <a:lnTo>
                    <a:pt x="195" y="641"/>
                  </a:lnTo>
                  <a:lnTo>
                    <a:pt x="194" y="649"/>
                  </a:lnTo>
                  <a:lnTo>
                    <a:pt x="192" y="658"/>
                  </a:lnTo>
                  <a:lnTo>
                    <a:pt x="187" y="665"/>
                  </a:lnTo>
                  <a:lnTo>
                    <a:pt x="182" y="672"/>
                  </a:lnTo>
                  <a:lnTo>
                    <a:pt x="175" y="677"/>
                  </a:lnTo>
                  <a:lnTo>
                    <a:pt x="167" y="681"/>
                  </a:lnTo>
                  <a:lnTo>
                    <a:pt x="159" y="683"/>
                  </a:lnTo>
                  <a:lnTo>
                    <a:pt x="150" y="684"/>
                  </a:lnTo>
                  <a:lnTo>
                    <a:pt x="150" y="684"/>
                  </a:lnTo>
                  <a:close/>
                  <a:moveTo>
                    <a:pt x="99" y="212"/>
                  </a:moveTo>
                  <a:lnTo>
                    <a:pt x="99" y="212"/>
                  </a:lnTo>
                  <a:lnTo>
                    <a:pt x="101" y="214"/>
                  </a:lnTo>
                  <a:lnTo>
                    <a:pt x="101" y="214"/>
                  </a:lnTo>
                  <a:lnTo>
                    <a:pt x="102" y="217"/>
                  </a:lnTo>
                  <a:lnTo>
                    <a:pt x="102" y="22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98" y="430"/>
                  </a:lnTo>
                  <a:lnTo>
                    <a:pt x="98" y="430"/>
                  </a:lnTo>
                  <a:lnTo>
                    <a:pt x="92" y="641"/>
                  </a:lnTo>
                  <a:lnTo>
                    <a:pt x="92" y="641"/>
                  </a:lnTo>
                  <a:lnTo>
                    <a:pt x="92" y="648"/>
                  </a:lnTo>
                  <a:lnTo>
                    <a:pt x="95" y="653"/>
                  </a:lnTo>
                  <a:lnTo>
                    <a:pt x="98" y="659"/>
                  </a:lnTo>
                  <a:lnTo>
                    <a:pt x="102" y="664"/>
                  </a:lnTo>
                  <a:lnTo>
                    <a:pt x="107" y="668"/>
                  </a:lnTo>
                  <a:lnTo>
                    <a:pt x="113" y="672"/>
                  </a:lnTo>
                  <a:lnTo>
                    <a:pt x="119" y="673"/>
                  </a:lnTo>
                  <a:lnTo>
                    <a:pt x="126" y="674"/>
                  </a:lnTo>
                  <a:lnTo>
                    <a:pt x="150" y="674"/>
                  </a:lnTo>
                  <a:lnTo>
                    <a:pt x="150" y="674"/>
                  </a:lnTo>
                  <a:lnTo>
                    <a:pt x="157" y="673"/>
                  </a:lnTo>
                  <a:lnTo>
                    <a:pt x="164" y="672"/>
                  </a:lnTo>
                  <a:lnTo>
                    <a:pt x="170" y="668"/>
                  </a:lnTo>
                  <a:lnTo>
                    <a:pt x="174" y="664"/>
                  </a:lnTo>
                  <a:lnTo>
                    <a:pt x="179" y="659"/>
                  </a:lnTo>
                  <a:lnTo>
                    <a:pt x="181" y="653"/>
                  </a:lnTo>
                  <a:lnTo>
                    <a:pt x="183" y="648"/>
                  </a:lnTo>
                  <a:lnTo>
                    <a:pt x="185" y="641"/>
                  </a:lnTo>
                  <a:lnTo>
                    <a:pt x="185" y="641"/>
                  </a:lnTo>
                  <a:lnTo>
                    <a:pt x="179" y="430"/>
                  </a:lnTo>
                  <a:lnTo>
                    <a:pt x="179" y="430"/>
                  </a:lnTo>
                  <a:lnTo>
                    <a:pt x="175" y="285"/>
                  </a:lnTo>
                  <a:lnTo>
                    <a:pt x="175" y="285"/>
                  </a:lnTo>
                  <a:lnTo>
                    <a:pt x="174" y="225"/>
                  </a:lnTo>
                  <a:lnTo>
                    <a:pt x="174" y="217"/>
                  </a:lnTo>
                  <a:lnTo>
                    <a:pt x="177" y="214"/>
                  </a:lnTo>
                  <a:lnTo>
                    <a:pt x="178" y="212"/>
                  </a:lnTo>
                  <a:lnTo>
                    <a:pt x="178" y="212"/>
                  </a:lnTo>
                  <a:lnTo>
                    <a:pt x="207" y="183"/>
                  </a:lnTo>
                  <a:lnTo>
                    <a:pt x="235" y="151"/>
                  </a:lnTo>
                  <a:lnTo>
                    <a:pt x="247" y="135"/>
                  </a:lnTo>
                  <a:lnTo>
                    <a:pt x="257" y="121"/>
                  </a:lnTo>
                  <a:lnTo>
                    <a:pt x="264" y="111"/>
                  </a:lnTo>
                  <a:lnTo>
                    <a:pt x="265" y="106"/>
                  </a:lnTo>
                  <a:lnTo>
                    <a:pt x="266" y="103"/>
                  </a:lnTo>
                  <a:lnTo>
                    <a:pt x="266" y="103"/>
                  </a:lnTo>
                  <a:lnTo>
                    <a:pt x="264" y="96"/>
                  </a:lnTo>
                  <a:lnTo>
                    <a:pt x="260" y="85"/>
                  </a:lnTo>
                  <a:lnTo>
                    <a:pt x="253" y="74"/>
                  </a:lnTo>
                  <a:lnTo>
                    <a:pt x="243" y="61"/>
                  </a:lnTo>
                  <a:lnTo>
                    <a:pt x="223" y="35"/>
                  </a:lnTo>
                  <a:lnTo>
                    <a:pt x="202" y="11"/>
                  </a:lnTo>
                  <a:lnTo>
                    <a:pt x="201" y="11"/>
                  </a:lnTo>
                  <a:lnTo>
                    <a:pt x="201" y="85"/>
                  </a:lnTo>
                  <a:lnTo>
                    <a:pt x="170" y="132"/>
                  </a:lnTo>
                  <a:lnTo>
                    <a:pt x="106" y="132"/>
                  </a:lnTo>
                  <a:lnTo>
                    <a:pt x="75" y="85"/>
                  </a:lnTo>
                  <a:lnTo>
                    <a:pt x="75" y="11"/>
                  </a:lnTo>
                  <a:lnTo>
                    <a:pt x="74" y="11"/>
                  </a:lnTo>
                  <a:lnTo>
                    <a:pt x="74" y="11"/>
                  </a:lnTo>
                  <a:lnTo>
                    <a:pt x="53" y="35"/>
                  </a:lnTo>
                  <a:lnTo>
                    <a:pt x="33" y="61"/>
                  </a:lnTo>
                  <a:lnTo>
                    <a:pt x="24" y="74"/>
                  </a:lnTo>
                  <a:lnTo>
                    <a:pt x="16" y="85"/>
                  </a:lnTo>
                  <a:lnTo>
                    <a:pt x="12" y="96"/>
                  </a:lnTo>
                  <a:lnTo>
                    <a:pt x="11" y="103"/>
                  </a:lnTo>
                  <a:lnTo>
                    <a:pt x="11" y="103"/>
                  </a:lnTo>
                  <a:lnTo>
                    <a:pt x="11" y="106"/>
                  </a:lnTo>
                  <a:lnTo>
                    <a:pt x="13" y="111"/>
                  </a:lnTo>
                  <a:lnTo>
                    <a:pt x="20" y="121"/>
                  </a:lnTo>
                  <a:lnTo>
                    <a:pt x="29" y="135"/>
                  </a:lnTo>
                  <a:lnTo>
                    <a:pt x="42" y="151"/>
                  </a:lnTo>
                  <a:lnTo>
                    <a:pt x="71" y="183"/>
                  </a:lnTo>
                  <a:lnTo>
                    <a:pt x="99" y="212"/>
                  </a:lnTo>
                  <a:lnTo>
                    <a:pt x="99" y="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44"/>
            <p:cNvSpPr>
              <a:spLocks noEditPoints="1"/>
            </p:cNvSpPr>
            <p:nvPr userDrawn="1"/>
          </p:nvSpPr>
          <p:spPr bwMode="auto">
            <a:xfrm>
              <a:off x="5053" y="1053"/>
              <a:ext cx="61" cy="326"/>
            </a:xfrm>
            <a:custGeom>
              <a:avLst/>
              <a:gdLst>
                <a:gd name="T0" fmla="*/ 44 w 124"/>
                <a:gd name="T1" fmla="*/ 653 h 653"/>
                <a:gd name="T2" fmla="*/ 35 w 124"/>
                <a:gd name="T3" fmla="*/ 652 h 653"/>
                <a:gd name="T4" fmla="*/ 20 w 124"/>
                <a:gd name="T5" fmla="*/ 646 h 653"/>
                <a:gd name="T6" fmla="*/ 7 w 124"/>
                <a:gd name="T7" fmla="*/ 634 h 653"/>
                <a:gd name="T8" fmla="*/ 1 w 124"/>
                <a:gd name="T9" fmla="*/ 618 h 653"/>
                <a:gd name="T10" fmla="*/ 0 w 124"/>
                <a:gd name="T11" fmla="*/ 610 h 653"/>
                <a:gd name="T12" fmla="*/ 11 w 124"/>
                <a:gd name="T13" fmla="*/ 417 h 653"/>
                <a:gd name="T14" fmla="*/ 12 w 124"/>
                <a:gd name="T15" fmla="*/ 405 h 653"/>
                <a:gd name="T16" fmla="*/ 18 w 124"/>
                <a:gd name="T17" fmla="*/ 394 h 653"/>
                <a:gd name="T18" fmla="*/ 25 w 124"/>
                <a:gd name="T19" fmla="*/ 385 h 653"/>
                <a:gd name="T20" fmla="*/ 35 w 124"/>
                <a:gd name="T21" fmla="*/ 378 h 653"/>
                <a:gd name="T22" fmla="*/ 31 w 124"/>
                <a:gd name="T23" fmla="*/ 114 h 653"/>
                <a:gd name="T24" fmla="*/ 78 w 124"/>
                <a:gd name="T25" fmla="*/ 0 h 653"/>
                <a:gd name="T26" fmla="*/ 81 w 124"/>
                <a:gd name="T27" fmla="*/ 114 h 653"/>
                <a:gd name="T28" fmla="*/ 89 w 124"/>
                <a:gd name="T29" fmla="*/ 378 h 653"/>
                <a:gd name="T30" fmla="*/ 99 w 124"/>
                <a:gd name="T31" fmla="*/ 385 h 653"/>
                <a:gd name="T32" fmla="*/ 107 w 124"/>
                <a:gd name="T33" fmla="*/ 394 h 653"/>
                <a:gd name="T34" fmla="*/ 112 w 124"/>
                <a:gd name="T35" fmla="*/ 405 h 653"/>
                <a:gd name="T36" fmla="*/ 113 w 124"/>
                <a:gd name="T37" fmla="*/ 417 h 653"/>
                <a:gd name="T38" fmla="*/ 124 w 124"/>
                <a:gd name="T39" fmla="*/ 610 h 653"/>
                <a:gd name="T40" fmla="*/ 120 w 124"/>
                <a:gd name="T41" fmla="*/ 627 h 653"/>
                <a:gd name="T42" fmla="*/ 111 w 124"/>
                <a:gd name="T43" fmla="*/ 641 h 653"/>
                <a:gd name="T44" fmla="*/ 97 w 124"/>
                <a:gd name="T45" fmla="*/ 650 h 653"/>
                <a:gd name="T46" fmla="*/ 80 w 124"/>
                <a:gd name="T47" fmla="*/ 653 h 653"/>
                <a:gd name="T48" fmla="*/ 11 w 124"/>
                <a:gd name="T49" fmla="*/ 610 h 653"/>
                <a:gd name="T50" fmla="*/ 12 w 124"/>
                <a:gd name="T51" fmla="*/ 617 h 653"/>
                <a:gd name="T52" fmla="*/ 16 w 124"/>
                <a:gd name="T53" fmla="*/ 628 h 653"/>
                <a:gd name="T54" fmla="*/ 26 w 124"/>
                <a:gd name="T55" fmla="*/ 637 h 653"/>
                <a:gd name="T56" fmla="*/ 37 w 124"/>
                <a:gd name="T57" fmla="*/ 642 h 653"/>
                <a:gd name="T58" fmla="*/ 80 w 124"/>
                <a:gd name="T59" fmla="*/ 643 h 653"/>
                <a:gd name="T60" fmla="*/ 87 w 124"/>
                <a:gd name="T61" fmla="*/ 642 h 653"/>
                <a:gd name="T62" fmla="*/ 98 w 124"/>
                <a:gd name="T63" fmla="*/ 637 h 653"/>
                <a:gd name="T64" fmla="*/ 107 w 124"/>
                <a:gd name="T65" fmla="*/ 628 h 653"/>
                <a:gd name="T66" fmla="*/ 113 w 124"/>
                <a:gd name="T67" fmla="*/ 617 h 653"/>
                <a:gd name="T68" fmla="*/ 103 w 124"/>
                <a:gd name="T69" fmla="*/ 417 h 653"/>
                <a:gd name="T70" fmla="*/ 103 w 124"/>
                <a:gd name="T71" fmla="*/ 413 h 653"/>
                <a:gd name="T72" fmla="*/ 99 w 124"/>
                <a:gd name="T73" fmla="*/ 402 h 653"/>
                <a:gd name="T74" fmla="*/ 95 w 124"/>
                <a:gd name="T75" fmla="*/ 394 h 653"/>
                <a:gd name="T76" fmla="*/ 87 w 124"/>
                <a:gd name="T77" fmla="*/ 388 h 653"/>
                <a:gd name="T78" fmla="*/ 79 w 124"/>
                <a:gd name="T79" fmla="*/ 385 h 653"/>
                <a:gd name="T80" fmla="*/ 81 w 124"/>
                <a:gd name="T81" fmla="*/ 104 h 653"/>
                <a:gd name="T82" fmla="*/ 57 w 124"/>
                <a:gd name="T83" fmla="*/ 10 h 653"/>
                <a:gd name="T84" fmla="*/ 54 w 124"/>
                <a:gd name="T85" fmla="*/ 104 h 653"/>
                <a:gd name="T86" fmla="*/ 42 w 124"/>
                <a:gd name="T87" fmla="*/ 386 h 653"/>
                <a:gd name="T88" fmla="*/ 37 w 124"/>
                <a:gd name="T89" fmla="*/ 388 h 653"/>
                <a:gd name="T90" fmla="*/ 30 w 124"/>
                <a:gd name="T91" fmla="*/ 394 h 653"/>
                <a:gd name="T92" fmla="*/ 25 w 124"/>
                <a:gd name="T93" fmla="*/ 402 h 653"/>
                <a:gd name="T94" fmla="*/ 21 w 124"/>
                <a:gd name="T95" fmla="*/ 413 h 653"/>
                <a:gd name="T96" fmla="*/ 21 w 124"/>
                <a:gd name="T97" fmla="*/ 417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4" h="653">
                  <a:moveTo>
                    <a:pt x="80" y="653"/>
                  </a:moveTo>
                  <a:lnTo>
                    <a:pt x="44" y="653"/>
                  </a:lnTo>
                  <a:lnTo>
                    <a:pt x="44" y="653"/>
                  </a:lnTo>
                  <a:lnTo>
                    <a:pt x="35" y="652"/>
                  </a:lnTo>
                  <a:lnTo>
                    <a:pt x="27" y="650"/>
                  </a:lnTo>
                  <a:lnTo>
                    <a:pt x="20" y="646"/>
                  </a:lnTo>
                  <a:lnTo>
                    <a:pt x="13" y="641"/>
                  </a:lnTo>
                  <a:lnTo>
                    <a:pt x="7" y="634"/>
                  </a:lnTo>
                  <a:lnTo>
                    <a:pt x="4" y="627"/>
                  </a:lnTo>
                  <a:lnTo>
                    <a:pt x="1" y="618"/>
                  </a:lnTo>
                  <a:lnTo>
                    <a:pt x="0" y="610"/>
                  </a:lnTo>
                  <a:lnTo>
                    <a:pt x="0" y="610"/>
                  </a:lnTo>
                  <a:lnTo>
                    <a:pt x="11" y="417"/>
                  </a:lnTo>
                  <a:lnTo>
                    <a:pt x="11" y="417"/>
                  </a:lnTo>
                  <a:lnTo>
                    <a:pt x="11" y="410"/>
                  </a:lnTo>
                  <a:lnTo>
                    <a:pt x="12" y="405"/>
                  </a:lnTo>
                  <a:lnTo>
                    <a:pt x="14" y="399"/>
                  </a:lnTo>
                  <a:lnTo>
                    <a:pt x="18" y="394"/>
                  </a:lnTo>
                  <a:lnTo>
                    <a:pt x="21" y="388"/>
                  </a:lnTo>
                  <a:lnTo>
                    <a:pt x="25" y="385"/>
                  </a:lnTo>
                  <a:lnTo>
                    <a:pt x="30" y="380"/>
                  </a:lnTo>
                  <a:lnTo>
                    <a:pt x="35" y="378"/>
                  </a:lnTo>
                  <a:lnTo>
                    <a:pt x="43" y="114"/>
                  </a:lnTo>
                  <a:lnTo>
                    <a:pt x="31" y="114"/>
                  </a:lnTo>
                  <a:lnTo>
                    <a:pt x="48" y="0"/>
                  </a:lnTo>
                  <a:lnTo>
                    <a:pt x="78" y="0"/>
                  </a:lnTo>
                  <a:lnTo>
                    <a:pt x="93" y="114"/>
                  </a:lnTo>
                  <a:lnTo>
                    <a:pt x="81" y="114"/>
                  </a:lnTo>
                  <a:lnTo>
                    <a:pt x="89" y="378"/>
                  </a:lnTo>
                  <a:lnTo>
                    <a:pt x="89" y="378"/>
                  </a:lnTo>
                  <a:lnTo>
                    <a:pt x="95" y="380"/>
                  </a:lnTo>
                  <a:lnTo>
                    <a:pt x="99" y="385"/>
                  </a:lnTo>
                  <a:lnTo>
                    <a:pt x="103" y="388"/>
                  </a:lnTo>
                  <a:lnTo>
                    <a:pt x="107" y="394"/>
                  </a:lnTo>
                  <a:lnTo>
                    <a:pt x="110" y="399"/>
                  </a:lnTo>
                  <a:lnTo>
                    <a:pt x="112" y="405"/>
                  </a:lnTo>
                  <a:lnTo>
                    <a:pt x="113" y="410"/>
                  </a:lnTo>
                  <a:lnTo>
                    <a:pt x="113" y="417"/>
                  </a:lnTo>
                  <a:lnTo>
                    <a:pt x="124" y="610"/>
                  </a:lnTo>
                  <a:lnTo>
                    <a:pt x="124" y="610"/>
                  </a:lnTo>
                  <a:lnTo>
                    <a:pt x="124" y="618"/>
                  </a:lnTo>
                  <a:lnTo>
                    <a:pt x="120" y="627"/>
                  </a:lnTo>
                  <a:lnTo>
                    <a:pt x="117" y="634"/>
                  </a:lnTo>
                  <a:lnTo>
                    <a:pt x="111" y="641"/>
                  </a:lnTo>
                  <a:lnTo>
                    <a:pt x="104" y="646"/>
                  </a:lnTo>
                  <a:lnTo>
                    <a:pt x="97" y="650"/>
                  </a:lnTo>
                  <a:lnTo>
                    <a:pt x="89" y="652"/>
                  </a:lnTo>
                  <a:lnTo>
                    <a:pt x="80" y="653"/>
                  </a:lnTo>
                  <a:lnTo>
                    <a:pt x="80" y="653"/>
                  </a:lnTo>
                  <a:close/>
                  <a:moveTo>
                    <a:pt x="11" y="610"/>
                  </a:moveTo>
                  <a:lnTo>
                    <a:pt x="11" y="610"/>
                  </a:lnTo>
                  <a:lnTo>
                    <a:pt x="12" y="617"/>
                  </a:lnTo>
                  <a:lnTo>
                    <a:pt x="13" y="622"/>
                  </a:lnTo>
                  <a:lnTo>
                    <a:pt x="16" y="628"/>
                  </a:lnTo>
                  <a:lnTo>
                    <a:pt x="21" y="633"/>
                  </a:lnTo>
                  <a:lnTo>
                    <a:pt x="26" y="637"/>
                  </a:lnTo>
                  <a:lnTo>
                    <a:pt x="31" y="641"/>
                  </a:lnTo>
                  <a:lnTo>
                    <a:pt x="37" y="642"/>
                  </a:lnTo>
                  <a:lnTo>
                    <a:pt x="44" y="643"/>
                  </a:lnTo>
                  <a:lnTo>
                    <a:pt x="80" y="643"/>
                  </a:lnTo>
                  <a:lnTo>
                    <a:pt x="80" y="643"/>
                  </a:lnTo>
                  <a:lnTo>
                    <a:pt x="87" y="642"/>
                  </a:lnTo>
                  <a:lnTo>
                    <a:pt x="93" y="641"/>
                  </a:lnTo>
                  <a:lnTo>
                    <a:pt x="98" y="637"/>
                  </a:lnTo>
                  <a:lnTo>
                    <a:pt x="104" y="633"/>
                  </a:lnTo>
                  <a:lnTo>
                    <a:pt x="107" y="628"/>
                  </a:lnTo>
                  <a:lnTo>
                    <a:pt x="111" y="622"/>
                  </a:lnTo>
                  <a:lnTo>
                    <a:pt x="113" y="617"/>
                  </a:lnTo>
                  <a:lnTo>
                    <a:pt x="113" y="610"/>
                  </a:lnTo>
                  <a:lnTo>
                    <a:pt x="103" y="417"/>
                  </a:lnTo>
                  <a:lnTo>
                    <a:pt x="103" y="417"/>
                  </a:lnTo>
                  <a:lnTo>
                    <a:pt x="103" y="413"/>
                  </a:lnTo>
                  <a:lnTo>
                    <a:pt x="102" y="407"/>
                  </a:lnTo>
                  <a:lnTo>
                    <a:pt x="99" y="402"/>
                  </a:lnTo>
                  <a:lnTo>
                    <a:pt x="97" y="399"/>
                  </a:lnTo>
                  <a:lnTo>
                    <a:pt x="95" y="394"/>
                  </a:lnTo>
                  <a:lnTo>
                    <a:pt x="90" y="391"/>
                  </a:lnTo>
                  <a:lnTo>
                    <a:pt x="87" y="388"/>
                  </a:lnTo>
                  <a:lnTo>
                    <a:pt x="82" y="386"/>
                  </a:lnTo>
                  <a:lnTo>
                    <a:pt x="79" y="385"/>
                  </a:lnTo>
                  <a:lnTo>
                    <a:pt x="71" y="104"/>
                  </a:lnTo>
                  <a:lnTo>
                    <a:pt x="81" y="104"/>
                  </a:lnTo>
                  <a:lnTo>
                    <a:pt x="68" y="10"/>
                  </a:lnTo>
                  <a:lnTo>
                    <a:pt x="57" y="10"/>
                  </a:lnTo>
                  <a:lnTo>
                    <a:pt x="43" y="104"/>
                  </a:lnTo>
                  <a:lnTo>
                    <a:pt x="54" y="104"/>
                  </a:lnTo>
                  <a:lnTo>
                    <a:pt x="45" y="385"/>
                  </a:lnTo>
                  <a:lnTo>
                    <a:pt x="42" y="386"/>
                  </a:lnTo>
                  <a:lnTo>
                    <a:pt x="42" y="386"/>
                  </a:lnTo>
                  <a:lnTo>
                    <a:pt x="37" y="388"/>
                  </a:lnTo>
                  <a:lnTo>
                    <a:pt x="34" y="391"/>
                  </a:lnTo>
                  <a:lnTo>
                    <a:pt x="30" y="394"/>
                  </a:lnTo>
                  <a:lnTo>
                    <a:pt x="27" y="399"/>
                  </a:lnTo>
                  <a:lnTo>
                    <a:pt x="25" y="402"/>
                  </a:lnTo>
                  <a:lnTo>
                    <a:pt x="22" y="407"/>
                  </a:lnTo>
                  <a:lnTo>
                    <a:pt x="21" y="413"/>
                  </a:lnTo>
                  <a:lnTo>
                    <a:pt x="21" y="417"/>
                  </a:lnTo>
                  <a:lnTo>
                    <a:pt x="21" y="417"/>
                  </a:lnTo>
                  <a:lnTo>
                    <a:pt x="11" y="6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45"/>
            <p:cNvSpPr>
              <a:spLocks/>
            </p:cNvSpPr>
            <p:nvPr userDrawn="1"/>
          </p:nvSpPr>
          <p:spPr bwMode="auto">
            <a:xfrm>
              <a:off x="3082" y="1505"/>
              <a:ext cx="2180" cy="650"/>
            </a:xfrm>
            <a:custGeom>
              <a:avLst/>
              <a:gdLst>
                <a:gd name="T0" fmla="*/ 3924 w 4362"/>
                <a:gd name="T1" fmla="*/ 0 h 1298"/>
                <a:gd name="T2" fmla="*/ 3991 w 4362"/>
                <a:gd name="T3" fmla="*/ 4 h 1298"/>
                <a:gd name="T4" fmla="*/ 4054 w 4362"/>
                <a:gd name="T5" fmla="*/ 19 h 1298"/>
                <a:gd name="T6" fmla="*/ 4113 w 4362"/>
                <a:gd name="T7" fmla="*/ 42 h 1298"/>
                <a:gd name="T8" fmla="*/ 4168 w 4362"/>
                <a:gd name="T9" fmla="*/ 75 h 1298"/>
                <a:gd name="T10" fmla="*/ 4218 w 4362"/>
                <a:gd name="T11" fmla="*/ 113 h 1298"/>
                <a:gd name="T12" fmla="*/ 4261 w 4362"/>
                <a:gd name="T13" fmla="*/ 159 h 1298"/>
                <a:gd name="T14" fmla="*/ 4298 w 4362"/>
                <a:gd name="T15" fmla="*/ 211 h 1298"/>
                <a:gd name="T16" fmla="*/ 4327 w 4362"/>
                <a:gd name="T17" fmla="*/ 267 h 1298"/>
                <a:gd name="T18" fmla="*/ 4348 w 4362"/>
                <a:gd name="T19" fmla="*/ 328 h 1298"/>
                <a:gd name="T20" fmla="*/ 4359 w 4362"/>
                <a:gd name="T21" fmla="*/ 393 h 1298"/>
                <a:gd name="T22" fmla="*/ 4362 w 4362"/>
                <a:gd name="T23" fmla="*/ 438 h 1298"/>
                <a:gd name="T24" fmla="*/ 4357 w 4362"/>
                <a:gd name="T25" fmla="*/ 496 h 1298"/>
                <a:gd name="T26" fmla="*/ 4346 w 4362"/>
                <a:gd name="T27" fmla="*/ 553 h 1298"/>
                <a:gd name="T28" fmla="*/ 4327 w 4362"/>
                <a:gd name="T29" fmla="*/ 607 h 1298"/>
                <a:gd name="T30" fmla="*/ 4302 w 4362"/>
                <a:gd name="T31" fmla="*/ 658 h 1298"/>
                <a:gd name="T32" fmla="*/ 4271 w 4362"/>
                <a:gd name="T33" fmla="*/ 704 h 1298"/>
                <a:gd name="T34" fmla="*/ 4234 w 4362"/>
                <a:gd name="T35" fmla="*/ 745 h 1298"/>
                <a:gd name="T36" fmla="*/ 4192 w 4362"/>
                <a:gd name="T37" fmla="*/ 782 h 1298"/>
                <a:gd name="T38" fmla="*/ 4146 w 4362"/>
                <a:gd name="T39" fmla="*/ 814 h 1298"/>
                <a:gd name="T40" fmla="*/ 4096 w 4362"/>
                <a:gd name="T41" fmla="*/ 840 h 1298"/>
                <a:gd name="T42" fmla="*/ 4043 w 4362"/>
                <a:gd name="T43" fmla="*/ 858 h 1298"/>
                <a:gd name="T44" fmla="*/ 4005 w 4362"/>
                <a:gd name="T45" fmla="*/ 867 h 1298"/>
                <a:gd name="T46" fmla="*/ 3945 w 4362"/>
                <a:gd name="T47" fmla="*/ 874 h 1298"/>
                <a:gd name="T48" fmla="*/ 327 w 4362"/>
                <a:gd name="T49" fmla="*/ 874 h 1298"/>
                <a:gd name="T50" fmla="*/ 286 w 4362"/>
                <a:gd name="T51" fmla="*/ 878 h 1298"/>
                <a:gd name="T52" fmla="*/ 229 w 4362"/>
                <a:gd name="T53" fmla="*/ 890 h 1298"/>
                <a:gd name="T54" fmla="*/ 180 w 4362"/>
                <a:gd name="T55" fmla="*/ 912 h 1298"/>
                <a:gd name="T56" fmla="*/ 137 w 4362"/>
                <a:gd name="T57" fmla="*/ 943 h 1298"/>
                <a:gd name="T58" fmla="*/ 100 w 4362"/>
                <a:gd name="T59" fmla="*/ 981 h 1298"/>
                <a:gd name="T60" fmla="*/ 69 w 4362"/>
                <a:gd name="T61" fmla="*/ 1025 h 1298"/>
                <a:gd name="T62" fmla="*/ 45 w 4362"/>
                <a:gd name="T63" fmla="*/ 1075 h 1298"/>
                <a:gd name="T64" fmla="*/ 21 w 4362"/>
                <a:gd name="T65" fmla="*/ 1146 h 1298"/>
                <a:gd name="T66" fmla="*/ 4 w 4362"/>
                <a:gd name="T67" fmla="*/ 1259 h 1298"/>
                <a:gd name="T68" fmla="*/ 0 w 4362"/>
                <a:gd name="T69" fmla="*/ 438 h 1298"/>
                <a:gd name="T70" fmla="*/ 3 w 4362"/>
                <a:gd name="T71" fmla="*/ 393 h 1298"/>
                <a:gd name="T72" fmla="*/ 14 w 4362"/>
                <a:gd name="T73" fmla="*/ 328 h 1298"/>
                <a:gd name="T74" fmla="*/ 35 w 4362"/>
                <a:gd name="T75" fmla="*/ 267 h 1298"/>
                <a:gd name="T76" fmla="*/ 64 w 4362"/>
                <a:gd name="T77" fmla="*/ 211 h 1298"/>
                <a:gd name="T78" fmla="*/ 100 w 4362"/>
                <a:gd name="T79" fmla="*/ 159 h 1298"/>
                <a:gd name="T80" fmla="*/ 144 w 4362"/>
                <a:gd name="T81" fmla="*/ 113 h 1298"/>
                <a:gd name="T82" fmla="*/ 194 w 4362"/>
                <a:gd name="T83" fmla="*/ 75 h 1298"/>
                <a:gd name="T84" fmla="*/ 249 w 4362"/>
                <a:gd name="T85" fmla="*/ 42 h 1298"/>
                <a:gd name="T86" fmla="*/ 308 w 4362"/>
                <a:gd name="T87" fmla="*/ 19 h 1298"/>
                <a:gd name="T88" fmla="*/ 371 w 4362"/>
                <a:gd name="T89" fmla="*/ 4 h 1298"/>
                <a:gd name="T90" fmla="*/ 438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438" y="0"/>
                  </a:moveTo>
                  <a:lnTo>
                    <a:pt x="3924" y="0"/>
                  </a:lnTo>
                  <a:lnTo>
                    <a:pt x="3924" y="0"/>
                  </a:lnTo>
                  <a:lnTo>
                    <a:pt x="3946" y="0"/>
                  </a:lnTo>
                  <a:lnTo>
                    <a:pt x="3969" y="2"/>
                  </a:lnTo>
                  <a:lnTo>
                    <a:pt x="3991" y="4"/>
                  </a:lnTo>
                  <a:lnTo>
                    <a:pt x="4011" y="8"/>
                  </a:lnTo>
                  <a:lnTo>
                    <a:pt x="4033" y="14"/>
                  </a:lnTo>
                  <a:lnTo>
                    <a:pt x="4054" y="19"/>
                  </a:lnTo>
                  <a:lnTo>
                    <a:pt x="4074" y="26"/>
                  </a:lnTo>
                  <a:lnTo>
                    <a:pt x="4094" y="34"/>
                  </a:lnTo>
                  <a:lnTo>
                    <a:pt x="4113" y="42"/>
                  </a:lnTo>
                  <a:lnTo>
                    <a:pt x="4132" y="53"/>
                  </a:lnTo>
                  <a:lnTo>
                    <a:pt x="4151" y="63"/>
                  </a:lnTo>
                  <a:lnTo>
                    <a:pt x="4168" y="75"/>
                  </a:lnTo>
                  <a:lnTo>
                    <a:pt x="4185" y="86"/>
                  </a:lnTo>
                  <a:lnTo>
                    <a:pt x="4202" y="99"/>
                  </a:lnTo>
                  <a:lnTo>
                    <a:pt x="4218" y="113"/>
                  </a:lnTo>
                  <a:lnTo>
                    <a:pt x="4233" y="128"/>
                  </a:lnTo>
                  <a:lnTo>
                    <a:pt x="4248" y="143"/>
                  </a:lnTo>
                  <a:lnTo>
                    <a:pt x="4261" y="159"/>
                  </a:lnTo>
                  <a:lnTo>
                    <a:pt x="4274" y="175"/>
                  </a:lnTo>
                  <a:lnTo>
                    <a:pt x="4287" y="192"/>
                  </a:lnTo>
                  <a:lnTo>
                    <a:pt x="4298" y="211"/>
                  </a:lnTo>
                  <a:lnTo>
                    <a:pt x="4309" y="229"/>
                  </a:lnTo>
                  <a:lnTo>
                    <a:pt x="4318" y="247"/>
                  </a:lnTo>
                  <a:lnTo>
                    <a:pt x="4327" y="267"/>
                  </a:lnTo>
                  <a:lnTo>
                    <a:pt x="4335" y="287"/>
                  </a:lnTo>
                  <a:lnTo>
                    <a:pt x="4342" y="307"/>
                  </a:lnTo>
                  <a:lnTo>
                    <a:pt x="4348" y="328"/>
                  </a:lnTo>
                  <a:lnTo>
                    <a:pt x="4352" y="349"/>
                  </a:lnTo>
                  <a:lnTo>
                    <a:pt x="4356" y="371"/>
                  </a:lnTo>
                  <a:lnTo>
                    <a:pt x="4359" y="393"/>
                  </a:lnTo>
                  <a:lnTo>
                    <a:pt x="4361" y="415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57"/>
                  </a:lnTo>
                  <a:lnTo>
                    <a:pt x="4359" y="477"/>
                  </a:lnTo>
                  <a:lnTo>
                    <a:pt x="4357" y="496"/>
                  </a:lnTo>
                  <a:lnTo>
                    <a:pt x="4355" y="516"/>
                  </a:lnTo>
                  <a:lnTo>
                    <a:pt x="4350" y="534"/>
                  </a:lnTo>
                  <a:lnTo>
                    <a:pt x="4346" y="553"/>
                  </a:lnTo>
                  <a:lnTo>
                    <a:pt x="4340" y="571"/>
                  </a:lnTo>
                  <a:lnTo>
                    <a:pt x="4334" y="590"/>
                  </a:lnTo>
                  <a:lnTo>
                    <a:pt x="4327" y="607"/>
                  </a:lnTo>
                  <a:lnTo>
                    <a:pt x="4319" y="624"/>
                  </a:lnTo>
                  <a:lnTo>
                    <a:pt x="4311" y="640"/>
                  </a:lnTo>
                  <a:lnTo>
                    <a:pt x="4302" y="658"/>
                  </a:lnTo>
                  <a:lnTo>
                    <a:pt x="4293" y="673"/>
                  </a:lnTo>
                  <a:lnTo>
                    <a:pt x="4282" y="689"/>
                  </a:lnTo>
                  <a:lnTo>
                    <a:pt x="4271" y="704"/>
                  </a:lnTo>
                  <a:lnTo>
                    <a:pt x="4259" y="719"/>
                  </a:lnTo>
                  <a:lnTo>
                    <a:pt x="4246" y="733"/>
                  </a:lnTo>
                  <a:lnTo>
                    <a:pt x="4234" y="745"/>
                  </a:lnTo>
                  <a:lnTo>
                    <a:pt x="4220" y="759"/>
                  </a:lnTo>
                  <a:lnTo>
                    <a:pt x="4206" y="771"/>
                  </a:lnTo>
                  <a:lnTo>
                    <a:pt x="4192" y="782"/>
                  </a:lnTo>
                  <a:lnTo>
                    <a:pt x="4177" y="794"/>
                  </a:lnTo>
                  <a:lnTo>
                    <a:pt x="4162" y="804"/>
                  </a:lnTo>
                  <a:lnTo>
                    <a:pt x="4146" y="814"/>
                  </a:lnTo>
                  <a:lnTo>
                    <a:pt x="4130" y="824"/>
                  </a:lnTo>
                  <a:lnTo>
                    <a:pt x="4113" y="832"/>
                  </a:lnTo>
                  <a:lnTo>
                    <a:pt x="4096" y="840"/>
                  </a:lnTo>
                  <a:lnTo>
                    <a:pt x="4078" y="847"/>
                  </a:lnTo>
                  <a:lnTo>
                    <a:pt x="4060" y="853"/>
                  </a:lnTo>
                  <a:lnTo>
                    <a:pt x="4043" y="858"/>
                  </a:lnTo>
                  <a:lnTo>
                    <a:pt x="4023" y="863"/>
                  </a:lnTo>
                  <a:lnTo>
                    <a:pt x="4005" y="867"/>
                  </a:lnTo>
                  <a:lnTo>
                    <a:pt x="4005" y="867"/>
                  </a:lnTo>
                  <a:lnTo>
                    <a:pt x="3985" y="871"/>
                  </a:lnTo>
                  <a:lnTo>
                    <a:pt x="3964" y="873"/>
                  </a:lnTo>
                  <a:lnTo>
                    <a:pt x="3945" y="874"/>
                  </a:lnTo>
                  <a:lnTo>
                    <a:pt x="3924" y="874"/>
                  </a:lnTo>
                  <a:lnTo>
                    <a:pt x="438" y="874"/>
                  </a:lnTo>
                  <a:lnTo>
                    <a:pt x="327" y="874"/>
                  </a:lnTo>
                  <a:lnTo>
                    <a:pt x="327" y="874"/>
                  </a:lnTo>
                  <a:lnTo>
                    <a:pt x="307" y="875"/>
                  </a:lnTo>
                  <a:lnTo>
                    <a:pt x="286" y="878"/>
                  </a:lnTo>
                  <a:lnTo>
                    <a:pt x="266" y="880"/>
                  </a:lnTo>
                  <a:lnTo>
                    <a:pt x="248" y="885"/>
                  </a:lnTo>
                  <a:lnTo>
                    <a:pt x="229" y="890"/>
                  </a:lnTo>
                  <a:lnTo>
                    <a:pt x="212" y="896"/>
                  </a:lnTo>
                  <a:lnTo>
                    <a:pt x="196" y="904"/>
                  </a:lnTo>
                  <a:lnTo>
                    <a:pt x="180" y="912"/>
                  </a:lnTo>
                  <a:lnTo>
                    <a:pt x="165" y="921"/>
                  </a:lnTo>
                  <a:lnTo>
                    <a:pt x="151" y="932"/>
                  </a:lnTo>
                  <a:lnTo>
                    <a:pt x="137" y="943"/>
                  </a:lnTo>
                  <a:lnTo>
                    <a:pt x="123" y="955"/>
                  </a:lnTo>
                  <a:lnTo>
                    <a:pt x="112" y="968"/>
                  </a:lnTo>
                  <a:lnTo>
                    <a:pt x="100" y="981"/>
                  </a:lnTo>
                  <a:lnTo>
                    <a:pt x="89" y="995"/>
                  </a:lnTo>
                  <a:lnTo>
                    <a:pt x="79" y="1010"/>
                  </a:lnTo>
                  <a:lnTo>
                    <a:pt x="69" y="1025"/>
                  </a:lnTo>
                  <a:lnTo>
                    <a:pt x="60" y="1041"/>
                  </a:lnTo>
                  <a:lnTo>
                    <a:pt x="52" y="1057"/>
                  </a:lnTo>
                  <a:lnTo>
                    <a:pt x="45" y="1075"/>
                  </a:lnTo>
                  <a:lnTo>
                    <a:pt x="38" y="1092"/>
                  </a:lnTo>
                  <a:lnTo>
                    <a:pt x="31" y="1109"/>
                  </a:lnTo>
                  <a:lnTo>
                    <a:pt x="21" y="1146"/>
                  </a:lnTo>
                  <a:lnTo>
                    <a:pt x="13" y="1183"/>
                  </a:lnTo>
                  <a:lnTo>
                    <a:pt x="7" y="1221"/>
                  </a:lnTo>
                  <a:lnTo>
                    <a:pt x="4" y="1259"/>
                  </a:lnTo>
                  <a:lnTo>
                    <a:pt x="3" y="1298"/>
                  </a:lnTo>
                  <a:lnTo>
                    <a:pt x="0" y="129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15"/>
                  </a:lnTo>
                  <a:lnTo>
                    <a:pt x="3" y="393"/>
                  </a:lnTo>
                  <a:lnTo>
                    <a:pt x="6" y="371"/>
                  </a:lnTo>
                  <a:lnTo>
                    <a:pt x="9" y="349"/>
                  </a:lnTo>
                  <a:lnTo>
                    <a:pt x="14" y="328"/>
                  </a:lnTo>
                  <a:lnTo>
                    <a:pt x="21" y="307"/>
                  </a:lnTo>
                  <a:lnTo>
                    <a:pt x="27" y="287"/>
                  </a:lnTo>
                  <a:lnTo>
                    <a:pt x="35" y="267"/>
                  </a:lnTo>
                  <a:lnTo>
                    <a:pt x="44" y="247"/>
                  </a:lnTo>
                  <a:lnTo>
                    <a:pt x="53" y="229"/>
                  </a:lnTo>
                  <a:lnTo>
                    <a:pt x="64" y="211"/>
                  </a:lnTo>
                  <a:lnTo>
                    <a:pt x="75" y="192"/>
                  </a:lnTo>
                  <a:lnTo>
                    <a:pt x="88" y="175"/>
                  </a:lnTo>
                  <a:lnTo>
                    <a:pt x="100" y="159"/>
                  </a:lnTo>
                  <a:lnTo>
                    <a:pt x="114" y="143"/>
                  </a:lnTo>
                  <a:lnTo>
                    <a:pt x="129" y="128"/>
                  </a:lnTo>
                  <a:lnTo>
                    <a:pt x="144" y="113"/>
                  </a:lnTo>
                  <a:lnTo>
                    <a:pt x="160" y="99"/>
                  </a:lnTo>
                  <a:lnTo>
                    <a:pt x="176" y="86"/>
                  </a:lnTo>
                  <a:lnTo>
                    <a:pt x="194" y="75"/>
                  </a:lnTo>
                  <a:lnTo>
                    <a:pt x="211" y="63"/>
                  </a:lnTo>
                  <a:lnTo>
                    <a:pt x="229" y="53"/>
                  </a:lnTo>
                  <a:lnTo>
                    <a:pt x="249" y="42"/>
                  </a:lnTo>
                  <a:lnTo>
                    <a:pt x="267" y="34"/>
                  </a:lnTo>
                  <a:lnTo>
                    <a:pt x="288" y="26"/>
                  </a:lnTo>
                  <a:lnTo>
                    <a:pt x="308" y="19"/>
                  </a:lnTo>
                  <a:lnTo>
                    <a:pt x="329" y="14"/>
                  </a:lnTo>
                  <a:lnTo>
                    <a:pt x="350" y="8"/>
                  </a:lnTo>
                  <a:lnTo>
                    <a:pt x="371" y="4"/>
                  </a:lnTo>
                  <a:lnTo>
                    <a:pt x="393" y="2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46"/>
            <p:cNvSpPr>
              <a:spLocks/>
            </p:cNvSpPr>
            <p:nvPr userDrawn="1"/>
          </p:nvSpPr>
          <p:spPr bwMode="auto">
            <a:xfrm>
              <a:off x="498" y="1505"/>
              <a:ext cx="2180" cy="650"/>
            </a:xfrm>
            <a:custGeom>
              <a:avLst/>
              <a:gdLst>
                <a:gd name="T0" fmla="*/ 438 w 4362"/>
                <a:gd name="T1" fmla="*/ 0 h 1298"/>
                <a:gd name="T2" fmla="*/ 371 w 4362"/>
                <a:gd name="T3" fmla="*/ 4 h 1298"/>
                <a:gd name="T4" fmla="*/ 308 w 4362"/>
                <a:gd name="T5" fmla="*/ 19 h 1298"/>
                <a:gd name="T6" fmla="*/ 249 w 4362"/>
                <a:gd name="T7" fmla="*/ 42 h 1298"/>
                <a:gd name="T8" fmla="*/ 194 w 4362"/>
                <a:gd name="T9" fmla="*/ 75 h 1298"/>
                <a:gd name="T10" fmla="*/ 144 w 4362"/>
                <a:gd name="T11" fmla="*/ 113 h 1298"/>
                <a:gd name="T12" fmla="*/ 101 w 4362"/>
                <a:gd name="T13" fmla="*/ 159 h 1298"/>
                <a:gd name="T14" fmla="*/ 64 w 4362"/>
                <a:gd name="T15" fmla="*/ 211 h 1298"/>
                <a:gd name="T16" fmla="*/ 35 w 4362"/>
                <a:gd name="T17" fmla="*/ 267 h 1298"/>
                <a:gd name="T18" fmla="*/ 14 w 4362"/>
                <a:gd name="T19" fmla="*/ 328 h 1298"/>
                <a:gd name="T20" fmla="*/ 3 w 4362"/>
                <a:gd name="T21" fmla="*/ 393 h 1298"/>
                <a:gd name="T22" fmla="*/ 0 w 4362"/>
                <a:gd name="T23" fmla="*/ 438 h 1298"/>
                <a:gd name="T24" fmla="*/ 5 w 4362"/>
                <a:gd name="T25" fmla="*/ 496 h 1298"/>
                <a:gd name="T26" fmla="*/ 16 w 4362"/>
                <a:gd name="T27" fmla="*/ 553 h 1298"/>
                <a:gd name="T28" fmla="*/ 35 w 4362"/>
                <a:gd name="T29" fmla="*/ 607 h 1298"/>
                <a:gd name="T30" fmla="*/ 60 w 4362"/>
                <a:gd name="T31" fmla="*/ 658 h 1298"/>
                <a:gd name="T32" fmla="*/ 91 w 4362"/>
                <a:gd name="T33" fmla="*/ 704 h 1298"/>
                <a:gd name="T34" fmla="*/ 128 w 4362"/>
                <a:gd name="T35" fmla="*/ 745 h 1298"/>
                <a:gd name="T36" fmla="*/ 170 w 4362"/>
                <a:gd name="T37" fmla="*/ 782 h 1298"/>
                <a:gd name="T38" fmla="*/ 216 w 4362"/>
                <a:gd name="T39" fmla="*/ 814 h 1298"/>
                <a:gd name="T40" fmla="*/ 266 w 4362"/>
                <a:gd name="T41" fmla="*/ 840 h 1298"/>
                <a:gd name="T42" fmla="*/ 319 w 4362"/>
                <a:gd name="T43" fmla="*/ 858 h 1298"/>
                <a:gd name="T44" fmla="*/ 357 w 4362"/>
                <a:gd name="T45" fmla="*/ 867 h 1298"/>
                <a:gd name="T46" fmla="*/ 417 w 4362"/>
                <a:gd name="T47" fmla="*/ 874 h 1298"/>
                <a:gd name="T48" fmla="*/ 4035 w 4362"/>
                <a:gd name="T49" fmla="*/ 874 h 1298"/>
                <a:gd name="T50" fmla="*/ 4076 w 4362"/>
                <a:gd name="T51" fmla="*/ 878 h 1298"/>
                <a:gd name="T52" fmla="*/ 4133 w 4362"/>
                <a:gd name="T53" fmla="*/ 890 h 1298"/>
                <a:gd name="T54" fmla="*/ 4182 w 4362"/>
                <a:gd name="T55" fmla="*/ 912 h 1298"/>
                <a:gd name="T56" fmla="*/ 4225 w 4362"/>
                <a:gd name="T57" fmla="*/ 943 h 1298"/>
                <a:gd name="T58" fmla="*/ 4262 w 4362"/>
                <a:gd name="T59" fmla="*/ 981 h 1298"/>
                <a:gd name="T60" fmla="*/ 4293 w 4362"/>
                <a:gd name="T61" fmla="*/ 1025 h 1298"/>
                <a:gd name="T62" fmla="*/ 4317 w 4362"/>
                <a:gd name="T63" fmla="*/ 1075 h 1298"/>
                <a:gd name="T64" fmla="*/ 4341 w 4362"/>
                <a:gd name="T65" fmla="*/ 1146 h 1298"/>
                <a:gd name="T66" fmla="*/ 4358 w 4362"/>
                <a:gd name="T67" fmla="*/ 1259 h 1298"/>
                <a:gd name="T68" fmla="*/ 4362 w 4362"/>
                <a:gd name="T69" fmla="*/ 438 h 1298"/>
                <a:gd name="T70" fmla="*/ 4359 w 4362"/>
                <a:gd name="T71" fmla="*/ 393 h 1298"/>
                <a:gd name="T72" fmla="*/ 4348 w 4362"/>
                <a:gd name="T73" fmla="*/ 328 h 1298"/>
                <a:gd name="T74" fmla="*/ 4327 w 4362"/>
                <a:gd name="T75" fmla="*/ 267 h 1298"/>
                <a:gd name="T76" fmla="*/ 4298 w 4362"/>
                <a:gd name="T77" fmla="*/ 211 h 1298"/>
                <a:gd name="T78" fmla="*/ 4262 w 4362"/>
                <a:gd name="T79" fmla="*/ 159 h 1298"/>
                <a:gd name="T80" fmla="*/ 4218 w 4362"/>
                <a:gd name="T81" fmla="*/ 113 h 1298"/>
                <a:gd name="T82" fmla="*/ 4168 w 4362"/>
                <a:gd name="T83" fmla="*/ 75 h 1298"/>
                <a:gd name="T84" fmla="*/ 4113 w 4362"/>
                <a:gd name="T85" fmla="*/ 42 h 1298"/>
                <a:gd name="T86" fmla="*/ 4054 w 4362"/>
                <a:gd name="T87" fmla="*/ 19 h 1298"/>
                <a:gd name="T88" fmla="*/ 3991 w 4362"/>
                <a:gd name="T89" fmla="*/ 4 h 1298"/>
                <a:gd name="T90" fmla="*/ 3924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3924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2"/>
                  </a:lnTo>
                  <a:lnTo>
                    <a:pt x="371" y="4"/>
                  </a:lnTo>
                  <a:lnTo>
                    <a:pt x="351" y="8"/>
                  </a:lnTo>
                  <a:lnTo>
                    <a:pt x="329" y="14"/>
                  </a:lnTo>
                  <a:lnTo>
                    <a:pt x="308" y="19"/>
                  </a:lnTo>
                  <a:lnTo>
                    <a:pt x="288" y="26"/>
                  </a:lnTo>
                  <a:lnTo>
                    <a:pt x="268" y="34"/>
                  </a:lnTo>
                  <a:lnTo>
                    <a:pt x="249" y="42"/>
                  </a:lnTo>
                  <a:lnTo>
                    <a:pt x="230" y="53"/>
                  </a:lnTo>
                  <a:lnTo>
                    <a:pt x="211" y="63"/>
                  </a:lnTo>
                  <a:lnTo>
                    <a:pt x="194" y="75"/>
                  </a:lnTo>
                  <a:lnTo>
                    <a:pt x="177" y="86"/>
                  </a:lnTo>
                  <a:lnTo>
                    <a:pt x="160" y="99"/>
                  </a:lnTo>
                  <a:lnTo>
                    <a:pt x="144" y="113"/>
                  </a:lnTo>
                  <a:lnTo>
                    <a:pt x="129" y="128"/>
                  </a:lnTo>
                  <a:lnTo>
                    <a:pt x="114" y="143"/>
                  </a:lnTo>
                  <a:lnTo>
                    <a:pt x="101" y="159"/>
                  </a:lnTo>
                  <a:lnTo>
                    <a:pt x="88" y="175"/>
                  </a:lnTo>
                  <a:lnTo>
                    <a:pt x="75" y="192"/>
                  </a:lnTo>
                  <a:lnTo>
                    <a:pt x="64" y="211"/>
                  </a:lnTo>
                  <a:lnTo>
                    <a:pt x="53" y="229"/>
                  </a:lnTo>
                  <a:lnTo>
                    <a:pt x="44" y="247"/>
                  </a:lnTo>
                  <a:lnTo>
                    <a:pt x="35" y="267"/>
                  </a:lnTo>
                  <a:lnTo>
                    <a:pt x="27" y="287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49"/>
                  </a:lnTo>
                  <a:lnTo>
                    <a:pt x="6" y="371"/>
                  </a:lnTo>
                  <a:lnTo>
                    <a:pt x="3" y="393"/>
                  </a:lnTo>
                  <a:lnTo>
                    <a:pt x="1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3" y="477"/>
                  </a:lnTo>
                  <a:lnTo>
                    <a:pt x="5" y="496"/>
                  </a:lnTo>
                  <a:lnTo>
                    <a:pt x="7" y="516"/>
                  </a:lnTo>
                  <a:lnTo>
                    <a:pt x="12" y="534"/>
                  </a:lnTo>
                  <a:lnTo>
                    <a:pt x="16" y="553"/>
                  </a:lnTo>
                  <a:lnTo>
                    <a:pt x="22" y="571"/>
                  </a:lnTo>
                  <a:lnTo>
                    <a:pt x="28" y="590"/>
                  </a:lnTo>
                  <a:lnTo>
                    <a:pt x="35" y="607"/>
                  </a:lnTo>
                  <a:lnTo>
                    <a:pt x="43" y="624"/>
                  </a:lnTo>
                  <a:lnTo>
                    <a:pt x="51" y="640"/>
                  </a:lnTo>
                  <a:lnTo>
                    <a:pt x="60" y="658"/>
                  </a:lnTo>
                  <a:lnTo>
                    <a:pt x="69" y="673"/>
                  </a:lnTo>
                  <a:lnTo>
                    <a:pt x="80" y="689"/>
                  </a:lnTo>
                  <a:lnTo>
                    <a:pt x="91" y="704"/>
                  </a:lnTo>
                  <a:lnTo>
                    <a:pt x="103" y="719"/>
                  </a:lnTo>
                  <a:lnTo>
                    <a:pt x="116" y="733"/>
                  </a:lnTo>
                  <a:lnTo>
                    <a:pt x="128" y="745"/>
                  </a:lnTo>
                  <a:lnTo>
                    <a:pt x="142" y="759"/>
                  </a:lnTo>
                  <a:lnTo>
                    <a:pt x="156" y="771"/>
                  </a:lnTo>
                  <a:lnTo>
                    <a:pt x="170" y="782"/>
                  </a:lnTo>
                  <a:lnTo>
                    <a:pt x="185" y="794"/>
                  </a:lnTo>
                  <a:lnTo>
                    <a:pt x="200" y="804"/>
                  </a:lnTo>
                  <a:lnTo>
                    <a:pt x="216" y="814"/>
                  </a:lnTo>
                  <a:lnTo>
                    <a:pt x="232" y="824"/>
                  </a:lnTo>
                  <a:lnTo>
                    <a:pt x="249" y="832"/>
                  </a:lnTo>
                  <a:lnTo>
                    <a:pt x="266" y="840"/>
                  </a:lnTo>
                  <a:lnTo>
                    <a:pt x="284" y="847"/>
                  </a:lnTo>
                  <a:lnTo>
                    <a:pt x="302" y="853"/>
                  </a:lnTo>
                  <a:lnTo>
                    <a:pt x="319" y="858"/>
                  </a:lnTo>
                  <a:lnTo>
                    <a:pt x="339" y="863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77" y="871"/>
                  </a:lnTo>
                  <a:lnTo>
                    <a:pt x="398" y="873"/>
                  </a:lnTo>
                  <a:lnTo>
                    <a:pt x="417" y="874"/>
                  </a:lnTo>
                  <a:lnTo>
                    <a:pt x="438" y="874"/>
                  </a:lnTo>
                  <a:lnTo>
                    <a:pt x="3924" y="874"/>
                  </a:lnTo>
                  <a:lnTo>
                    <a:pt x="4035" y="874"/>
                  </a:lnTo>
                  <a:lnTo>
                    <a:pt x="4035" y="874"/>
                  </a:lnTo>
                  <a:lnTo>
                    <a:pt x="4055" y="875"/>
                  </a:lnTo>
                  <a:lnTo>
                    <a:pt x="4076" y="878"/>
                  </a:lnTo>
                  <a:lnTo>
                    <a:pt x="4096" y="880"/>
                  </a:lnTo>
                  <a:lnTo>
                    <a:pt x="4114" y="885"/>
                  </a:lnTo>
                  <a:lnTo>
                    <a:pt x="4133" y="890"/>
                  </a:lnTo>
                  <a:lnTo>
                    <a:pt x="4150" y="896"/>
                  </a:lnTo>
                  <a:lnTo>
                    <a:pt x="4166" y="904"/>
                  </a:lnTo>
                  <a:lnTo>
                    <a:pt x="4182" y="912"/>
                  </a:lnTo>
                  <a:lnTo>
                    <a:pt x="4197" y="921"/>
                  </a:lnTo>
                  <a:lnTo>
                    <a:pt x="4211" y="932"/>
                  </a:lnTo>
                  <a:lnTo>
                    <a:pt x="4225" y="943"/>
                  </a:lnTo>
                  <a:lnTo>
                    <a:pt x="4239" y="955"/>
                  </a:lnTo>
                  <a:lnTo>
                    <a:pt x="4250" y="968"/>
                  </a:lnTo>
                  <a:lnTo>
                    <a:pt x="4262" y="981"/>
                  </a:lnTo>
                  <a:lnTo>
                    <a:pt x="4273" y="995"/>
                  </a:lnTo>
                  <a:lnTo>
                    <a:pt x="4283" y="1010"/>
                  </a:lnTo>
                  <a:lnTo>
                    <a:pt x="4293" y="1025"/>
                  </a:lnTo>
                  <a:lnTo>
                    <a:pt x="4302" y="1041"/>
                  </a:lnTo>
                  <a:lnTo>
                    <a:pt x="4310" y="1057"/>
                  </a:lnTo>
                  <a:lnTo>
                    <a:pt x="4317" y="1075"/>
                  </a:lnTo>
                  <a:lnTo>
                    <a:pt x="4324" y="1092"/>
                  </a:lnTo>
                  <a:lnTo>
                    <a:pt x="4331" y="1109"/>
                  </a:lnTo>
                  <a:lnTo>
                    <a:pt x="4341" y="1146"/>
                  </a:lnTo>
                  <a:lnTo>
                    <a:pt x="4349" y="1183"/>
                  </a:lnTo>
                  <a:lnTo>
                    <a:pt x="4355" y="1221"/>
                  </a:lnTo>
                  <a:lnTo>
                    <a:pt x="4358" y="1259"/>
                  </a:lnTo>
                  <a:lnTo>
                    <a:pt x="4359" y="1298"/>
                  </a:lnTo>
                  <a:lnTo>
                    <a:pt x="4362" y="1298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15"/>
                  </a:lnTo>
                  <a:lnTo>
                    <a:pt x="4359" y="393"/>
                  </a:lnTo>
                  <a:lnTo>
                    <a:pt x="4356" y="371"/>
                  </a:lnTo>
                  <a:lnTo>
                    <a:pt x="4353" y="349"/>
                  </a:lnTo>
                  <a:lnTo>
                    <a:pt x="4348" y="328"/>
                  </a:lnTo>
                  <a:lnTo>
                    <a:pt x="4341" y="307"/>
                  </a:lnTo>
                  <a:lnTo>
                    <a:pt x="4335" y="287"/>
                  </a:lnTo>
                  <a:lnTo>
                    <a:pt x="4327" y="267"/>
                  </a:lnTo>
                  <a:lnTo>
                    <a:pt x="4318" y="247"/>
                  </a:lnTo>
                  <a:lnTo>
                    <a:pt x="4309" y="229"/>
                  </a:lnTo>
                  <a:lnTo>
                    <a:pt x="4298" y="211"/>
                  </a:lnTo>
                  <a:lnTo>
                    <a:pt x="4287" y="192"/>
                  </a:lnTo>
                  <a:lnTo>
                    <a:pt x="4274" y="175"/>
                  </a:lnTo>
                  <a:lnTo>
                    <a:pt x="4262" y="159"/>
                  </a:lnTo>
                  <a:lnTo>
                    <a:pt x="4248" y="143"/>
                  </a:lnTo>
                  <a:lnTo>
                    <a:pt x="4233" y="128"/>
                  </a:lnTo>
                  <a:lnTo>
                    <a:pt x="4218" y="113"/>
                  </a:lnTo>
                  <a:lnTo>
                    <a:pt x="4202" y="99"/>
                  </a:lnTo>
                  <a:lnTo>
                    <a:pt x="4186" y="86"/>
                  </a:lnTo>
                  <a:lnTo>
                    <a:pt x="4168" y="75"/>
                  </a:lnTo>
                  <a:lnTo>
                    <a:pt x="4151" y="63"/>
                  </a:lnTo>
                  <a:lnTo>
                    <a:pt x="4133" y="53"/>
                  </a:lnTo>
                  <a:lnTo>
                    <a:pt x="4113" y="42"/>
                  </a:lnTo>
                  <a:lnTo>
                    <a:pt x="4095" y="34"/>
                  </a:lnTo>
                  <a:lnTo>
                    <a:pt x="4074" y="26"/>
                  </a:lnTo>
                  <a:lnTo>
                    <a:pt x="4054" y="19"/>
                  </a:lnTo>
                  <a:lnTo>
                    <a:pt x="4033" y="14"/>
                  </a:lnTo>
                  <a:lnTo>
                    <a:pt x="4012" y="8"/>
                  </a:lnTo>
                  <a:lnTo>
                    <a:pt x="3991" y="4"/>
                  </a:lnTo>
                  <a:lnTo>
                    <a:pt x="3969" y="2"/>
                  </a:lnTo>
                  <a:lnTo>
                    <a:pt x="3946" y="0"/>
                  </a:lnTo>
                  <a:lnTo>
                    <a:pt x="3924" y="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FB71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47"/>
            <p:cNvSpPr>
              <a:spLocks noEditPoints="1"/>
            </p:cNvSpPr>
            <p:nvPr userDrawn="1"/>
          </p:nvSpPr>
          <p:spPr bwMode="auto">
            <a:xfrm>
              <a:off x="580" y="1571"/>
              <a:ext cx="331" cy="316"/>
            </a:xfrm>
            <a:custGeom>
              <a:avLst/>
              <a:gdLst>
                <a:gd name="T0" fmla="*/ 115 w 661"/>
                <a:gd name="T1" fmla="*/ 574 h 633"/>
                <a:gd name="T2" fmla="*/ 5 w 661"/>
                <a:gd name="T3" fmla="*/ 381 h 633"/>
                <a:gd name="T4" fmla="*/ 0 w 661"/>
                <a:gd name="T5" fmla="*/ 258 h 633"/>
                <a:gd name="T6" fmla="*/ 112 w 661"/>
                <a:gd name="T7" fmla="*/ 67 h 633"/>
                <a:gd name="T8" fmla="*/ 215 w 661"/>
                <a:gd name="T9" fmla="*/ 1 h 633"/>
                <a:gd name="T10" fmla="*/ 438 w 661"/>
                <a:gd name="T11" fmla="*/ 1 h 633"/>
                <a:gd name="T12" fmla="*/ 546 w 661"/>
                <a:gd name="T13" fmla="*/ 60 h 633"/>
                <a:gd name="T14" fmla="*/ 657 w 661"/>
                <a:gd name="T15" fmla="*/ 252 h 633"/>
                <a:gd name="T16" fmla="*/ 661 w 661"/>
                <a:gd name="T17" fmla="*/ 375 h 633"/>
                <a:gd name="T18" fmla="*/ 550 w 661"/>
                <a:gd name="T19" fmla="*/ 567 h 633"/>
                <a:gd name="T20" fmla="*/ 446 w 661"/>
                <a:gd name="T21" fmla="*/ 631 h 633"/>
                <a:gd name="T22" fmla="*/ 224 w 661"/>
                <a:gd name="T23" fmla="*/ 631 h 633"/>
                <a:gd name="T24" fmla="*/ 219 w 661"/>
                <a:gd name="T25" fmla="*/ 618 h 633"/>
                <a:gd name="T26" fmla="*/ 369 w 661"/>
                <a:gd name="T27" fmla="*/ 566 h 633"/>
                <a:gd name="T28" fmla="*/ 536 w 661"/>
                <a:gd name="T29" fmla="*/ 563 h 633"/>
                <a:gd name="T30" fmla="*/ 565 w 661"/>
                <a:gd name="T31" fmla="*/ 408 h 633"/>
                <a:gd name="T32" fmla="*/ 568 w 661"/>
                <a:gd name="T33" fmla="*/ 227 h 633"/>
                <a:gd name="T34" fmla="*/ 536 w 661"/>
                <a:gd name="T35" fmla="*/ 69 h 633"/>
                <a:gd name="T36" fmla="*/ 293 w 661"/>
                <a:gd name="T37" fmla="*/ 68 h 633"/>
                <a:gd name="T38" fmla="*/ 219 w 661"/>
                <a:gd name="T39" fmla="*/ 15 h 633"/>
                <a:gd name="T40" fmla="*/ 97 w 661"/>
                <a:gd name="T41" fmla="*/ 225 h 633"/>
                <a:gd name="T42" fmla="*/ 93 w 661"/>
                <a:gd name="T43" fmla="*/ 406 h 633"/>
                <a:gd name="T44" fmla="*/ 135 w 661"/>
                <a:gd name="T45" fmla="*/ 478 h 633"/>
                <a:gd name="T46" fmla="*/ 302 w 661"/>
                <a:gd name="T47" fmla="*/ 461 h 633"/>
                <a:gd name="T48" fmla="*/ 237 w 661"/>
                <a:gd name="T49" fmla="*/ 430 h 633"/>
                <a:gd name="T50" fmla="*/ 202 w 661"/>
                <a:gd name="T51" fmla="*/ 386 h 633"/>
                <a:gd name="T52" fmla="*/ 184 w 661"/>
                <a:gd name="T53" fmla="*/ 317 h 633"/>
                <a:gd name="T54" fmla="*/ 195 w 661"/>
                <a:gd name="T55" fmla="*/ 260 h 633"/>
                <a:gd name="T56" fmla="*/ 227 w 661"/>
                <a:gd name="T57" fmla="*/ 213 h 633"/>
                <a:gd name="T58" fmla="*/ 288 w 661"/>
                <a:gd name="T59" fmla="*/ 176 h 633"/>
                <a:gd name="T60" fmla="*/ 346 w 661"/>
                <a:gd name="T61" fmla="*/ 171 h 633"/>
                <a:gd name="T62" fmla="*/ 412 w 661"/>
                <a:gd name="T63" fmla="*/ 195 h 633"/>
                <a:gd name="T64" fmla="*/ 460 w 661"/>
                <a:gd name="T65" fmla="*/ 247 h 633"/>
                <a:gd name="T66" fmla="*/ 477 w 661"/>
                <a:gd name="T67" fmla="*/ 317 h 633"/>
                <a:gd name="T68" fmla="*/ 465 w 661"/>
                <a:gd name="T69" fmla="*/ 373 h 633"/>
                <a:gd name="T70" fmla="*/ 424 w 661"/>
                <a:gd name="T71" fmla="*/ 430 h 633"/>
                <a:gd name="T72" fmla="*/ 361 w 661"/>
                <a:gd name="T73" fmla="*/ 460 h 633"/>
                <a:gd name="T74" fmla="*/ 331 w 661"/>
                <a:gd name="T75" fmla="*/ 183 h 633"/>
                <a:gd name="T76" fmla="*/ 268 w 661"/>
                <a:gd name="T77" fmla="*/ 199 h 633"/>
                <a:gd name="T78" fmla="*/ 228 w 661"/>
                <a:gd name="T79" fmla="*/ 233 h 633"/>
                <a:gd name="T80" fmla="*/ 201 w 661"/>
                <a:gd name="T81" fmla="*/ 290 h 633"/>
                <a:gd name="T82" fmla="*/ 201 w 661"/>
                <a:gd name="T83" fmla="*/ 343 h 633"/>
                <a:gd name="T84" fmla="*/ 228 w 661"/>
                <a:gd name="T85" fmla="*/ 401 h 633"/>
                <a:gd name="T86" fmla="*/ 268 w 661"/>
                <a:gd name="T87" fmla="*/ 434 h 633"/>
                <a:gd name="T88" fmla="*/ 331 w 661"/>
                <a:gd name="T89" fmla="*/ 449 h 633"/>
                <a:gd name="T90" fmla="*/ 383 w 661"/>
                <a:gd name="T91" fmla="*/ 439 h 633"/>
                <a:gd name="T92" fmla="*/ 433 w 661"/>
                <a:gd name="T93" fmla="*/ 401 h 633"/>
                <a:gd name="T94" fmla="*/ 461 w 661"/>
                <a:gd name="T95" fmla="*/ 343 h 633"/>
                <a:gd name="T96" fmla="*/ 461 w 661"/>
                <a:gd name="T97" fmla="*/ 290 h 633"/>
                <a:gd name="T98" fmla="*/ 433 w 661"/>
                <a:gd name="T99" fmla="*/ 232 h 633"/>
                <a:gd name="T100" fmla="*/ 383 w 661"/>
                <a:gd name="T101" fmla="*/ 194 h 633"/>
                <a:gd name="T102" fmla="*/ 331 w 661"/>
                <a:gd name="T103" fmla="*/ 18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1" h="633">
                  <a:moveTo>
                    <a:pt x="220" y="633"/>
                  </a:moveTo>
                  <a:lnTo>
                    <a:pt x="220" y="633"/>
                  </a:lnTo>
                  <a:lnTo>
                    <a:pt x="217" y="633"/>
                  </a:lnTo>
                  <a:lnTo>
                    <a:pt x="115" y="574"/>
                  </a:lnTo>
                  <a:lnTo>
                    <a:pt x="115" y="574"/>
                  </a:lnTo>
                  <a:lnTo>
                    <a:pt x="113" y="572"/>
                  </a:lnTo>
                  <a:lnTo>
                    <a:pt x="112" y="567"/>
                  </a:lnTo>
                  <a:lnTo>
                    <a:pt x="121" y="478"/>
                  </a:lnTo>
                  <a:lnTo>
                    <a:pt x="86" y="417"/>
                  </a:lnTo>
                  <a:lnTo>
                    <a:pt x="5" y="381"/>
                  </a:lnTo>
                  <a:lnTo>
                    <a:pt x="5" y="381"/>
                  </a:lnTo>
                  <a:lnTo>
                    <a:pt x="1" y="379"/>
                  </a:lnTo>
                  <a:lnTo>
                    <a:pt x="0" y="376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1" y="255"/>
                  </a:lnTo>
                  <a:lnTo>
                    <a:pt x="5" y="252"/>
                  </a:lnTo>
                  <a:lnTo>
                    <a:pt x="85" y="217"/>
                  </a:lnTo>
                  <a:lnTo>
                    <a:pt x="121" y="154"/>
                  </a:lnTo>
                  <a:lnTo>
                    <a:pt x="112" y="67"/>
                  </a:lnTo>
                  <a:lnTo>
                    <a:pt x="112" y="67"/>
                  </a:lnTo>
                  <a:lnTo>
                    <a:pt x="112" y="62"/>
                  </a:lnTo>
                  <a:lnTo>
                    <a:pt x="115" y="60"/>
                  </a:lnTo>
                  <a:lnTo>
                    <a:pt x="215" y="1"/>
                  </a:lnTo>
                  <a:lnTo>
                    <a:pt x="215" y="1"/>
                  </a:lnTo>
                  <a:lnTo>
                    <a:pt x="220" y="0"/>
                  </a:lnTo>
                  <a:lnTo>
                    <a:pt x="224" y="1"/>
                  </a:lnTo>
                  <a:lnTo>
                    <a:pt x="295" y="54"/>
                  </a:lnTo>
                  <a:lnTo>
                    <a:pt x="366" y="54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41" y="0"/>
                  </a:lnTo>
                  <a:lnTo>
                    <a:pt x="445" y="1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8" y="62"/>
                  </a:lnTo>
                  <a:lnTo>
                    <a:pt x="550" y="66"/>
                  </a:lnTo>
                  <a:lnTo>
                    <a:pt x="540" y="154"/>
                  </a:lnTo>
                  <a:lnTo>
                    <a:pt x="576" y="216"/>
                  </a:lnTo>
                  <a:lnTo>
                    <a:pt x="657" y="252"/>
                  </a:lnTo>
                  <a:lnTo>
                    <a:pt x="657" y="252"/>
                  </a:lnTo>
                  <a:lnTo>
                    <a:pt x="660" y="255"/>
                  </a:lnTo>
                  <a:lnTo>
                    <a:pt x="661" y="258"/>
                  </a:lnTo>
                  <a:lnTo>
                    <a:pt x="661" y="375"/>
                  </a:lnTo>
                  <a:lnTo>
                    <a:pt x="661" y="375"/>
                  </a:lnTo>
                  <a:lnTo>
                    <a:pt x="660" y="378"/>
                  </a:lnTo>
                  <a:lnTo>
                    <a:pt x="657" y="381"/>
                  </a:lnTo>
                  <a:lnTo>
                    <a:pt x="576" y="417"/>
                  </a:lnTo>
                  <a:lnTo>
                    <a:pt x="540" y="478"/>
                  </a:lnTo>
                  <a:lnTo>
                    <a:pt x="550" y="567"/>
                  </a:lnTo>
                  <a:lnTo>
                    <a:pt x="550" y="567"/>
                  </a:lnTo>
                  <a:lnTo>
                    <a:pt x="550" y="570"/>
                  </a:lnTo>
                  <a:lnTo>
                    <a:pt x="547" y="574"/>
                  </a:lnTo>
                  <a:lnTo>
                    <a:pt x="446" y="631"/>
                  </a:lnTo>
                  <a:lnTo>
                    <a:pt x="446" y="631"/>
                  </a:lnTo>
                  <a:lnTo>
                    <a:pt x="442" y="633"/>
                  </a:lnTo>
                  <a:lnTo>
                    <a:pt x="438" y="631"/>
                  </a:lnTo>
                  <a:lnTo>
                    <a:pt x="366" y="578"/>
                  </a:lnTo>
                  <a:lnTo>
                    <a:pt x="295" y="580"/>
                  </a:lnTo>
                  <a:lnTo>
                    <a:pt x="224" y="631"/>
                  </a:lnTo>
                  <a:lnTo>
                    <a:pt x="224" y="631"/>
                  </a:lnTo>
                  <a:lnTo>
                    <a:pt x="220" y="633"/>
                  </a:lnTo>
                  <a:lnTo>
                    <a:pt x="220" y="633"/>
                  </a:lnTo>
                  <a:close/>
                  <a:moveTo>
                    <a:pt x="126" y="565"/>
                  </a:moveTo>
                  <a:lnTo>
                    <a:pt x="219" y="618"/>
                  </a:lnTo>
                  <a:lnTo>
                    <a:pt x="289" y="567"/>
                  </a:lnTo>
                  <a:lnTo>
                    <a:pt x="289" y="567"/>
                  </a:lnTo>
                  <a:lnTo>
                    <a:pt x="294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69" y="566"/>
                  </a:lnTo>
                  <a:lnTo>
                    <a:pt x="372" y="567"/>
                  </a:lnTo>
                  <a:lnTo>
                    <a:pt x="442" y="618"/>
                  </a:lnTo>
                  <a:lnTo>
                    <a:pt x="536" y="563"/>
                  </a:lnTo>
                  <a:lnTo>
                    <a:pt x="527" y="477"/>
                  </a:lnTo>
                  <a:lnTo>
                    <a:pt x="527" y="477"/>
                  </a:lnTo>
                  <a:lnTo>
                    <a:pt x="528" y="474"/>
                  </a:lnTo>
                  <a:lnTo>
                    <a:pt x="565" y="408"/>
                  </a:lnTo>
                  <a:lnTo>
                    <a:pt x="565" y="408"/>
                  </a:lnTo>
                  <a:lnTo>
                    <a:pt x="568" y="406"/>
                  </a:lnTo>
                  <a:lnTo>
                    <a:pt x="647" y="370"/>
                  </a:lnTo>
                  <a:lnTo>
                    <a:pt x="647" y="263"/>
                  </a:lnTo>
                  <a:lnTo>
                    <a:pt x="568" y="227"/>
                  </a:lnTo>
                  <a:lnTo>
                    <a:pt x="568" y="227"/>
                  </a:lnTo>
                  <a:lnTo>
                    <a:pt x="565" y="225"/>
                  </a:lnTo>
                  <a:lnTo>
                    <a:pt x="528" y="159"/>
                  </a:lnTo>
                  <a:lnTo>
                    <a:pt x="528" y="159"/>
                  </a:lnTo>
                  <a:lnTo>
                    <a:pt x="527" y="156"/>
                  </a:lnTo>
                  <a:lnTo>
                    <a:pt x="536" y="69"/>
                  </a:lnTo>
                  <a:lnTo>
                    <a:pt x="442" y="15"/>
                  </a:lnTo>
                  <a:lnTo>
                    <a:pt x="372" y="67"/>
                  </a:lnTo>
                  <a:lnTo>
                    <a:pt x="372" y="67"/>
                  </a:lnTo>
                  <a:lnTo>
                    <a:pt x="369" y="68"/>
                  </a:lnTo>
                  <a:lnTo>
                    <a:pt x="293" y="68"/>
                  </a:lnTo>
                  <a:lnTo>
                    <a:pt x="293" y="68"/>
                  </a:lnTo>
                  <a:lnTo>
                    <a:pt x="293" y="68"/>
                  </a:lnTo>
                  <a:lnTo>
                    <a:pt x="293" y="68"/>
                  </a:lnTo>
                  <a:lnTo>
                    <a:pt x="289" y="67"/>
                  </a:lnTo>
                  <a:lnTo>
                    <a:pt x="219" y="15"/>
                  </a:lnTo>
                  <a:lnTo>
                    <a:pt x="126" y="69"/>
                  </a:lnTo>
                  <a:lnTo>
                    <a:pt x="135" y="156"/>
                  </a:lnTo>
                  <a:lnTo>
                    <a:pt x="135" y="156"/>
                  </a:lnTo>
                  <a:lnTo>
                    <a:pt x="134" y="160"/>
                  </a:lnTo>
                  <a:lnTo>
                    <a:pt x="97" y="225"/>
                  </a:lnTo>
                  <a:lnTo>
                    <a:pt x="97" y="225"/>
                  </a:lnTo>
                  <a:lnTo>
                    <a:pt x="93" y="228"/>
                  </a:lnTo>
                  <a:lnTo>
                    <a:pt x="14" y="263"/>
                  </a:lnTo>
                  <a:lnTo>
                    <a:pt x="14" y="371"/>
                  </a:lnTo>
                  <a:lnTo>
                    <a:pt x="93" y="406"/>
                  </a:lnTo>
                  <a:lnTo>
                    <a:pt x="93" y="406"/>
                  </a:lnTo>
                  <a:lnTo>
                    <a:pt x="97" y="409"/>
                  </a:lnTo>
                  <a:lnTo>
                    <a:pt x="135" y="474"/>
                  </a:lnTo>
                  <a:lnTo>
                    <a:pt x="135" y="474"/>
                  </a:lnTo>
                  <a:lnTo>
                    <a:pt x="135" y="478"/>
                  </a:lnTo>
                  <a:lnTo>
                    <a:pt x="126" y="565"/>
                  </a:lnTo>
                  <a:close/>
                  <a:moveTo>
                    <a:pt x="331" y="463"/>
                  </a:moveTo>
                  <a:lnTo>
                    <a:pt x="331" y="463"/>
                  </a:lnTo>
                  <a:lnTo>
                    <a:pt x="316" y="462"/>
                  </a:lnTo>
                  <a:lnTo>
                    <a:pt x="302" y="461"/>
                  </a:lnTo>
                  <a:lnTo>
                    <a:pt x="288" y="457"/>
                  </a:lnTo>
                  <a:lnTo>
                    <a:pt x="274" y="452"/>
                  </a:lnTo>
                  <a:lnTo>
                    <a:pt x="262" y="446"/>
                  </a:lnTo>
                  <a:lnTo>
                    <a:pt x="249" y="439"/>
                  </a:lnTo>
                  <a:lnTo>
                    <a:pt x="237" y="430"/>
                  </a:lnTo>
                  <a:lnTo>
                    <a:pt x="227" y="421"/>
                  </a:lnTo>
                  <a:lnTo>
                    <a:pt x="227" y="421"/>
                  </a:lnTo>
                  <a:lnTo>
                    <a:pt x="218" y="409"/>
                  </a:lnTo>
                  <a:lnTo>
                    <a:pt x="209" y="398"/>
                  </a:lnTo>
                  <a:lnTo>
                    <a:pt x="202" y="386"/>
                  </a:lnTo>
                  <a:lnTo>
                    <a:pt x="195" y="373"/>
                  </a:lnTo>
                  <a:lnTo>
                    <a:pt x="190" y="360"/>
                  </a:lnTo>
                  <a:lnTo>
                    <a:pt x="187" y="346"/>
                  </a:lnTo>
                  <a:lnTo>
                    <a:pt x="184" y="331"/>
                  </a:lnTo>
                  <a:lnTo>
                    <a:pt x="184" y="317"/>
                  </a:lnTo>
                  <a:lnTo>
                    <a:pt x="184" y="317"/>
                  </a:lnTo>
                  <a:lnTo>
                    <a:pt x="184" y="302"/>
                  </a:lnTo>
                  <a:lnTo>
                    <a:pt x="187" y="288"/>
                  </a:lnTo>
                  <a:lnTo>
                    <a:pt x="190" y="274"/>
                  </a:lnTo>
                  <a:lnTo>
                    <a:pt x="195" y="260"/>
                  </a:lnTo>
                  <a:lnTo>
                    <a:pt x="202" y="248"/>
                  </a:lnTo>
                  <a:lnTo>
                    <a:pt x="209" y="235"/>
                  </a:lnTo>
                  <a:lnTo>
                    <a:pt x="218" y="224"/>
                  </a:lnTo>
                  <a:lnTo>
                    <a:pt x="227" y="213"/>
                  </a:lnTo>
                  <a:lnTo>
                    <a:pt x="227" y="213"/>
                  </a:lnTo>
                  <a:lnTo>
                    <a:pt x="237" y="203"/>
                  </a:lnTo>
                  <a:lnTo>
                    <a:pt x="249" y="195"/>
                  </a:lnTo>
                  <a:lnTo>
                    <a:pt x="262" y="187"/>
                  </a:lnTo>
                  <a:lnTo>
                    <a:pt x="274" y="181"/>
                  </a:lnTo>
                  <a:lnTo>
                    <a:pt x="288" y="176"/>
                  </a:lnTo>
                  <a:lnTo>
                    <a:pt x="302" y="173"/>
                  </a:lnTo>
                  <a:lnTo>
                    <a:pt x="316" y="171"/>
                  </a:lnTo>
                  <a:lnTo>
                    <a:pt x="331" y="169"/>
                  </a:lnTo>
                  <a:lnTo>
                    <a:pt x="331" y="169"/>
                  </a:lnTo>
                  <a:lnTo>
                    <a:pt x="346" y="171"/>
                  </a:lnTo>
                  <a:lnTo>
                    <a:pt x="361" y="173"/>
                  </a:lnTo>
                  <a:lnTo>
                    <a:pt x="374" y="176"/>
                  </a:lnTo>
                  <a:lnTo>
                    <a:pt x="388" y="182"/>
                  </a:lnTo>
                  <a:lnTo>
                    <a:pt x="401" y="188"/>
                  </a:lnTo>
                  <a:lnTo>
                    <a:pt x="412" y="195"/>
                  </a:lnTo>
                  <a:lnTo>
                    <a:pt x="424" y="204"/>
                  </a:lnTo>
                  <a:lnTo>
                    <a:pt x="434" y="213"/>
                  </a:lnTo>
                  <a:lnTo>
                    <a:pt x="444" y="224"/>
                  </a:lnTo>
                  <a:lnTo>
                    <a:pt x="453" y="235"/>
                  </a:lnTo>
                  <a:lnTo>
                    <a:pt x="460" y="247"/>
                  </a:lnTo>
                  <a:lnTo>
                    <a:pt x="465" y="259"/>
                  </a:lnTo>
                  <a:lnTo>
                    <a:pt x="471" y="273"/>
                  </a:lnTo>
                  <a:lnTo>
                    <a:pt x="475" y="287"/>
                  </a:lnTo>
                  <a:lnTo>
                    <a:pt x="477" y="302"/>
                  </a:lnTo>
                  <a:lnTo>
                    <a:pt x="477" y="317"/>
                  </a:lnTo>
                  <a:lnTo>
                    <a:pt x="477" y="317"/>
                  </a:lnTo>
                  <a:lnTo>
                    <a:pt x="477" y="332"/>
                  </a:lnTo>
                  <a:lnTo>
                    <a:pt x="475" y="346"/>
                  </a:lnTo>
                  <a:lnTo>
                    <a:pt x="471" y="361"/>
                  </a:lnTo>
                  <a:lnTo>
                    <a:pt x="465" y="373"/>
                  </a:lnTo>
                  <a:lnTo>
                    <a:pt x="460" y="386"/>
                  </a:lnTo>
                  <a:lnTo>
                    <a:pt x="453" y="399"/>
                  </a:lnTo>
                  <a:lnTo>
                    <a:pt x="444" y="410"/>
                  </a:lnTo>
                  <a:lnTo>
                    <a:pt x="434" y="421"/>
                  </a:lnTo>
                  <a:lnTo>
                    <a:pt x="424" y="430"/>
                  </a:lnTo>
                  <a:lnTo>
                    <a:pt x="412" y="438"/>
                  </a:lnTo>
                  <a:lnTo>
                    <a:pt x="401" y="446"/>
                  </a:lnTo>
                  <a:lnTo>
                    <a:pt x="388" y="452"/>
                  </a:lnTo>
                  <a:lnTo>
                    <a:pt x="374" y="456"/>
                  </a:lnTo>
                  <a:lnTo>
                    <a:pt x="361" y="460"/>
                  </a:lnTo>
                  <a:lnTo>
                    <a:pt x="346" y="462"/>
                  </a:lnTo>
                  <a:lnTo>
                    <a:pt x="331" y="463"/>
                  </a:lnTo>
                  <a:lnTo>
                    <a:pt x="331" y="463"/>
                  </a:lnTo>
                  <a:close/>
                  <a:moveTo>
                    <a:pt x="331" y="183"/>
                  </a:moveTo>
                  <a:lnTo>
                    <a:pt x="331" y="183"/>
                  </a:lnTo>
                  <a:lnTo>
                    <a:pt x="318" y="184"/>
                  </a:lnTo>
                  <a:lnTo>
                    <a:pt x="304" y="186"/>
                  </a:lnTo>
                  <a:lnTo>
                    <a:pt x="292" y="189"/>
                  </a:lnTo>
                  <a:lnTo>
                    <a:pt x="280" y="194"/>
                  </a:lnTo>
                  <a:lnTo>
                    <a:pt x="268" y="199"/>
                  </a:lnTo>
                  <a:lnTo>
                    <a:pt x="257" y="206"/>
                  </a:lnTo>
                  <a:lnTo>
                    <a:pt x="247" y="213"/>
                  </a:lnTo>
                  <a:lnTo>
                    <a:pt x="236" y="222"/>
                  </a:lnTo>
                  <a:lnTo>
                    <a:pt x="236" y="222"/>
                  </a:lnTo>
                  <a:lnTo>
                    <a:pt x="228" y="233"/>
                  </a:lnTo>
                  <a:lnTo>
                    <a:pt x="220" y="243"/>
                  </a:lnTo>
                  <a:lnTo>
                    <a:pt x="213" y="254"/>
                  </a:lnTo>
                  <a:lnTo>
                    <a:pt x="207" y="266"/>
                  </a:lnTo>
                  <a:lnTo>
                    <a:pt x="203" y="278"/>
                  </a:lnTo>
                  <a:lnTo>
                    <a:pt x="201" y="290"/>
                  </a:lnTo>
                  <a:lnTo>
                    <a:pt x="198" y="303"/>
                  </a:lnTo>
                  <a:lnTo>
                    <a:pt x="198" y="317"/>
                  </a:lnTo>
                  <a:lnTo>
                    <a:pt x="198" y="317"/>
                  </a:lnTo>
                  <a:lnTo>
                    <a:pt x="198" y="330"/>
                  </a:lnTo>
                  <a:lnTo>
                    <a:pt x="201" y="343"/>
                  </a:lnTo>
                  <a:lnTo>
                    <a:pt x="203" y="355"/>
                  </a:lnTo>
                  <a:lnTo>
                    <a:pt x="207" y="368"/>
                  </a:lnTo>
                  <a:lnTo>
                    <a:pt x="213" y="379"/>
                  </a:lnTo>
                  <a:lnTo>
                    <a:pt x="220" y="391"/>
                  </a:lnTo>
                  <a:lnTo>
                    <a:pt x="228" y="401"/>
                  </a:lnTo>
                  <a:lnTo>
                    <a:pt x="236" y="410"/>
                  </a:lnTo>
                  <a:lnTo>
                    <a:pt x="236" y="410"/>
                  </a:lnTo>
                  <a:lnTo>
                    <a:pt x="247" y="419"/>
                  </a:lnTo>
                  <a:lnTo>
                    <a:pt x="257" y="428"/>
                  </a:lnTo>
                  <a:lnTo>
                    <a:pt x="268" y="434"/>
                  </a:lnTo>
                  <a:lnTo>
                    <a:pt x="280" y="440"/>
                  </a:lnTo>
                  <a:lnTo>
                    <a:pt x="292" y="444"/>
                  </a:lnTo>
                  <a:lnTo>
                    <a:pt x="304" y="447"/>
                  </a:lnTo>
                  <a:lnTo>
                    <a:pt x="318" y="449"/>
                  </a:lnTo>
                  <a:lnTo>
                    <a:pt x="331" y="449"/>
                  </a:lnTo>
                  <a:lnTo>
                    <a:pt x="331" y="449"/>
                  </a:lnTo>
                  <a:lnTo>
                    <a:pt x="345" y="449"/>
                  </a:lnTo>
                  <a:lnTo>
                    <a:pt x="357" y="447"/>
                  </a:lnTo>
                  <a:lnTo>
                    <a:pt x="370" y="444"/>
                  </a:lnTo>
                  <a:lnTo>
                    <a:pt x="383" y="439"/>
                  </a:lnTo>
                  <a:lnTo>
                    <a:pt x="394" y="433"/>
                  </a:lnTo>
                  <a:lnTo>
                    <a:pt x="406" y="428"/>
                  </a:lnTo>
                  <a:lnTo>
                    <a:pt x="416" y="419"/>
                  </a:lnTo>
                  <a:lnTo>
                    <a:pt x="425" y="410"/>
                  </a:lnTo>
                  <a:lnTo>
                    <a:pt x="433" y="401"/>
                  </a:lnTo>
                  <a:lnTo>
                    <a:pt x="441" y="391"/>
                  </a:lnTo>
                  <a:lnTo>
                    <a:pt x="448" y="380"/>
                  </a:lnTo>
                  <a:lnTo>
                    <a:pt x="454" y="369"/>
                  </a:lnTo>
                  <a:lnTo>
                    <a:pt x="457" y="356"/>
                  </a:lnTo>
                  <a:lnTo>
                    <a:pt x="461" y="343"/>
                  </a:lnTo>
                  <a:lnTo>
                    <a:pt x="463" y="331"/>
                  </a:lnTo>
                  <a:lnTo>
                    <a:pt x="464" y="317"/>
                  </a:lnTo>
                  <a:lnTo>
                    <a:pt x="464" y="317"/>
                  </a:lnTo>
                  <a:lnTo>
                    <a:pt x="463" y="303"/>
                  </a:lnTo>
                  <a:lnTo>
                    <a:pt x="461" y="290"/>
                  </a:lnTo>
                  <a:lnTo>
                    <a:pt x="457" y="277"/>
                  </a:lnTo>
                  <a:lnTo>
                    <a:pt x="454" y="265"/>
                  </a:lnTo>
                  <a:lnTo>
                    <a:pt x="448" y="254"/>
                  </a:lnTo>
                  <a:lnTo>
                    <a:pt x="441" y="242"/>
                  </a:lnTo>
                  <a:lnTo>
                    <a:pt x="433" y="232"/>
                  </a:lnTo>
                  <a:lnTo>
                    <a:pt x="425" y="222"/>
                  </a:lnTo>
                  <a:lnTo>
                    <a:pt x="416" y="214"/>
                  </a:lnTo>
                  <a:lnTo>
                    <a:pt x="406" y="206"/>
                  </a:lnTo>
                  <a:lnTo>
                    <a:pt x="394" y="199"/>
                  </a:lnTo>
                  <a:lnTo>
                    <a:pt x="383" y="194"/>
                  </a:lnTo>
                  <a:lnTo>
                    <a:pt x="370" y="189"/>
                  </a:lnTo>
                  <a:lnTo>
                    <a:pt x="357" y="187"/>
                  </a:lnTo>
                  <a:lnTo>
                    <a:pt x="345" y="184"/>
                  </a:lnTo>
                  <a:lnTo>
                    <a:pt x="331" y="183"/>
                  </a:lnTo>
                  <a:lnTo>
                    <a:pt x="331" y="1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48"/>
            <p:cNvSpPr>
              <a:spLocks/>
            </p:cNvSpPr>
            <p:nvPr userDrawn="1"/>
          </p:nvSpPr>
          <p:spPr bwMode="auto">
            <a:xfrm>
              <a:off x="3082" y="2047"/>
              <a:ext cx="2180" cy="649"/>
            </a:xfrm>
            <a:custGeom>
              <a:avLst/>
              <a:gdLst>
                <a:gd name="T0" fmla="*/ 3924 w 4362"/>
                <a:gd name="T1" fmla="*/ 0 h 1298"/>
                <a:gd name="T2" fmla="*/ 3991 w 4362"/>
                <a:gd name="T3" fmla="*/ 4 h 1298"/>
                <a:gd name="T4" fmla="*/ 4054 w 4362"/>
                <a:gd name="T5" fmla="*/ 19 h 1298"/>
                <a:gd name="T6" fmla="*/ 4113 w 4362"/>
                <a:gd name="T7" fmla="*/ 42 h 1298"/>
                <a:gd name="T8" fmla="*/ 4168 w 4362"/>
                <a:gd name="T9" fmla="*/ 75 h 1298"/>
                <a:gd name="T10" fmla="*/ 4218 w 4362"/>
                <a:gd name="T11" fmla="*/ 114 h 1298"/>
                <a:gd name="T12" fmla="*/ 4261 w 4362"/>
                <a:gd name="T13" fmla="*/ 159 h 1298"/>
                <a:gd name="T14" fmla="*/ 4298 w 4362"/>
                <a:gd name="T15" fmla="*/ 211 h 1298"/>
                <a:gd name="T16" fmla="*/ 4327 w 4362"/>
                <a:gd name="T17" fmla="*/ 267 h 1298"/>
                <a:gd name="T18" fmla="*/ 4348 w 4362"/>
                <a:gd name="T19" fmla="*/ 328 h 1298"/>
                <a:gd name="T20" fmla="*/ 4359 w 4362"/>
                <a:gd name="T21" fmla="*/ 393 h 1298"/>
                <a:gd name="T22" fmla="*/ 4362 w 4362"/>
                <a:gd name="T23" fmla="*/ 438 h 1298"/>
                <a:gd name="T24" fmla="*/ 4357 w 4362"/>
                <a:gd name="T25" fmla="*/ 496 h 1298"/>
                <a:gd name="T26" fmla="*/ 4346 w 4362"/>
                <a:gd name="T27" fmla="*/ 553 h 1298"/>
                <a:gd name="T28" fmla="*/ 4327 w 4362"/>
                <a:gd name="T29" fmla="*/ 607 h 1298"/>
                <a:gd name="T30" fmla="*/ 4302 w 4362"/>
                <a:gd name="T31" fmla="*/ 658 h 1298"/>
                <a:gd name="T32" fmla="*/ 4271 w 4362"/>
                <a:gd name="T33" fmla="*/ 704 h 1298"/>
                <a:gd name="T34" fmla="*/ 4234 w 4362"/>
                <a:gd name="T35" fmla="*/ 746 h 1298"/>
                <a:gd name="T36" fmla="*/ 4192 w 4362"/>
                <a:gd name="T37" fmla="*/ 783 h 1298"/>
                <a:gd name="T38" fmla="*/ 4146 w 4362"/>
                <a:gd name="T39" fmla="*/ 814 h 1298"/>
                <a:gd name="T40" fmla="*/ 4096 w 4362"/>
                <a:gd name="T41" fmla="*/ 840 h 1298"/>
                <a:gd name="T42" fmla="*/ 4043 w 4362"/>
                <a:gd name="T43" fmla="*/ 859 h 1298"/>
                <a:gd name="T44" fmla="*/ 4005 w 4362"/>
                <a:gd name="T45" fmla="*/ 867 h 1298"/>
                <a:gd name="T46" fmla="*/ 3945 w 4362"/>
                <a:gd name="T47" fmla="*/ 874 h 1298"/>
                <a:gd name="T48" fmla="*/ 327 w 4362"/>
                <a:gd name="T49" fmla="*/ 875 h 1298"/>
                <a:gd name="T50" fmla="*/ 286 w 4362"/>
                <a:gd name="T51" fmla="*/ 878 h 1298"/>
                <a:gd name="T52" fmla="*/ 229 w 4362"/>
                <a:gd name="T53" fmla="*/ 890 h 1298"/>
                <a:gd name="T54" fmla="*/ 180 w 4362"/>
                <a:gd name="T55" fmla="*/ 912 h 1298"/>
                <a:gd name="T56" fmla="*/ 137 w 4362"/>
                <a:gd name="T57" fmla="*/ 943 h 1298"/>
                <a:gd name="T58" fmla="*/ 100 w 4362"/>
                <a:gd name="T59" fmla="*/ 981 h 1298"/>
                <a:gd name="T60" fmla="*/ 69 w 4362"/>
                <a:gd name="T61" fmla="*/ 1025 h 1298"/>
                <a:gd name="T62" fmla="*/ 45 w 4362"/>
                <a:gd name="T63" fmla="*/ 1075 h 1298"/>
                <a:gd name="T64" fmla="*/ 21 w 4362"/>
                <a:gd name="T65" fmla="*/ 1146 h 1298"/>
                <a:gd name="T66" fmla="*/ 4 w 4362"/>
                <a:gd name="T67" fmla="*/ 1260 h 1298"/>
                <a:gd name="T68" fmla="*/ 0 w 4362"/>
                <a:gd name="T69" fmla="*/ 438 h 1298"/>
                <a:gd name="T70" fmla="*/ 3 w 4362"/>
                <a:gd name="T71" fmla="*/ 393 h 1298"/>
                <a:gd name="T72" fmla="*/ 14 w 4362"/>
                <a:gd name="T73" fmla="*/ 328 h 1298"/>
                <a:gd name="T74" fmla="*/ 35 w 4362"/>
                <a:gd name="T75" fmla="*/ 267 h 1298"/>
                <a:gd name="T76" fmla="*/ 64 w 4362"/>
                <a:gd name="T77" fmla="*/ 211 h 1298"/>
                <a:gd name="T78" fmla="*/ 100 w 4362"/>
                <a:gd name="T79" fmla="*/ 159 h 1298"/>
                <a:gd name="T80" fmla="*/ 144 w 4362"/>
                <a:gd name="T81" fmla="*/ 114 h 1298"/>
                <a:gd name="T82" fmla="*/ 194 w 4362"/>
                <a:gd name="T83" fmla="*/ 75 h 1298"/>
                <a:gd name="T84" fmla="*/ 249 w 4362"/>
                <a:gd name="T85" fmla="*/ 42 h 1298"/>
                <a:gd name="T86" fmla="*/ 308 w 4362"/>
                <a:gd name="T87" fmla="*/ 19 h 1298"/>
                <a:gd name="T88" fmla="*/ 371 w 4362"/>
                <a:gd name="T89" fmla="*/ 4 h 1298"/>
                <a:gd name="T90" fmla="*/ 438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438" y="0"/>
                  </a:moveTo>
                  <a:lnTo>
                    <a:pt x="3924" y="0"/>
                  </a:lnTo>
                  <a:lnTo>
                    <a:pt x="3924" y="0"/>
                  </a:lnTo>
                  <a:lnTo>
                    <a:pt x="3946" y="0"/>
                  </a:lnTo>
                  <a:lnTo>
                    <a:pt x="3969" y="2"/>
                  </a:lnTo>
                  <a:lnTo>
                    <a:pt x="3991" y="4"/>
                  </a:lnTo>
                  <a:lnTo>
                    <a:pt x="4011" y="9"/>
                  </a:lnTo>
                  <a:lnTo>
                    <a:pt x="4033" y="14"/>
                  </a:lnTo>
                  <a:lnTo>
                    <a:pt x="4054" y="19"/>
                  </a:lnTo>
                  <a:lnTo>
                    <a:pt x="4074" y="26"/>
                  </a:lnTo>
                  <a:lnTo>
                    <a:pt x="4094" y="34"/>
                  </a:lnTo>
                  <a:lnTo>
                    <a:pt x="4113" y="42"/>
                  </a:lnTo>
                  <a:lnTo>
                    <a:pt x="4132" y="53"/>
                  </a:lnTo>
                  <a:lnTo>
                    <a:pt x="4151" y="63"/>
                  </a:lnTo>
                  <a:lnTo>
                    <a:pt x="4168" y="75"/>
                  </a:lnTo>
                  <a:lnTo>
                    <a:pt x="4185" y="86"/>
                  </a:lnTo>
                  <a:lnTo>
                    <a:pt x="4202" y="100"/>
                  </a:lnTo>
                  <a:lnTo>
                    <a:pt x="4218" y="114"/>
                  </a:lnTo>
                  <a:lnTo>
                    <a:pt x="4233" y="128"/>
                  </a:lnTo>
                  <a:lnTo>
                    <a:pt x="4248" y="143"/>
                  </a:lnTo>
                  <a:lnTo>
                    <a:pt x="4261" y="159"/>
                  </a:lnTo>
                  <a:lnTo>
                    <a:pt x="4274" y="175"/>
                  </a:lnTo>
                  <a:lnTo>
                    <a:pt x="4287" y="192"/>
                  </a:lnTo>
                  <a:lnTo>
                    <a:pt x="4298" y="211"/>
                  </a:lnTo>
                  <a:lnTo>
                    <a:pt x="4309" y="229"/>
                  </a:lnTo>
                  <a:lnTo>
                    <a:pt x="4318" y="248"/>
                  </a:lnTo>
                  <a:lnTo>
                    <a:pt x="4327" y="267"/>
                  </a:lnTo>
                  <a:lnTo>
                    <a:pt x="4335" y="287"/>
                  </a:lnTo>
                  <a:lnTo>
                    <a:pt x="4342" y="307"/>
                  </a:lnTo>
                  <a:lnTo>
                    <a:pt x="4348" y="328"/>
                  </a:lnTo>
                  <a:lnTo>
                    <a:pt x="4352" y="349"/>
                  </a:lnTo>
                  <a:lnTo>
                    <a:pt x="4356" y="371"/>
                  </a:lnTo>
                  <a:lnTo>
                    <a:pt x="4359" y="393"/>
                  </a:lnTo>
                  <a:lnTo>
                    <a:pt x="4361" y="415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57"/>
                  </a:lnTo>
                  <a:lnTo>
                    <a:pt x="4359" y="477"/>
                  </a:lnTo>
                  <a:lnTo>
                    <a:pt x="4357" y="496"/>
                  </a:lnTo>
                  <a:lnTo>
                    <a:pt x="4355" y="516"/>
                  </a:lnTo>
                  <a:lnTo>
                    <a:pt x="4350" y="534"/>
                  </a:lnTo>
                  <a:lnTo>
                    <a:pt x="4346" y="553"/>
                  </a:lnTo>
                  <a:lnTo>
                    <a:pt x="4340" y="571"/>
                  </a:lnTo>
                  <a:lnTo>
                    <a:pt x="4334" y="590"/>
                  </a:lnTo>
                  <a:lnTo>
                    <a:pt x="4327" y="607"/>
                  </a:lnTo>
                  <a:lnTo>
                    <a:pt x="4319" y="624"/>
                  </a:lnTo>
                  <a:lnTo>
                    <a:pt x="4311" y="642"/>
                  </a:lnTo>
                  <a:lnTo>
                    <a:pt x="4302" y="658"/>
                  </a:lnTo>
                  <a:lnTo>
                    <a:pt x="4293" y="674"/>
                  </a:lnTo>
                  <a:lnTo>
                    <a:pt x="4282" y="689"/>
                  </a:lnTo>
                  <a:lnTo>
                    <a:pt x="4271" y="704"/>
                  </a:lnTo>
                  <a:lnTo>
                    <a:pt x="4259" y="719"/>
                  </a:lnTo>
                  <a:lnTo>
                    <a:pt x="4246" y="733"/>
                  </a:lnTo>
                  <a:lnTo>
                    <a:pt x="4234" y="746"/>
                  </a:lnTo>
                  <a:lnTo>
                    <a:pt x="4220" y="759"/>
                  </a:lnTo>
                  <a:lnTo>
                    <a:pt x="4206" y="771"/>
                  </a:lnTo>
                  <a:lnTo>
                    <a:pt x="4192" y="783"/>
                  </a:lnTo>
                  <a:lnTo>
                    <a:pt x="4177" y="794"/>
                  </a:lnTo>
                  <a:lnTo>
                    <a:pt x="4162" y="804"/>
                  </a:lnTo>
                  <a:lnTo>
                    <a:pt x="4146" y="814"/>
                  </a:lnTo>
                  <a:lnTo>
                    <a:pt x="4130" y="824"/>
                  </a:lnTo>
                  <a:lnTo>
                    <a:pt x="4113" y="832"/>
                  </a:lnTo>
                  <a:lnTo>
                    <a:pt x="4096" y="840"/>
                  </a:lnTo>
                  <a:lnTo>
                    <a:pt x="4078" y="847"/>
                  </a:lnTo>
                  <a:lnTo>
                    <a:pt x="4060" y="854"/>
                  </a:lnTo>
                  <a:lnTo>
                    <a:pt x="4043" y="859"/>
                  </a:lnTo>
                  <a:lnTo>
                    <a:pt x="4023" y="864"/>
                  </a:lnTo>
                  <a:lnTo>
                    <a:pt x="4005" y="867"/>
                  </a:lnTo>
                  <a:lnTo>
                    <a:pt x="4005" y="867"/>
                  </a:lnTo>
                  <a:lnTo>
                    <a:pt x="3985" y="871"/>
                  </a:lnTo>
                  <a:lnTo>
                    <a:pt x="3964" y="873"/>
                  </a:lnTo>
                  <a:lnTo>
                    <a:pt x="3945" y="874"/>
                  </a:lnTo>
                  <a:lnTo>
                    <a:pt x="3924" y="875"/>
                  </a:lnTo>
                  <a:lnTo>
                    <a:pt x="438" y="875"/>
                  </a:lnTo>
                  <a:lnTo>
                    <a:pt x="327" y="875"/>
                  </a:lnTo>
                  <a:lnTo>
                    <a:pt x="327" y="875"/>
                  </a:lnTo>
                  <a:lnTo>
                    <a:pt x="307" y="875"/>
                  </a:lnTo>
                  <a:lnTo>
                    <a:pt x="286" y="878"/>
                  </a:lnTo>
                  <a:lnTo>
                    <a:pt x="266" y="880"/>
                  </a:lnTo>
                  <a:lnTo>
                    <a:pt x="248" y="885"/>
                  </a:lnTo>
                  <a:lnTo>
                    <a:pt x="229" y="890"/>
                  </a:lnTo>
                  <a:lnTo>
                    <a:pt x="212" y="896"/>
                  </a:lnTo>
                  <a:lnTo>
                    <a:pt x="196" y="904"/>
                  </a:lnTo>
                  <a:lnTo>
                    <a:pt x="180" y="912"/>
                  </a:lnTo>
                  <a:lnTo>
                    <a:pt x="165" y="922"/>
                  </a:lnTo>
                  <a:lnTo>
                    <a:pt x="151" y="932"/>
                  </a:lnTo>
                  <a:lnTo>
                    <a:pt x="137" y="943"/>
                  </a:lnTo>
                  <a:lnTo>
                    <a:pt x="123" y="955"/>
                  </a:lnTo>
                  <a:lnTo>
                    <a:pt x="112" y="968"/>
                  </a:lnTo>
                  <a:lnTo>
                    <a:pt x="100" y="981"/>
                  </a:lnTo>
                  <a:lnTo>
                    <a:pt x="89" y="995"/>
                  </a:lnTo>
                  <a:lnTo>
                    <a:pt x="79" y="1010"/>
                  </a:lnTo>
                  <a:lnTo>
                    <a:pt x="69" y="1025"/>
                  </a:lnTo>
                  <a:lnTo>
                    <a:pt x="60" y="1041"/>
                  </a:lnTo>
                  <a:lnTo>
                    <a:pt x="52" y="1059"/>
                  </a:lnTo>
                  <a:lnTo>
                    <a:pt x="45" y="1075"/>
                  </a:lnTo>
                  <a:lnTo>
                    <a:pt x="38" y="1092"/>
                  </a:lnTo>
                  <a:lnTo>
                    <a:pt x="31" y="1111"/>
                  </a:lnTo>
                  <a:lnTo>
                    <a:pt x="21" y="1146"/>
                  </a:lnTo>
                  <a:lnTo>
                    <a:pt x="13" y="1183"/>
                  </a:lnTo>
                  <a:lnTo>
                    <a:pt x="7" y="1221"/>
                  </a:lnTo>
                  <a:lnTo>
                    <a:pt x="4" y="1260"/>
                  </a:lnTo>
                  <a:lnTo>
                    <a:pt x="3" y="1298"/>
                  </a:lnTo>
                  <a:lnTo>
                    <a:pt x="0" y="1298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15"/>
                  </a:lnTo>
                  <a:lnTo>
                    <a:pt x="3" y="393"/>
                  </a:lnTo>
                  <a:lnTo>
                    <a:pt x="6" y="371"/>
                  </a:lnTo>
                  <a:lnTo>
                    <a:pt x="9" y="349"/>
                  </a:lnTo>
                  <a:lnTo>
                    <a:pt x="14" y="328"/>
                  </a:lnTo>
                  <a:lnTo>
                    <a:pt x="21" y="307"/>
                  </a:lnTo>
                  <a:lnTo>
                    <a:pt x="27" y="287"/>
                  </a:lnTo>
                  <a:lnTo>
                    <a:pt x="35" y="267"/>
                  </a:lnTo>
                  <a:lnTo>
                    <a:pt x="44" y="248"/>
                  </a:lnTo>
                  <a:lnTo>
                    <a:pt x="53" y="229"/>
                  </a:lnTo>
                  <a:lnTo>
                    <a:pt x="64" y="211"/>
                  </a:lnTo>
                  <a:lnTo>
                    <a:pt x="75" y="192"/>
                  </a:lnTo>
                  <a:lnTo>
                    <a:pt x="88" y="175"/>
                  </a:lnTo>
                  <a:lnTo>
                    <a:pt x="100" y="159"/>
                  </a:lnTo>
                  <a:lnTo>
                    <a:pt x="114" y="143"/>
                  </a:lnTo>
                  <a:lnTo>
                    <a:pt x="129" y="128"/>
                  </a:lnTo>
                  <a:lnTo>
                    <a:pt x="144" y="114"/>
                  </a:lnTo>
                  <a:lnTo>
                    <a:pt x="160" y="100"/>
                  </a:lnTo>
                  <a:lnTo>
                    <a:pt x="176" y="86"/>
                  </a:lnTo>
                  <a:lnTo>
                    <a:pt x="194" y="75"/>
                  </a:lnTo>
                  <a:lnTo>
                    <a:pt x="211" y="63"/>
                  </a:lnTo>
                  <a:lnTo>
                    <a:pt x="229" y="53"/>
                  </a:lnTo>
                  <a:lnTo>
                    <a:pt x="249" y="42"/>
                  </a:lnTo>
                  <a:lnTo>
                    <a:pt x="267" y="34"/>
                  </a:lnTo>
                  <a:lnTo>
                    <a:pt x="288" y="26"/>
                  </a:lnTo>
                  <a:lnTo>
                    <a:pt x="308" y="19"/>
                  </a:lnTo>
                  <a:lnTo>
                    <a:pt x="329" y="14"/>
                  </a:lnTo>
                  <a:lnTo>
                    <a:pt x="350" y="9"/>
                  </a:lnTo>
                  <a:lnTo>
                    <a:pt x="371" y="4"/>
                  </a:lnTo>
                  <a:lnTo>
                    <a:pt x="393" y="2"/>
                  </a:lnTo>
                  <a:lnTo>
                    <a:pt x="416" y="0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5D9B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49"/>
            <p:cNvSpPr>
              <a:spLocks/>
            </p:cNvSpPr>
            <p:nvPr userDrawn="1"/>
          </p:nvSpPr>
          <p:spPr bwMode="auto">
            <a:xfrm>
              <a:off x="498" y="2047"/>
              <a:ext cx="2180" cy="649"/>
            </a:xfrm>
            <a:custGeom>
              <a:avLst/>
              <a:gdLst>
                <a:gd name="T0" fmla="*/ 438 w 4362"/>
                <a:gd name="T1" fmla="*/ 0 h 1298"/>
                <a:gd name="T2" fmla="*/ 371 w 4362"/>
                <a:gd name="T3" fmla="*/ 4 h 1298"/>
                <a:gd name="T4" fmla="*/ 308 w 4362"/>
                <a:gd name="T5" fmla="*/ 19 h 1298"/>
                <a:gd name="T6" fmla="*/ 249 w 4362"/>
                <a:gd name="T7" fmla="*/ 42 h 1298"/>
                <a:gd name="T8" fmla="*/ 194 w 4362"/>
                <a:gd name="T9" fmla="*/ 75 h 1298"/>
                <a:gd name="T10" fmla="*/ 144 w 4362"/>
                <a:gd name="T11" fmla="*/ 114 h 1298"/>
                <a:gd name="T12" fmla="*/ 101 w 4362"/>
                <a:gd name="T13" fmla="*/ 159 h 1298"/>
                <a:gd name="T14" fmla="*/ 64 w 4362"/>
                <a:gd name="T15" fmla="*/ 211 h 1298"/>
                <a:gd name="T16" fmla="*/ 35 w 4362"/>
                <a:gd name="T17" fmla="*/ 267 h 1298"/>
                <a:gd name="T18" fmla="*/ 14 w 4362"/>
                <a:gd name="T19" fmla="*/ 328 h 1298"/>
                <a:gd name="T20" fmla="*/ 3 w 4362"/>
                <a:gd name="T21" fmla="*/ 393 h 1298"/>
                <a:gd name="T22" fmla="*/ 0 w 4362"/>
                <a:gd name="T23" fmla="*/ 438 h 1298"/>
                <a:gd name="T24" fmla="*/ 5 w 4362"/>
                <a:gd name="T25" fmla="*/ 496 h 1298"/>
                <a:gd name="T26" fmla="*/ 16 w 4362"/>
                <a:gd name="T27" fmla="*/ 553 h 1298"/>
                <a:gd name="T28" fmla="*/ 35 w 4362"/>
                <a:gd name="T29" fmla="*/ 607 h 1298"/>
                <a:gd name="T30" fmla="*/ 60 w 4362"/>
                <a:gd name="T31" fmla="*/ 658 h 1298"/>
                <a:gd name="T32" fmla="*/ 91 w 4362"/>
                <a:gd name="T33" fmla="*/ 704 h 1298"/>
                <a:gd name="T34" fmla="*/ 128 w 4362"/>
                <a:gd name="T35" fmla="*/ 746 h 1298"/>
                <a:gd name="T36" fmla="*/ 170 w 4362"/>
                <a:gd name="T37" fmla="*/ 783 h 1298"/>
                <a:gd name="T38" fmla="*/ 216 w 4362"/>
                <a:gd name="T39" fmla="*/ 814 h 1298"/>
                <a:gd name="T40" fmla="*/ 266 w 4362"/>
                <a:gd name="T41" fmla="*/ 840 h 1298"/>
                <a:gd name="T42" fmla="*/ 319 w 4362"/>
                <a:gd name="T43" fmla="*/ 859 h 1298"/>
                <a:gd name="T44" fmla="*/ 357 w 4362"/>
                <a:gd name="T45" fmla="*/ 867 h 1298"/>
                <a:gd name="T46" fmla="*/ 417 w 4362"/>
                <a:gd name="T47" fmla="*/ 874 h 1298"/>
                <a:gd name="T48" fmla="*/ 4035 w 4362"/>
                <a:gd name="T49" fmla="*/ 875 h 1298"/>
                <a:gd name="T50" fmla="*/ 4076 w 4362"/>
                <a:gd name="T51" fmla="*/ 878 h 1298"/>
                <a:gd name="T52" fmla="*/ 4133 w 4362"/>
                <a:gd name="T53" fmla="*/ 890 h 1298"/>
                <a:gd name="T54" fmla="*/ 4182 w 4362"/>
                <a:gd name="T55" fmla="*/ 912 h 1298"/>
                <a:gd name="T56" fmla="*/ 4225 w 4362"/>
                <a:gd name="T57" fmla="*/ 943 h 1298"/>
                <a:gd name="T58" fmla="*/ 4262 w 4362"/>
                <a:gd name="T59" fmla="*/ 981 h 1298"/>
                <a:gd name="T60" fmla="*/ 4293 w 4362"/>
                <a:gd name="T61" fmla="*/ 1025 h 1298"/>
                <a:gd name="T62" fmla="*/ 4317 w 4362"/>
                <a:gd name="T63" fmla="*/ 1075 h 1298"/>
                <a:gd name="T64" fmla="*/ 4341 w 4362"/>
                <a:gd name="T65" fmla="*/ 1146 h 1298"/>
                <a:gd name="T66" fmla="*/ 4358 w 4362"/>
                <a:gd name="T67" fmla="*/ 1260 h 1298"/>
                <a:gd name="T68" fmla="*/ 4362 w 4362"/>
                <a:gd name="T69" fmla="*/ 438 h 1298"/>
                <a:gd name="T70" fmla="*/ 4359 w 4362"/>
                <a:gd name="T71" fmla="*/ 393 h 1298"/>
                <a:gd name="T72" fmla="*/ 4348 w 4362"/>
                <a:gd name="T73" fmla="*/ 328 h 1298"/>
                <a:gd name="T74" fmla="*/ 4327 w 4362"/>
                <a:gd name="T75" fmla="*/ 267 h 1298"/>
                <a:gd name="T76" fmla="*/ 4298 w 4362"/>
                <a:gd name="T77" fmla="*/ 211 h 1298"/>
                <a:gd name="T78" fmla="*/ 4262 w 4362"/>
                <a:gd name="T79" fmla="*/ 159 h 1298"/>
                <a:gd name="T80" fmla="*/ 4218 w 4362"/>
                <a:gd name="T81" fmla="*/ 114 h 1298"/>
                <a:gd name="T82" fmla="*/ 4168 w 4362"/>
                <a:gd name="T83" fmla="*/ 75 h 1298"/>
                <a:gd name="T84" fmla="*/ 4113 w 4362"/>
                <a:gd name="T85" fmla="*/ 42 h 1298"/>
                <a:gd name="T86" fmla="*/ 4054 w 4362"/>
                <a:gd name="T87" fmla="*/ 19 h 1298"/>
                <a:gd name="T88" fmla="*/ 3991 w 4362"/>
                <a:gd name="T89" fmla="*/ 4 h 1298"/>
                <a:gd name="T90" fmla="*/ 3924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3924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2"/>
                  </a:lnTo>
                  <a:lnTo>
                    <a:pt x="371" y="4"/>
                  </a:lnTo>
                  <a:lnTo>
                    <a:pt x="351" y="9"/>
                  </a:lnTo>
                  <a:lnTo>
                    <a:pt x="329" y="14"/>
                  </a:lnTo>
                  <a:lnTo>
                    <a:pt x="308" y="19"/>
                  </a:lnTo>
                  <a:lnTo>
                    <a:pt x="288" y="26"/>
                  </a:lnTo>
                  <a:lnTo>
                    <a:pt x="268" y="34"/>
                  </a:lnTo>
                  <a:lnTo>
                    <a:pt x="249" y="42"/>
                  </a:lnTo>
                  <a:lnTo>
                    <a:pt x="230" y="53"/>
                  </a:lnTo>
                  <a:lnTo>
                    <a:pt x="211" y="63"/>
                  </a:lnTo>
                  <a:lnTo>
                    <a:pt x="194" y="75"/>
                  </a:lnTo>
                  <a:lnTo>
                    <a:pt x="177" y="86"/>
                  </a:lnTo>
                  <a:lnTo>
                    <a:pt x="160" y="100"/>
                  </a:lnTo>
                  <a:lnTo>
                    <a:pt x="144" y="114"/>
                  </a:lnTo>
                  <a:lnTo>
                    <a:pt x="129" y="128"/>
                  </a:lnTo>
                  <a:lnTo>
                    <a:pt x="114" y="143"/>
                  </a:lnTo>
                  <a:lnTo>
                    <a:pt x="101" y="159"/>
                  </a:lnTo>
                  <a:lnTo>
                    <a:pt x="88" y="175"/>
                  </a:lnTo>
                  <a:lnTo>
                    <a:pt x="75" y="192"/>
                  </a:lnTo>
                  <a:lnTo>
                    <a:pt x="64" y="211"/>
                  </a:lnTo>
                  <a:lnTo>
                    <a:pt x="53" y="229"/>
                  </a:lnTo>
                  <a:lnTo>
                    <a:pt x="44" y="248"/>
                  </a:lnTo>
                  <a:lnTo>
                    <a:pt x="35" y="267"/>
                  </a:lnTo>
                  <a:lnTo>
                    <a:pt x="27" y="287"/>
                  </a:lnTo>
                  <a:lnTo>
                    <a:pt x="20" y="307"/>
                  </a:lnTo>
                  <a:lnTo>
                    <a:pt x="14" y="328"/>
                  </a:lnTo>
                  <a:lnTo>
                    <a:pt x="10" y="349"/>
                  </a:lnTo>
                  <a:lnTo>
                    <a:pt x="6" y="371"/>
                  </a:lnTo>
                  <a:lnTo>
                    <a:pt x="3" y="393"/>
                  </a:lnTo>
                  <a:lnTo>
                    <a:pt x="1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3" y="477"/>
                  </a:lnTo>
                  <a:lnTo>
                    <a:pt x="5" y="496"/>
                  </a:lnTo>
                  <a:lnTo>
                    <a:pt x="7" y="516"/>
                  </a:lnTo>
                  <a:lnTo>
                    <a:pt x="12" y="534"/>
                  </a:lnTo>
                  <a:lnTo>
                    <a:pt x="16" y="553"/>
                  </a:lnTo>
                  <a:lnTo>
                    <a:pt x="22" y="571"/>
                  </a:lnTo>
                  <a:lnTo>
                    <a:pt x="28" y="590"/>
                  </a:lnTo>
                  <a:lnTo>
                    <a:pt x="35" y="607"/>
                  </a:lnTo>
                  <a:lnTo>
                    <a:pt x="43" y="624"/>
                  </a:lnTo>
                  <a:lnTo>
                    <a:pt x="51" y="642"/>
                  </a:lnTo>
                  <a:lnTo>
                    <a:pt x="60" y="658"/>
                  </a:lnTo>
                  <a:lnTo>
                    <a:pt x="69" y="674"/>
                  </a:lnTo>
                  <a:lnTo>
                    <a:pt x="80" y="689"/>
                  </a:lnTo>
                  <a:lnTo>
                    <a:pt x="91" y="704"/>
                  </a:lnTo>
                  <a:lnTo>
                    <a:pt x="103" y="719"/>
                  </a:lnTo>
                  <a:lnTo>
                    <a:pt x="116" y="733"/>
                  </a:lnTo>
                  <a:lnTo>
                    <a:pt x="128" y="746"/>
                  </a:lnTo>
                  <a:lnTo>
                    <a:pt x="142" y="759"/>
                  </a:lnTo>
                  <a:lnTo>
                    <a:pt x="156" y="771"/>
                  </a:lnTo>
                  <a:lnTo>
                    <a:pt x="170" y="783"/>
                  </a:lnTo>
                  <a:lnTo>
                    <a:pt x="185" y="794"/>
                  </a:lnTo>
                  <a:lnTo>
                    <a:pt x="200" y="804"/>
                  </a:lnTo>
                  <a:lnTo>
                    <a:pt x="216" y="814"/>
                  </a:lnTo>
                  <a:lnTo>
                    <a:pt x="232" y="824"/>
                  </a:lnTo>
                  <a:lnTo>
                    <a:pt x="249" y="832"/>
                  </a:lnTo>
                  <a:lnTo>
                    <a:pt x="266" y="840"/>
                  </a:lnTo>
                  <a:lnTo>
                    <a:pt x="284" y="847"/>
                  </a:lnTo>
                  <a:lnTo>
                    <a:pt x="302" y="854"/>
                  </a:lnTo>
                  <a:lnTo>
                    <a:pt x="319" y="859"/>
                  </a:lnTo>
                  <a:lnTo>
                    <a:pt x="339" y="864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77" y="871"/>
                  </a:lnTo>
                  <a:lnTo>
                    <a:pt x="398" y="873"/>
                  </a:lnTo>
                  <a:lnTo>
                    <a:pt x="417" y="874"/>
                  </a:lnTo>
                  <a:lnTo>
                    <a:pt x="438" y="875"/>
                  </a:lnTo>
                  <a:lnTo>
                    <a:pt x="3924" y="875"/>
                  </a:lnTo>
                  <a:lnTo>
                    <a:pt x="4035" y="875"/>
                  </a:lnTo>
                  <a:lnTo>
                    <a:pt x="4035" y="875"/>
                  </a:lnTo>
                  <a:lnTo>
                    <a:pt x="4055" y="875"/>
                  </a:lnTo>
                  <a:lnTo>
                    <a:pt x="4076" y="878"/>
                  </a:lnTo>
                  <a:lnTo>
                    <a:pt x="4096" y="880"/>
                  </a:lnTo>
                  <a:lnTo>
                    <a:pt x="4114" y="885"/>
                  </a:lnTo>
                  <a:lnTo>
                    <a:pt x="4133" y="890"/>
                  </a:lnTo>
                  <a:lnTo>
                    <a:pt x="4150" y="896"/>
                  </a:lnTo>
                  <a:lnTo>
                    <a:pt x="4166" y="904"/>
                  </a:lnTo>
                  <a:lnTo>
                    <a:pt x="4182" y="912"/>
                  </a:lnTo>
                  <a:lnTo>
                    <a:pt x="4197" y="922"/>
                  </a:lnTo>
                  <a:lnTo>
                    <a:pt x="4211" y="932"/>
                  </a:lnTo>
                  <a:lnTo>
                    <a:pt x="4225" y="943"/>
                  </a:lnTo>
                  <a:lnTo>
                    <a:pt x="4239" y="955"/>
                  </a:lnTo>
                  <a:lnTo>
                    <a:pt x="4250" y="968"/>
                  </a:lnTo>
                  <a:lnTo>
                    <a:pt x="4262" y="981"/>
                  </a:lnTo>
                  <a:lnTo>
                    <a:pt x="4273" y="995"/>
                  </a:lnTo>
                  <a:lnTo>
                    <a:pt x="4283" y="1010"/>
                  </a:lnTo>
                  <a:lnTo>
                    <a:pt x="4293" y="1025"/>
                  </a:lnTo>
                  <a:lnTo>
                    <a:pt x="4302" y="1041"/>
                  </a:lnTo>
                  <a:lnTo>
                    <a:pt x="4310" y="1059"/>
                  </a:lnTo>
                  <a:lnTo>
                    <a:pt x="4317" y="1075"/>
                  </a:lnTo>
                  <a:lnTo>
                    <a:pt x="4324" y="1092"/>
                  </a:lnTo>
                  <a:lnTo>
                    <a:pt x="4331" y="1111"/>
                  </a:lnTo>
                  <a:lnTo>
                    <a:pt x="4341" y="1146"/>
                  </a:lnTo>
                  <a:lnTo>
                    <a:pt x="4349" y="1183"/>
                  </a:lnTo>
                  <a:lnTo>
                    <a:pt x="4355" y="1221"/>
                  </a:lnTo>
                  <a:lnTo>
                    <a:pt x="4358" y="1260"/>
                  </a:lnTo>
                  <a:lnTo>
                    <a:pt x="4359" y="1298"/>
                  </a:lnTo>
                  <a:lnTo>
                    <a:pt x="4362" y="1298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15"/>
                  </a:lnTo>
                  <a:lnTo>
                    <a:pt x="4359" y="393"/>
                  </a:lnTo>
                  <a:lnTo>
                    <a:pt x="4356" y="371"/>
                  </a:lnTo>
                  <a:lnTo>
                    <a:pt x="4353" y="349"/>
                  </a:lnTo>
                  <a:lnTo>
                    <a:pt x="4348" y="328"/>
                  </a:lnTo>
                  <a:lnTo>
                    <a:pt x="4341" y="307"/>
                  </a:lnTo>
                  <a:lnTo>
                    <a:pt x="4335" y="287"/>
                  </a:lnTo>
                  <a:lnTo>
                    <a:pt x="4327" y="267"/>
                  </a:lnTo>
                  <a:lnTo>
                    <a:pt x="4318" y="248"/>
                  </a:lnTo>
                  <a:lnTo>
                    <a:pt x="4309" y="229"/>
                  </a:lnTo>
                  <a:lnTo>
                    <a:pt x="4298" y="211"/>
                  </a:lnTo>
                  <a:lnTo>
                    <a:pt x="4287" y="192"/>
                  </a:lnTo>
                  <a:lnTo>
                    <a:pt x="4274" y="175"/>
                  </a:lnTo>
                  <a:lnTo>
                    <a:pt x="4262" y="159"/>
                  </a:lnTo>
                  <a:lnTo>
                    <a:pt x="4248" y="143"/>
                  </a:lnTo>
                  <a:lnTo>
                    <a:pt x="4233" y="128"/>
                  </a:lnTo>
                  <a:lnTo>
                    <a:pt x="4218" y="114"/>
                  </a:lnTo>
                  <a:lnTo>
                    <a:pt x="4202" y="100"/>
                  </a:lnTo>
                  <a:lnTo>
                    <a:pt x="4186" y="86"/>
                  </a:lnTo>
                  <a:lnTo>
                    <a:pt x="4168" y="75"/>
                  </a:lnTo>
                  <a:lnTo>
                    <a:pt x="4151" y="63"/>
                  </a:lnTo>
                  <a:lnTo>
                    <a:pt x="4133" y="53"/>
                  </a:lnTo>
                  <a:lnTo>
                    <a:pt x="4113" y="42"/>
                  </a:lnTo>
                  <a:lnTo>
                    <a:pt x="4095" y="34"/>
                  </a:lnTo>
                  <a:lnTo>
                    <a:pt x="4074" y="26"/>
                  </a:lnTo>
                  <a:lnTo>
                    <a:pt x="4054" y="19"/>
                  </a:lnTo>
                  <a:lnTo>
                    <a:pt x="4033" y="14"/>
                  </a:lnTo>
                  <a:lnTo>
                    <a:pt x="4012" y="9"/>
                  </a:lnTo>
                  <a:lnTo>
                    <a:pt x="3991" y="4"/>
                  </a:lnTo>
                  <a:lnTo>
                    <a:pt x="3969" y="2"/>
                  </a:lnTo>
                  <a:lnTo>
                    <a:pt x="3946" y="0"/>
                  </a:lnTo>
                  <a:lnTo>
                    <a:pt x="3924" y="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A1D4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50"/>
            <p:cNvSpPr>
              <a:spLocks noEditPoints="1"/>
            </p:cNvSpPr>
            <p:nvPr userDrawn="1"/>
          </p:nvSpPr>
          <p:spPr bwMode="auto">
            <a:xfrm>
              <a:off x="647" y="2088"/>
              <a:ext cx="197" cy="361"/>
            </a:xfrm>
            <a:custGeom>
              <a:avLst/>
              <a:gdLst>
                <a:gd name="T0" fmla="*/ 350 w 394"/>
                <a:gd name="T1" fmla="*/ 471 h 722"/>
                <a:gd name="T2" fmla="*/ 328 w 394"/>
                <a:gd name="T3" fmla="*/ 419 h 722"/>
                <a:gd name="T4" fmla="*/ 328 w 394"/>
                <a:gd name="T5" fmla="*/ 253 h 722"/>
                <a:gd name="T6" fmla="*/ 272 w 394"/>
                <a:gd name="T7" fmla="*/ 95 h 722"/>
                <a:gd name="T8" fmla="*/ 200 w 394"/>
                <a:gd name="T9" fmla="*/ 3 h 722"/>
                <a:gd name="T10" fmla="*/ 153 w 394"/>
                <a:gd name="T11" fmla="*/ 49 h 722"/>
                <a:gd name="T12" fmla="*/ 91 w 394"/>
                <a:gd name="T13" fmla="*/ 159 h 722"/>
                <a:gd name="T14" fmla="*/ 58 w 394"/>
                <a:gd name="T15" fmla="*/ 341 h 722"/>
                <a:gd name="T16" fmla="*/ 73 w 394"/>
                <a:gd name="T17" fmla="*/ 462 h 722"/>
                <a:gd name="T18" fmla="*/ 19 w 394"/>
                <a:gd name="T19" fmla="*/ 488 h 722"/>
                <a:gd name="T20" fmla="*/ 0 w 394"/>
                <a:gd name="T21" fmla="*/ 532 h 722"/>
                <a:gd name="T22" fmla="*/ 19 w 394"/>
                <a:gd name="T23" fmla="*/ 611 h 722"/>
                <a:gd name="T24" fmla="*/ 78 w 394"/>
                <a:gd name="T25" fmla="*/ 705 h 722"/>
                <a:gd name="T26" fmla="*/ 108 w 394"/>
                <a:gd name="T27" fmla="*/ 572 h 722"/>
                <a:gd name="T28" fmla="*/ 160 w 394"/>
                <a:gd name="T29" fmla="*/ 596 h 722"/>
                <a:gd name="T30" fmla="*/ 189 w 394"/>
                <a:gd name="T31" fmla="*/ 722 h 722"/>
                <a:gd name="T32" fmla="*/ 209 w 394"/>
                <a:gd name="T33" fmla="*/ 716 h 722"/>
                <a:gd name="T34" fmla="*/ 261 w 394"/>
                <a:gd name="T35" fmla="*/ 587 h 722"/>
                <a:gd name="T36" fmla="*/ 293 w 394"/>
                <a:gd name="T37" fmla="*/ 561 h 722"/>
                <a:gd name="T38" fmla="*/ 335 w 394"/>
                <a:gd name="T39" fmla="*/ 711 h 722"/>
                <a:gd name="T40" fmla="*/ 387 w 394"/>
                <a:gd name="T41" fmla="*/ 577 h 722"/>
                <a:gd name="T42" fmla="*/ 390 w 394"/>
                <a:gd name="T43" fmla="*/ 513 h 722"/>
                <a:gd name="T44" fmla="*/ 198 w 394"/>
                <a:gd name="T45" fmla="*/ 712 h 722"/>
                <a:gd name="T46" fmla="*/ 178 w 394"/>
                <a:gd name="T47" fmla="*/ 481 h 722"/>
                <a:gd name="T48" fmla="*/ 185 w 394"/>
                <a:gd name="T49" fmla="*/ 475 h 722"/>
                <a:gd name="T50" fmla="*/ 212 w 394"/>
                <a:gd name="T51" fmla="*/ 478 h 722"/>
                <a:gd name="T52" fmla="*/ 206 w 394"/>
                <a:gd name="T53" fmla="*/ 601 h 722"/>
                <a:gd name="T54" fmla="*/ 351 w 394"/>
                <a:gd name="T55" fmla="*/ 641 h 722"/>
                <a:gd name="T56" fmla="*/ 304 w 394"/>
                <a:gd name="T57" fmla="*/ 555 h 722"/>
                <a:gd name="T58" fmla="*/ 295 w 394"/>
                <a:gd name="T59" fmla="*/ 533 h 722"/>
                <a:gd name="T60" fmla="*/ 282 w 394"/>
                <a:gd name="T61" fmla="*/ 560 h 722"/>
                <a:gd name="T62" fmla="*/ 231 w 394"/>
                <a:gd name="T63" fmla="*/ 586 h 722"/>
                <a:gd name="T64" fmla="*/ 223 w 394"/>
                <a:gd name="T65" fmla="*/ 478 h 722"/>
                <a:gd name="T66" fmla="*/ 209 w 394"/>
                <a:gd name="T67" fmla="*/ 465 h 722"/>
                <a:gd name="T68" fmla="*/ 175 w 394"/>
                <a:gd name="T69" fmla="*/ 469 h 722"/>
                <a:gd name="T70" fmla="*/ 167 w 394"/>
                <a:gd name="T71" fmla="*/ 484 h 722"/>
                <a:gd name="T72" fmla="*/ 174 w 394"/>
                <a:gd name="T73" fmla="*/ 588 h 722"/>
                <a:gd name="T74" fmla="*/ 117 w 394"/>
                <a:gd name="T75" fmla="*/ 566 h 722"/>
                <a:gd name="T76" fmla="*/ 101 w 394"/>
                <a:gd name="T77" fmla="*/ 533 h 722"/>
                <a:gd name="T78" fmla="*/ 93 w 394"/>
                <a:gd name="T79" fmla="*/ 542 h 722"/>
                <a:gd name="T80" fmla="*/ 65 w 394"/>
                <a:gd name="T81" fmla="*/ 699 h 722"/>
                <a:gd name="T82" fmla="*/ 11 w 394"/>
                <a:gd name="T83" fmla="*/ 553 h 722"/>
                <a:gd name="T84" fmla="*/ 22 w 394"/>
                <a:gd name="T85" fmla="*/ 503 h 722"/>
                <a:gd name="T86" fmla="*/ 62 w 394"/>
                <a:gd name="T87" fmla="*/ 475 h 722"/>
                <a:gd name="T88" fmla="*/ 80 w 394"/>
                <a:gd name="T89" fmla="*/ 442 h 722"/>
                <a:gd name="T90" fmla="*/ 72 w 394"/>
                <a:gd name="T91" fmla="*/ 289 h 722"/>
                <a:gd name="T92" fmla="*/ 121 w 394"/>
                <a:gd name="T93" fmla="*/ 121 h 722"/>
                <a:gd name="T94" fmla="*/ 183 w 394"/>
                <a:gd name="T95" fmla="*/ 30 h 722"/>
                <a:gd name="T96" fmla="*/ 246 w 394"/>
                <a:gd name="T97" fmla="*/ 74 h 722"/>
                <a:gd name="T98" fmla="*/ 305 w 394"/>
                <a:gd name="T99" fmla="*/ 198 h 722"/>
                <a:gd name="T100" fmla="*/ 322 w 394"/>
                <a:gd name="T101" fmla="*/ 371 h 722"/>
                <a:gd name="T102" fmla="*/ 314 w 394"/>
                <a:gd name="T103" fmla="*/ 472 h 722"/>
                <a:gd name="T104" fmla="*/ 357 w 394"/>
                <a:gd name="T105" fmla="*/ 488 h 722"/>
                <a:gd name="T106" fmla="*/ 382 w 394"/>
                <a:gd name="T107" fmla="*/ 525 h 722"/>
                <a:gd name="T108" fmla="*/ 376 w 394"/>
                <a:gd name="T109" fmla="*/ 573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4" h="722">
                  <a:moveTo>
                    <a:pt x="381" y="496"/>
                  </a:moveTo>
                  <a:lnTo>
                    <a:pt x="381" y="496"/>
                  </a:lnTo>
                  <a:lnTo>
                    <a:pt x="374" y="488"/>
                  </a:lnTo>
                  <a:lnTo>
                    <a:pt x="366" y="481"/>
                  </a:lnTo>
                  <a:lnTo>
                    <a:pt x="358" y="475"/>
                  </a:lnTo>
                  <a:lnTo>
                    <a:pt x="350" y="471"/>
                  </a:lnTo>
                  <a:lnTo>
                    <a:pt x="341" y="467"/>
                  </a:lnTo>
                  <a:lnTo>
                    <a:pt x="334" y="465"/>
                  </a:lnTo>
                  <a:lnTo>
                    <a:pt x="320" y="462"/>
                  </a:lnTo>
                  <a:lnTo>
                    <a:pt x="320" y="462"/>
                  </a:lnTo>
                  <a:lnTo>
                    <a:pt x="325" y="441"/>
                  </a:lnTo>
                  <a:lnTo>
                    <a:pt x="328" y="419"/>
                  </a:lnTo>
                  <a:lnTo>
                    <a:pt x="331" y="394"/>
                  </a:lnTo>
                  <a:lnTo>
                    <a:pt x="334" y="368"/>
                  </a:lnTo>
                  <a:lnTo>
                    <a:pt x="335" y="341"/>
                  </a:lnTo>
                  <a:lnTo>
                    <a:pt x="334" y="313"/>
                  </a:lnTo>
                  <a:lnTo>
                    <a:pt x="333" y="283"/>
                  </a:lnTo>
                  <a:lnTo>
                    <a:pt x="328" y="253"/>
                  </a:lnTo>
                  <a:lnTo>
                    <a:pt x="322" y="222"/>
                  </a:lnTo>
                  <a:lnTo>
                    <a:pt x="314" y="191"/>
                  </a:lnTo>
                  <a:lnTo>
                    <a:pt x="303" y="159"/>
                  </a:lnTo>
                  <a:lnTo>
                    <a:pt x="289" y="127"/>
                  </a:lnTo>
                  <a:lnTo>
                    <a:pt x="281" y="111"/>
                  </a:lnTo>
                  <a:lnTo>
                    <a:pt x="272" y="95"/>
                  </a:lnTo>
                  <a:lnTo>
                    <a:pt x="262" y="80"/>
                  </a:lnTo>
                  <a:lnTo>
                    <a:pt x="252" y="64"/>
                  </a:lnTo>
                  <a:lnTo>
                    <a:pt x="240" y="49"/>
                  </a:lnTo>
                  <a:lnTo>
                    <a:pt x="228" y="33"/>
                  </a:lnTo>
                  <a:lnTo>
                    <a:pt x="215" y="18"/>
                  </a:lnTo>
                  <a:lnTo>
                    <a:pt x="200" y="3"/>
                  </a:lnTo>
                  <a:lnTo>
                    <a:pt x="197" y="0"/>
                  </a:lnTo>
                  <a:lnTo>
                    <a:pt x="193" y="3"/>
                  </a:lnTo>
                  <a:lnTo>
                    <a:pt x="193" y="3"/>
                  </a:lnTo>
                  <a:lnTo>
                    <a:pt x="178" y="18"/>
                  </a:lnTo>
                  <a:lnTo>
                    <a:pt x="166" y="33"/>
                  </a:lnTo>
                  <a:lnTo>
                    <a:pt x="153" y="49"/>
                  </a:lnTo>
                  <a:lnTo>
                    <a:pt x="141" y="64"/>
                  </a:lnTo>
                  <a:lnTo>
                    <a:pt x="131" y="80"/>
                  </a:lnTo>
                  <a:lnTo>
                    <a:pt x="122" y="95"/>
                  </a:lnTo>
                  <a:lnTo>
                    <a:pt x="113" y="111"/>
                  </a:lnTo>
                  <a:lnTo>
                    <a:pt x="105" y="127"/>
                  </a:lnTo>
                  <a:lnTo>
                    <a:pt x="91" y="159"/>
                  </a:lnTo>
                  <a:lnTo>
                    <a:pt x="80" y="191"/>
                  </a:lnTo>
                  <a:lnTo>
                    <a:pt x="71" y="222"/>
                  </a:lnTo>
                  <a:lnTo>
                    <a:pt x="65" y="253"/>
                  </a:lnTo>
                  <a:lnTo>
                    <a:pt x="62" y="283"/>
                  </a:lnTo>
                  <a:lnTo>
                    <a:pt x="60" y="313"/>
                  </a:lnTo>
                  <a:lnTo>
                    <a:pt x="58" y="341"/>
                  </a:lnTo>
                  <a:lnTo>
                    <a:pt x="60" y="368"/>
                  </a:lnTo>
                  <a:lnTo>
                    <a:pt x="62" y="394"/>
                  </a:lnTo>
                  <a:lnTo>
                    <a:pt x="65" y="419"/>
                  </a:lnTo>
                  <a:lnTo>
                    <a:pt x="69" y="441"/>
                  </a:lnTo>
                  <a:lnTo>
                    <a:pt x="73" y="462"/>
                  </a:lnTo>
                  <a:lnTo>
                    <a:pt x="73" y="462"/>
                  </a:lnTo>
                  <a:lnTo>
                    <a:pt x="60" y="465"/>
                  </a:lnTo>
                  <a:lnTo>
                    <a:pt x="53" y="467"/>
                  </a:lnTo>
                  <a:lnTo>
                    <a:pt x="45" y="471"/>
                  </a:lnTo>
                  <a:lnTo>
                    <a:pt x="35" y="475"/>
                  </a:lnTo>
                  <a:lnTo>
                    <a:pt x="27" y="481"/>
                  </a:lnTo>
                  <a:lnTo>
                    <a:pt x="19" y="488"/>
                  </a:lnTo>
                  <a:lnTo>
                    <a:pt x="12" y="496"/>
                  </a:lnTo>
                  <a:lnTo>
                    <a:pt x="12" y="496"/>
                  </a:lnTo>
                  <a:lnTo>
                    <a:pt x="8" y="504"/>
                  </a:lnTo>
                  <a:lnTo>
                    <a:pt x="4" y="513"/>
                  </a:lnTo>
                  <a:lnTo>
                    <a:pt x="1" y="523"/>
                  </a:lnTo>
                  <a:lnTo>
                    <a:pt x="0" y="532"/>
                  </a:lnTo>
                  <a:lnTo>
                    <a:pt x="0" y="542"/>
                  </a:lnTo>
                  <a:lnTo>
                    <a:pt x="1" y="554"/>
                  </a:lnTo>
                  <a:lnTo>
                    <a:pt x="3" y="564"/>
                  </a:lnTo>
                  <a:lnTo>
                    <a:pt x="7" y="577"/>
                  </a:lnTo>
                  <a:lnTo>
                    <a:pt x="7" y="577"/>
                  </a:lnTo>
                  <a:lnTo>
                    <a:pt x="19" y="611"/>
                  </a:lnTo>
                  <a:lnTo>
                    <a:pt x="35" y="654"/>
                  </a:lnTo>
                  <a:lnTo>
                    <a:pt x="57" y="707"/>
                  </a:lnTo>
                  <a:lnTo>
                    <a:pt x="58" y="711"/>
                  </a:lnTo>
                  <a:lnTo>
                    <a:pt x="78" y="709"/>
                  </a:lnTo>
                  <a:lnTo>
                    <a:pt x="78" y="705"/>
                  </a:lnTo>
                  <a:lnTo>
                    <a:pt x="78" y="705"/>
                  </a:lnTo>
                  <a:lnTo>
                    <a:pt x="86" y="649"/>
                  </a:lnTo>
                  <a:lnTo>
                    <a:pt x="93" y="602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3" y="568"/>
                  </a:lnTo>
                  <a:lnTo>
                    <a:pt x="108" y="572"/>
                  </a:lnTo>
                  <a:lnTo>
                    <a:pt x="114" y="577"/>
                  </a:lnTo>
                  <a:lnTo>
                    <a:pt x="118" y="580"/>
                  </a:lnTo>
                  <a:lnTo>
                    <a:pt x="118" y="580"/>
                  </a:lnTo>
                  <a:lnTo>
                    <a:pt x="132" y="587"/>
                  </a:lnTo>
                  <a:lnTo>
                    <a:pt x="145" y="593"/>
                  </a:lnTo>
                  <a:lnTo>
                    <a:pt x="160" y="596"/>
                  </a:lnTo>
                  <a:lnTo>
                    <a:pt x="174" y="600"/>
                  </a:lnTo>
                  <a:lnTo>
                    <a:pt x="181" y="712"/>
                  </a:lnTo>
                  <a:lnTo>
                    <a:pt x="181" y="712"/>
                  </a:lnTo>
                  <a:lnTo>
                    <a:pt x="182" y="716"/>
                  </a:lnTo>
                  <a:lnTo>
                    <a:pt x="185" y="720"/>
                  </a:lnTo>
                  <a:lnTo>
                    <a:pt x="189" y="722"/>
                  </a:lnTo>
                  <a:lnTo>
                    <a:pt x="193" y="722"/>
                  </a:lnTo>
                  <a:lnTo>
                    <a:pt x="198" y="722"/>
                  </a:lnTo>
                  <a:lnTo>
                    <a:pt x="198" y="722"/>
                  </a:lnTo>
                  <a:lnTo>
                    <a:pt x="202" y="722"/>
                  </a:lnTo>
                  <a:lnTo>
                    <a:pt x="206" y="720"/>
                  </a:lnTo>
                  <a:lnTo>
                    <a:pt x="209" y="716"/>
                  </a:lnTo>
                  <a:lnTo>
                    <a:pt x="211" y="712"/>
                  </a:lnTo>
                  <a:lnTo>
                    <a:pt x="217" y="600"/>
                  </a:lnTo>
                  <a:lnTo>
                    <a:pt x="217" y="600"/>
                  </a:lnTo>
                  <a:lnTo>
                    <a:pt x="232" y="598"/>
                  </a:lnTo>
                  <a:lnTo>
                    <a:pt x="247" y="593"/>
                  </a:lnTo>
                  <a:lnTo>
                    <a:pt x="261" y="587"/>
                  </a:lnTo>
                  <a:lnTo>
                    <a:pt x="275" y="580"/>
                  </a:lnTo>
                  <a:lnTo>
                    <a:pt x="275" y="580"/>
                  </a:lnTo>
                  <a:lnTo>
                    <a:pt x="280" y="577"/>
                  </a:lnTo>
                  <a:lnTo>
                    <a:pt x="285" y="572"/>
                  </a:lnTo>
                  <a:lnTo>
                    <a:pt x="290" y="568"/>
                  </a:lnTo>
                  <a:lnTo>
                    <a:pt x="293" y="561"/>
                  </a:lnTo>
                  <a:lnTo>
                    <a:pt x="293" y="561"/>
                  </a:lnTo>
                  <a:lnTo>
                    <a:pt x="300" y="602"/>
                  </a:lnTo>
                  <a:lnTo>
                    <a:pt x="307" y="649"/>
                  </a:lnTo>
                  <a:lnTo>
                    <a:pt x="315" y="705"/>
                  </a:lnTo>
                  <a:lnTo>
                    <a:pt x="315" y="709"/>
                  </a:lnTo>
                  <a:lnTo>
                    <a:pt x="335" y="711"/>
                  </a:lnTo>
                  <a:lnTo>
                    <a:pt x="337" y="707"/>
                  </a:lnTo>
                  <a:lnTo>
                    <a:pt x="337" y="707"/>
                  </a:lnTo>
                  <a:lnTo>
                    <a:pt x="358" y="654"/>
                  </a:lnTo>
                  <a:lnTo>
                    <a:pt x="374" y="611"/>
                  </a:lnTo>
                  <a:lnTo>
                    <a:pt x="387" y="577"/>
                  </a:lnTo>
                  <a:lnTo>
                    <a:pt x="387" y="577"/>
                  </a:lnTo>
                  <a:lnTo>
                    <a:pt x="390" y="564"/>
                  </a:lnTo>
                  <a:lnTo>
                    <a:pt x="393" y="554"/>
                  </a:lnTo>
                  <a:lnTo>
                    <a:pt x="394" y="542"/>
                  </a:lnTo>
                  <a:lnTo>
                    <a:pt x="394" y="532"/>
                  </a:lnTo>
                  <a:lnTo>
                    <a:pt x="393" y="523"/>
                  </a:lnTo>
                  <a:lnTo>
                    <a:pt x="390" y="513"/>
                  </a:lnTo>
                  <a:lnTo>
                    <a:pt x="386" y="504"/>
                  </a:lnTo>
                  <a:lnTo>
                    <a:pt x="381" y="496"/>
                  </a:lnTo>
                  <a:lnTo>
                    <a:pt x="381" y="496"/>
                  </a:lnTo>
                  <a:close/>
                  <a:moveTo>
                    <a:pt x="199" y="711"/>
                  </a:moveTo>
                  <a:lnTo>
                    <a:pt x="199" y="711"/>
                  </a:lnTo>
                  <a:lnTo>
                    <a:pt x="198" y="712"/>
                  </a:lnTo>
                  <a:lnTo>
                    <a:pt x="193" y="712"/>
                  </a:lnTo>
                  <a:lnTo>
                    <a:pt x="193" y="712"/>
                  </a:lnTo>
                  <a:lnTo>
                    <a:pt x="192" y="711"/>
                  </a:lnTo>
                  <a:lnTo>
                    <a:pt x="178" y="484"/>
                  </a:lnTo>
                  <a:lnTo>
                    <a:pt x="178" y="484"/>
                  </a:lnTo>
                  <a:lnTo>
                    <a:pt x="178" y="481"/>
                  </a:lnTo>
                  <a:lnTo>
                    <a:pt x="179" y="478"/>
                  </a:lnTo>
                  <a:lnTo>
                    <a:pt x="179" y="478"/>
                  </a:lnTo>
                  <a:lnTo>
                    <a:pt x="183" y="477"/>
                  </a:lnTo>
                  <a:lnTo>
                    <a:pt x="185" y="475"/>
                  </a:lnTo>
                  <a:lnTo>
                    <a:pt x="185" y="475"/>
                  </a:lnTo>
                  <a:lnTo>
                    <a:pt x="185" y="475"/>
                  </a:lnTo>
                  <a:lnTo>
                    <a:pt x="206" y="475"/>
                  </a:lnTo>
                  <a:lnTo>
                    <a:pt x="206" y="475"/>
                  </a:lnTo>
                  <a:lnTo>
                    <a:pt x="206" y="475"/>
                  </a:lnTo>
                  <a:lnTo>
                    <a:pt x="208" y="477"/>
                  </a:lnTo>
                  <a:lnTo>
                    <a:pt x="212" y="478"/>
                  </a:lnTo>
                  <a:lnTo>
                    <a:pt x="212" y="478"/>
                  </a:lnTo>
                  <a:lnTo>
                    <a:pt x="213" y="481"/>
                  </a:lnTo>
                  <a:lnTo>
                    <a:pt x="214" y="484"/>
                  </a:lnTo>
                  <a:lnTo>
                    <a:pt x="214" y="484"/>
                  </a:lnTo>
                  <a:lnTo>
                    <a:pt x="214" y="484"/>
                  </a:lnTo>
                  <a:lnTo>
                    <a:pt x="207" y="588"/>
                  </a:lnTo>
                  <a:lnTo>
                    <a:pt x="206" y="601"/>
                  </a:lnTo>
                  <a:lnTo>
                    <a:pt x="206" y="601"/>
                  </a:lnTo>
                  <a:lnTo>
                    <a:pt x="199" y="711"/>
                  </a:lnTo>
                  <a:close/>
                  <a:moveTo>
                    <a:pt x="376" y="573"/>
                  </a:moveTo>
                  <a:lnTo>
                    <a:pt x="376" y="573"/>
                  </a:lnTo>
                  <a:lnTo>
                    <a:pt x="366" y="603"/>
                  </a:lnTo>
                  <a:lnTo>
                    <a:pt x="351" y="641"/>
                  </a:lnTo>
                  <a:lnTo>
                    <a:pt x="328" y="699"/>
                  </a:lnTo>
                  <a:lnTo>
                    <a:pt x="326" y="699"/>
                  </a:lnTo>
                  <a:lnTo>
                    <a:pt x="326" y="699"/>
                  </a:lnTo>
                  <a:lnTo>
                    <a:pt x="315" y="621"/>
                  </a:lnTo>
                  <a:lnTo>
                    <a:pt x="307" y="575"/>
                  </a:lnTo>
                  <a:lnTo>
                    <a:pt x="304" y="555"/>
                  </a:lnTo>
                  <a:lnTo>
                    <a:pt x="300" y="542"/>
                  </a:lnTo>
                  <a:lnTo>
                    <a:pt x="298" y="535"/>
                  </a:lnTo>
                  <a:lnTo>
                    <a:pt x="298" y="535"/>
                  </a:lnTo>
                  <a:lnTo>
                    <a:pt x="297" y="533"/>
                  </a:lnTo>
                  <a:lnTo>
                    <a:pt x="295" y="533"/>
                  </a:lnTo>
                  <a:lnTo>
                    <a:pt x="295" y="533"/>
                  </a:lnTo>
                  <a:lnTo>
                    <a:pt x="293" y="533"/>
                  </a:lnTo>
                  <a:lnTo>
                    <a:pt x="292" y="535"/>
                  </a:lnTo>
                  <a:lnTo>
                    <a:pt x="290" y="542"/>
                  </a:lnTo>
                  <a:lnTo>
                    <a:pt x="290" y="542"/>
                  </a:lnTo>
                  <a:lnTo>
                    <a:pt x="287" y="551"/>
                  </a:lnTo>
                  <a:lnTo>
                    <a:pt x="282" y="560"/>
                  </a:lnTo>
                  <a:lnTo>
                    <a:pt x="276" y="566"/>
                  </a:lnTo>
                  <a:lnTo>
                    <a:pt x="269" y="571"/>
                  </a:lnTo>
                  <a:lnTo>
                    <a:pt x="269" y="571"/>
                  </a:lnTo>
                  <a:lnTo>
                    <a:pt x="257" y="578"/>
                  </a:lnTo>
                  <a:lnTo>
                    <a:pt x="244" y="583"/>
                  </a:lnTo>
                  <a:lnTo>
                    <a:pt x="231" y="586"/>
                  </a:lnTo>
                  <a:lnTo>
                    <a:pt x="217" y="588"/>
                  </a:lnTo>
                  <a:lnTo>
                    <a:pt x="217" y="588"/>
                  </a:lnTo>
                  <a:lnTo>
                    <a:pt x="224" y="485"/>
                  </a:lnTo>
                  <a:lnTo>
                    <a:pt x="224" y="485"/>
                  </a:lnTo>
                  <a:lnTo>
                    <a:pt x="224" y="481"/>
                  </a:lnTo>
                  <a:lnTo>
                    <a:pt x="223" y="478"/>
                  </a:lnTo>
                  <a:lnTo>
                    <a:pt x="222" y="474"/>
                  </a:lnTo>
                  <a:lnTo>
                    <a:pt x="220" y="471"/>
                  </a:lnTo>
                  <a:lnTo>
                    <a:pt x="220" y="471"/>
                  </a:lnTo>
                  <a:lnTo>
                    <a:pt x="216" y="469"/>
                  </a:lnTo>
                  <a:lnTo>
                    <a:pt x="213" y="466"/>
                  </a:lnTo>
                  <a:lnTo>
                    <a:pt x="209" y="465"/>
                  </a:lnTo>
                  <a:lnTo>
                    <a:pt x="206" y="465"/>
                  </a:lnTo>
                  <a:lnTo>
                    <a:pt x="185" y="465"/>
                  </a:lnTo>
                  <a:lnTo>
                    <a:pt x="185" y="465"/>
                  </a:lnTo>
                  <a:lnTo>
                    <a:pt x="182" y="465"/>
                  </a:lnTo>
                  <a:lnTo>
                    <a:pt x="178" y="466"/>
                  </a:lnTo>
                  <a:lnTo>
                    <a:pt x="175" y="469"/>
                  </a:lnTo>
                  <a:lnTo>
                    <a:pt x="171" y="471"/>
                  </a:lnTo>
                  <a:lnTo>
                    <a:pt x="171" y="471"/>
                  </a:lnTo>
                  <a:lnTo>
                    <a:pt x="170" y="473"/>
                  </a:lnTo>
                  <a:lnTo>
                    <a:pt x="168" y="477"/>
                  </a:lnTo>
                  <a:lnTo>
                    <a:pt x="167" y="480"/>
                  </a:lnTo>
                  <a:lnTo>
                    <a:pt x="167" y="484"/>
                  </a:lnTo>
                  <a:lnTo>
                    <a:pt x="167" y="484"/>
                  </a:lnTo>
                  <a:lnTo>
                    <a:pt x="167" y="485"/>
                  </a:lnTo>
                  <a:lnTo>
                    <a:pt x="167" y="485"/>
                  </a:lnTo>
                  <a:lnTo>
                    <a:pt x="167" y="485"/>
                  </a:lnTo>
                  <a:lnTo>
                    <a:pt x="174" y="588"/>
                  </a:lnTo>
                  <a:lnTo>
                    <a:pt x="174" y="588"/>
                  </a:lnTo>
                  <a:lnTo>
                    <a:pt x="161" y="586"/>
                  </a:lnTo>
                  <a:lnTo>
                    <a:pt x="148" y="583"/>
                  </a:lnTo>
                  <a:lnTo>
                    <a:pt x="136" y="577"/>
                  </a:lnTo>
                  <a:lnTo>
                    <a:pt x="124" y="571"/>
                  </a:lnTo>
                  <a:lnTo>
                    <a:pt x="124" y="571"/>
                  </a:lnTo>
                  <a:lnTo>
                    <a:pt x="117" y="566"/>
                  </a:lnTo>
                  <a:lnTo>
                    <a:pt x="111" y="560"/>
                  </a:lnTo>
                  <a:lnTo>
                    <a:pt x="107" y="551"/>
                  </a:lnTo>
                  <a:lnTo>
                    <a:pt x="103" y="542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101" y="533"/>
                  </a:lnTo>
                  <a:lnTo>
                    <a:pt x="99" y="533"/>
                  </a:lnTo>
                  <a:lnTo>
                    <a:pt x="99" y="533"/>
                  </a:lnTo>
                  <a:lnTo>
                    <a:pt x="96" y="533"/>
                  </a:lnTo>
                  <a:lnTo>
                    <a:pt x="96" y="535"/>
                  </a:lnTo>
                  <a:lnTo>
                    <a:pt x="93" y="542"/>
                  </a:lnTo>
                  <a:lnTo>
                    <a:pt x="93" y="542"/>
                  </a:lnTo>
                  <a:lnTo>
                    <a:pt x="90" y="555"/>
                  </a:lnTo>
                  <a:lnTo>
                    <a:pt x="86" y="575"/>
                  </a:lnTo>
                  <a:lnTo>
                    <a:pt x="79" y="621"/>
                  </a:lnTo>
                  <a:lnTo>
                    <a:pt x="68" y="699"/>
                  </a:lnTo>
                  <a:lnTo>
                    <a:pt x="65" y="699"/>
                  </a:lnTo>
                  <a:lnTo>
                    <a:pt x="65" y="699"/>
                  </a:lnTo>
                  <a:lnTo>
                    <a:pt x="42" y="641"/>
                  </a:lnTo>
                  <a:lnTo>
                    <a:pt x="27" y="603"/>
                  </a:lnTo>
                  <a:lnTo>
                    <a:pt x="17" y="573"/>
                  </a:lnTo>
                  <a:lnTo>
                    <a:pt x="17" y="573"/>
                  </a:lnTo>
                  <a:lnTo>
                    <a:pt x="14" y="563"/>
                  </a:lnTo>
                  <a:lnTo>
                    <a:pt x="11" y="553"/>
                  </a:lnTo>
                  <a:lnTo>
                    <a:pt x="11" y="543"/>
                  </a:lnTo>
                  <a:lnTo>
                    <a:pt x="11" y="534"/>
                  </a:lnTo>
                  <a:lnTo>
                    <a:pt x="12" y="525"/>
                  </a:lnTo>
                  <a:lnTo>
                    <a:pt x="14" y="517"/>
                  </a:lnTo>
                  <a:lnTo>
                    <a:pt x="17" y="510"/>
                  </a:lnTo>
                  <a:lnTo>
                    <a:pt x="22" y="503"/>
                  </a:lnTo>
                  <a:lnTo>
                    <a:pt x="22" y="503"/>
                  </a:lnTo>
                  <a:lnTo>
                    <a:pt x="28" y="495"/>
                  </a:lnTo>
                  <a:lnTo>
                    <a:pt x="37" y="488"/>
                  </a:lnTo>
                  <a:lnTo>
                    <a:pt x="45" y="482"/>
                  </a:lnTo>
                  <a:lnTo>
                    <a:pt x="54" y="479"/>
                  </a:lnTo>
                  <a:lnTo>
                    <a:pt x="62" y="475"/>
                  </a:lnTo>
                  <a:lnTo>
                    <a:pt x="69" y="473"/>
                  </a:lnTo>
                  <a:lnTo>
                    <a:pt x="79" y="472"/>
                  </a:lnTo>
                  <a:lnTo>
                    <a:pt x="86" y="472"/>
                  </a:lnTo>
                  <a:lnTo>
                    <a:pt x="84" y="462"/>
                  </a:lnTo>
                  <a:lnTo>
                    <a:pt x="84" y="462"/>
                  </a:lnTo>
                  <a:lnTo>
                    <a:pt x="80" y="442"/>
                  </a:lnTo>
                  <a:lnTo>
                    <a:pt x="77" y="420"/>
                  </a:lnTo>
                  <a:lnTo>
                    <a:pt x="73" y="396"/>
                  </a:lnTo>
                  <a:lnTo>
                    <a:pt x="71" y="371"/>
                  </a:lnTo>
                  <a:lnTo>
                    <a:pt x="70" y="344"/>
                  </a:lnTo>
                  <a:lnTo>
                    <a:pt x="70" y="316"/>
                  </a:lnTo>
                  <a:lnTo>
                    <a:pt x="72" y="289"/>
                  </a:lnTo>
                  <a:lnTo>
                    <a:pt x="76" y="259"/>
                  </a:lnTo>
                  <a:lnTo>
                    <a:pt x="81" y="229"/>
                  </a:lnTo>
                  <a:lnTo>
                    <a:pt x="90" y="198"/>
                  </a:lnTo>
                  <a:lnTo>
                    <a:pt x="100" y="167"/>
                  </a:lnTo>
                  <a:lnTo>
                    <a:pt x="113" y="136"/>
                  </a:lnTo>
                  <a:lnTo>
                    <a:pt x="121" y="121"/>
                  </a:lnTo>
                  <a:lnTo>
                    <a:pt x="129" y="106"/>
                  </a:lnTo>
                  <a:lnTo>
                    <a:pt x="138" y="89"/>
                  </a:lnTo>
                  <a:lnTo>
                    <a:pt x="148" y="74"/>
                  </a:lnTo>
                  <a:lnTo>
                    <a:pt x="159" y="60"/>
                  </a:lnTo>
                  <a:lnTo>
                    <a:pt x="170" y="45"/>
                  </a:lnTo>
                  <a:lnTo>
                    <a:pt x="183" y="30"/>
                  </a:lnTo>
                  <a:lnTo>
                    <a:pt x="197" y="15"/>
                  </a:lnTo>
                  <a:lnTo>
                    <a:pt x="197" y="15"/>
                  </a:lnTo>
                  <a:lnTo>
                    <a:pt x="211" y="30"/>
                  </a:lnTo>
                  <a:lnTo>
                    <a:pt x="223" y="45"/>
                  </a:lnTo>
                  <a:lnTo>
                    <a:pt x="235" y="60"/>
                  </a:lnTo>
                  <a:lnTo>
                    <a:pt x="246" y="74"/>
                  </a:lnTo>
                  <a:lnTo>
                    <a:pt x="255" y="89"/>
                  </a:lnTo>
                  <a:lnTo>
                    <a:pt x="265" y="106"/>
                  </a:lnTo>
                  <a:lnTo>
                    <a:pt x="274" y="121"/>
                  </a:lnTo>
                  <a:lnTo>
                    <a:pt x="281" y="136"/>
                  </a:lnTo>
                  <a:lnTo>
                    <a:pt x="295" y="167"/>
                  </a:lnTo>
                  <a:lnTo>
                    <a:pt x="305" y="198"/>
                  </a:lnTo>
                  <a:lnTo>
                    <a:pt x="312" y="229"/>
                  </a:lnTo>
                  <a:lnTo>
                    <a:pt x="318" y="259"/>
                  </a:lnTo>
                  <a:lnTo>
                    <a:pt x="321" y="289"/>
                  </a:lnTo>
                  <a:lnTo>
                    <a:pt x="323" y="316"/>
                  </a:lnTo>
                  <a:lnTo>
                    <a:pt x="323" y="344"/>
                  </a:lnTo>
                  <a:lnTo>
                    <a:pt x="322" y="371"/>
                  </a:lnTo>
                  <a:lnTo>
                    <a:pt x="320" y="396"/>
                  </a:lnTo>
                  <a:lnTo>
                    <a:pt x="318" y="420"/>
                  </a:lnTo>
                  <a:lnTo>
                    <a:pt x="313" y="442"/>
                  </a:lnTo>
                  <a:lnTo>
                    <a:pt x="310" y="462"/>
                  </a:lnTo>
                  <a:lnTo>
                    <a:pt x="307" y="472"/>
                  </a:lnTo>
                  <a:lnTo>
                    <a:pt x="314" y="472"/>
                  </a:lnTo>
                  <a:lnTo>
                    <a:pt x="314" y="472"/>
                  </a:lnTo>
                  <a:lnTo>
                    <a:pt x="325" y="473"/>
                  </a:lnTo>
                  <a:lnTo>
                    <a:pt x="331" y="475"/>
                  </a:lnTo>
                  <a:lnTo>
                    <a:pt x="340" y="479"/>
                  </a:lnTo>
                  <a:lnTo>
                    <a:pt x="349" y="482"/>
                  </a:lnTo>
                  <a:lnTo>
                    <a:pt x="357" y="488"/>
                  </a:lnTo>
                  <a:lnTo>
                    <a:pt x="365" y="495"/>
                  </a:lnTo>
                  <a:lnTo>
                    <a:pt x="372" y="503"/>
                  </a:lnTo>
                  <a:lnTo>
                    <a:pt x="372" y="503"/>
                  </a:lnTo>
                  <a:lnTo>
                    <a:pt x="376" y="510"/>
                  </a:lnTo>
                  <a:lnTo>
                    <a:pt x="380" y="517"/>
                  </a:lnTo>
                  <a:lnTo>
                    <a:pt x="382" y="525"/>
                  </a:lnTo>
                  <a:lnTo>
                    <a:pt x="383" y="534"/>
                  </a:lnTo>
                  <a:lnTo>
                    <a:pt x="383" y="543"/>
                  </a:lnTo>
                  <a:lnTo>
                    <a:pt x="382" y="553"/>
                  </a:lnTo>
                  <a:lnTo>
                    <a:pt x="380" y="563"/>
                  </a:lnTo>
                  <a:lnTo>
                    <a:pt x="376" y="573"/>
                  </a:lnTo>
                  <a:lnTo>
                    <a:pt x="376" y="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51"/>
            <p:cNvSpPr>
              <a:spLocks noEditPoints="1"/>
            </p:cNvSpPr>
            <p:nvPr userDrawn="1"/>
          </p:nvSpPr>
          <p:spPr bwMode="auto">
            <a:xfrm>
              <a:off x="709" y="2185"/>
              <a:ext cx="73" cy="73"/>
            </a:xfrm>
            <a:custGeom>
              <a:avLst/>
              <a:gdLst>
                <a:gd name="T0" fmla="*/ 73 w 145"/>
                <a:gd name="T1" fmla="*/ 0 h 145"/>
                <a:gd name="T2" fmla="*/ 58 w 145"/>
                <a:gd name="T3" fmla="*/ 1 h 145"/>
                <a:gd name="T4" fmla="*/ 45 w 145"/>
                <a:gd name="T5" fmla="*/ 6 h 145"/>
                <a:gd name="T6" fmla="*/ 21 w 145"/>
                <a:gd name="T7" fmla="*/ 21 h 145"/>
                <a:gd name="T8" fmla="*/ 6 w 145"/>
                <a:gd name="T9" fmla="*/ 44 h 145"/>
                <a:gd name="T10" fmla="*/ 1 w 145"/>
                <a:gd name="T11" fmla="*/ 58 h 145"/>
                <a:gd name="T12" fmla="*/ 0 w 145"/>
                <a:gd name="T13" fmla="*/ 73 h 145"/>
                <a:gd name="T14" fmla="*/ 0 w 145"/>
                <a:gd name="T15" fmla="*/ 81 h 145"/>
                <a:gd name="T16" fmla="*/ 4 w 145"/>
                <a:gd name="T17" fmla="*/ 95 h 145"/>
                <a:gd name="T18" fmla="*/ 13 w 145"/>
                <a:gd name="T19" fmla="*/ 113 h 145"/>
                <a:gd name="T20" fmla="*/ 32 w 145"/>
                <a:gd name="T21" fmla="*/ 133 h 145"/>
                <a:gd name="T22" fmla="*/ 51 w 145"/>
                <a:gd name="T23" fmla="*/ 142 h 145"/>
                <a:gd name="T24" fmla="*/ 66 w 145"/>
                <a:gd name="T25" fmla="*/ 145 h 145"/>
                <a:gd name="T26" fmla="*/ 73 w 145"/>
                <a:gd name="T27" fmla="*/ 145 h 145"/>
                <a:gd name="T28" fmla="*/ 88 w 145"/>
                <a:gd name="T29" fmla="*/ 144 h 145"/>
                <a:gd name="T30" fmla="*/ 101 w 145"/>
                <a:gd name="T31" fmla="*/ 140 h 145"/>
                <a:gd name="T32" fmla="*/ 125 w 145"/>
                <a:gd name="T33" fmla="*/ 125 h 145"/>
                <a:gd name="T34" fmla="*/ 140 w 145"/>
                <a:gd name="T35" fmla="*/ 102 h 145"/>
                <a:gd name="T36" fmla="*/ 144 w 145"/>
                <a:gd name="T37" fmla="*/ 88 h 145"/>
                <a:gd name="T38" fmla="*/ 145 w 145"/>
                <a:gd name="T39" fmla="*/ 73 h 145"/>
                <a:gd name="T40" fmla="*/ 145 w 145"/>
                <a:gd name="T41" fmla="*/ 66 h 145"/>
                <a:gd name="T42" fmla="*/ 142 w 145"/>
                <a:gd name="T43" fmla="*/ 51 h 145"/>
                <a:gd name="T44" fmla="*/ 133 w 145"/>
                <a:gd name="T45" fmla="*/ 33 h 145"/>
                <a:gd name="T46" fmla="*/ 113 w 145"/>
                <a:gd name="T47" fmla="*/ 13 h 145"/>
                <a:gd name="T48" fmla="*/ 95 w 145"/>
                <a:gd name="T49" fmla="*/ 4 h 145"/>
                <a:gd name="T50" fmla="*/ 81 w 145"/>
                <a:gd name="T51" fmla="*/ 0 h 145"/>
                <a:gd name="T52" fmla="*/ 73 w 145"/>
                <a:gd name="T53" fmla="*/ 0 h 145"/>
                <a:gd name="T54" fmla="*/ 73 w 145"/>
                <a:gd name="T55" fmla="*/ 135 h 145"/>
                <a:gd name="T56" fmla="*/ 48 w 145"/>
                <a:gd name="T57" fmla="*/ 131 h 145"/>
                <a:gd name="T58" fmla="*/ 29 w 145"/>
                <a:gd name="T59" fmla="*/ 117 h 145"/>
                <a:gd name="T60" fmla="*/ 16 w 145"/>
                <a:gd name="T61" fmla="*/ 97 h 145"/>
                <a:gd name="T62" fmla="*/ 10 w 145"/>
                <a:gd name="T63" fmla="*/ 73 h 145"/>
                <a:gd name="T64" fmla="*/ 12 w 145"/>
                <a:gd name="T65" fmla="*/ 60 h 145"/>
                <a:gd name="T66" fmla="*/ 22 w 145"/>
                <a:gd name="T67" fmla="*/ 38 h 145"/>
                <a:gd name="T68" fmla="*/ 38 w 145"/>
                <a:gd name="T69" fmla="*/ 22 h 145"/>
                <a:gd name="T70" fmla="*/ 60 w 145"/>
                <a:gd name="T71" fmla="*/ 12 h 145"/>
                <a:gd name="T72" fmla="*/ 73 w 145"/>
                <a:gd name="T73" fmla="*/ 11 h 145"/>
                <a:gd name="T74" fmla="*/ 97 w 145"/>
                <a:gd name="T75" fmla="*/ 16 h 145"/>
                <a:gd name="T76" fmla="*/ 116 w 145"/>
                <a:gd name="T77" fmla="*/ 29 h 145"/>
                <a:gd name="T78" fmla="*/ 130 w 145"/>
                <a:gd name="T79" fmla="*/ 49 h 145"/>
                <a:gd name="T80" fmla="*/ 135 w 145"/>
                <a:gd name="T81" fmla="*/ 73 h 145"/>
                <a:gd name="T82" fmla="*/ 134 w 145"/>
                <a:gd name="T83" fmla="*/ 86 h 145"/>
                <a:gd name="T84" fmla="*/ 125 w 145"/>
                <a:gd name="T85" fmla="*/ 107 h 145"/>
                <a:gd name="T86" fmla="*/ 107 w 145"/>
                <a:gd name="T87" fmla="*/ 125 h 145"/>
                <a:gd name="T88" fmla="*/ 85 w 145"/>
                <a:gd name="T89" fmla="*/ 134 h 145"/>
                <a:gd name="T90" fmla="*/ 73 w 145"/>
                <a:gd name="T91" fmla="*/ 13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5" h="145">
                  <a:moveTo>
                    <a:pt x="73" y="0"/>
                  </a:moveTo>
                  <a:lnTo>
                    <a:pt x="73" y="0"/>
                  </a:lnTo>
                  <a:lnTo>
                    <a:pt x="66" y="0"/>
                  </a:lnTo>
                  <a:lnTo>
                    <a:pt x="58" y="1"/>
                  </a:lnTo>
                  <a:lnTo>
                    <a:pt x="51" y="4"/>
                  </a:lnTo>
                  <a:lnTo>
                    <a:pt x="45" y="6"/>
                  </a:lnTo>
                  <a:lnTo>
                    <a:pt x="32" y="13"/>
                  </a:lnTo>
                  <a:lnTo>
                    <a:pt x="21" y="21"/>
                  </a:lnTo>
                  <a:lnTo>
                    <a:pt x="13" y="33"/>
                  </a:lnTo>
                  <a:lnTo>
                    <a:pt x="6" y="44"/>
                  </a:lnTo>
                  <a:lnTo>
                    <a:pt x="4" y="51"/>
                  </a:lnTo>
                  <a:lnTo>
                    <a:pt x="1" y="58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1"/>
                  </a:lnTo>
                  <a:lnTo>
                    <a:pt x="1" y="88"/>
                  </a:lnTo>
                  <a:lnTo>
                    <a:pt x="4" y="95"/>
                  </a:lnTo>
                  <a:lnTo>
                    <a:pt x="6" y="102"/>
                  </a:lnTo>
                  <a:lnTo>
                    <a:pt x="13" y="113"/>
                  </a:lnTo>
                  <a:lnTo>
                    <a:pt x="21" y="125"/>
                  </a:lnTo>
                  <a:lnTo>
                    <a:pt x="32" y="133"/>
                  </a:lnTo>
                  <a:lnTo>
                    <a:pt x="45" y="140"/>
                  </a:lnTo>
                  <a:lnTo>
                    <a:pt x="51" y="142"/>
                  </a:lnTo>
                  <a:lnTo>
                    <a:pt x="58" y="144"/>
                  </a:lnTo>
                  <a:lnTo>
                    <a:pt x="66" y="145"/>
                  </a:lnTo>
                  <a:lnTo>
                    <a:pt x="73" y="145"/>
                  </a:lnTo>
                  <a:lnTo>
                    <a:pt x="73" y="145"/>
                  </a:lnTo>
                  <a:lnTo>
                    <a:pt x="81" y="145"/>
                  </a:lnTo>
                  <a:lnTo>
                    <a:pt x="88" y="144"/>
                  </a:lnTo>
                  <a:lnTo>
                    <a:pt x="95" y="142"/>
                  </a:lnTo>
                  <a:lnTo>
                    <a:pt x="101" y="140"/>
                  </a:lnTo>
                  <a:lnTo>
                    <a:pt x="113" y="133"/>
                  </a:lnTo>
                  <a:lnTo>
                    <a:pt x="125" y="125"/>
                  </a:lnTo>
                  <a:lnTo>
                    <a:pt x="133" y="113"/>
                  </a:lnTo>
                  <a:lnTo>
                    <a:pt x="140" y="102"/>
                  </a:lnTo>
                  <a:lnTo>
                    <a:pt x="142" y="95"/>
                  </a:lnTo>
                  <a:lnTo>
                    <a:pt x="144" y="88"/>
                  </a:lnTo>
                  <a:lnTo>
                    <a:pt x="145" y="81"/>
                  </a:lnTo>
                  <a:lnTo>
                    <a:pt x="145" y="73"/>
                  </a:lnTo>
                  <a:lnTo>
                    <a:pt x="145" y="73"/>
                  </a:lnTo>
                  <a:lnTo>
                    <a:pt x="145" y="66"/>
                  </a:lnTo>
                  <a:lnTo>
                    <a:pt x="144" y="58"/>
                  </a:lnTo>
                  <a:lnTo>
                    <a:pt x="142" y="51"/>
                  </a:lnTo>
                  <a:lnTo>
                    <a:pt x="140" y="44"/>
                  </a:lnTo>
                  <a:lnTo>
                    <a:pt x="133" y="33"/>
                  </a:lnTo>
                  <a:lnTo>
                    <a:pt x="125" y="21"/>
                  </a:lnTo>
                  <a:lnTo>
                    <a:pt x="113" y="13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8" y="1"/>
                  </a:lnTo>
                  <a:lnTo>
                    <a:pt x="81" y="0"/>
                  </a:lnTo>
                  <a:lnTo>
                    <a:pt x="73" y="0"/>
                  </a:lnTo>
                  <a:lnTo>
                    <a:pt x="73" y="0"/>
                  </a:lnTo>
                  <a:close/>
                  <a:moveTo>
                    <a:pt x="73" y="135"/>
                  </a:moveTo>
                  <a:lnTo>
                    <a:pt x="73" y="135"/>
                  </a:lnTo>
                  <a:lnTo>
                    <a:pt x="60" y="134"/>
                  </a:lnTo>
                  <a:lnTo>
                    <a:pt x="48" y="131"/>
                  </a:lnTo>
                  <a:lnTo>
                    <a:pt x="38" y="125"/>
                  </a:lnTo>
                  <a:lnTo>
                    <a:pt x="29" y="117"/>
                  </a:lnTo>
                  <a:lnTo>
                    <a:pt x="22" y="107"/>
                  </a:lnTo>
                  <a:lnTo>
                    <a:pt x="16" y="97"/>
                  </a:lnTo>
                  <a:lnTo>
                    <a:pt x="12" y="86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2" y="60"/>
                  </a:lnTo>
                  <a:lnTo>
                    <a:pt x="16" y="49"/>
                  </a:lnTo>
                  <a:lnTo>
                    <a:pt x="22" y="38"/>
                  </a:lnTo>
                  <a:lnTo>
                    <a:pt x="29" y="29"/>
                  </a:lnTo>
                  <a:lnTo>
                    <a:pt x="38" y="22"/>
                  </a:lnTo>
                  <a:lnTo>
                    <a:pt x="48" y="16"/>
                  </a:lnTo>
                  <a:lnTo>
                    <a:pt x="60" y="12"/>
                  </a:lnTo>
                  <a:lnTo>
                    <a:pt x="73" y="11"/>
                  </a:lnTo>
                  <a:lnTo>
                    <a:pt x="73" y="11"/>
                  </a:lnTo>
                  <a:lnTo>
                    <a:pt x="85" y="12"/>
                  </a:lnTo>
                  <a:lnTo>
                    <a:pt x="97" y="16"/>
                  </a:lnTo>
                  <a:lnTo>
                    <a:pt x="107" y="22"/>
                  </a:lnTo>
                  <a:lnTo>
                    <a:pt x="116" y="29"/>
                  </a:lnTo>
                  <a:lnTo>
                    <a:pt x="125" y="38"/>
                  </a:lnTo>
                  <a:lnTo>
                    <a:pt x="130" y="49"/>
                  </a:lnTo>
                  <a:lnTo>
                    <a:pt x="134" y="60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4" y="86"/>
                  </a:lnTo>
                  <a:lnTo>
                    <a:pt x="130" y="97"/>
                  </a:lnTo>
                  <a:lnTo>
                    <a:pt x="125" y="107"/>
                  </a:lnTo>
                  <a:lnTo>
                    <a:pt x="116" y="117"/>
                  </a:lnTo>
                  <a:lnTo>
                    <a:pt x="107" y="125"/>
                  </a:lnTo>
                  <a:lnTo>
                    <a:pt x="97" y="131"/>
                  </a:lnTo>
                  <a:lnTo>
                    <a:pt x="85" y="134"/>
                  </a:lnTo>
                  <a:lnTo>
                    <a:pt x="73" y="135"/>
                  </a:lnTo>
                  <a:lnTo>
                    <a:pt x="73" y="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52"/>
            <p:cNvSpPr>
              <a:spLocks/>
            </p:cNvSpPr>
            <p:nvPr userDrawn="1"/>
          </p:nvSpPr>
          <p:spPr bwMode="auto">
            <a:xfrm>
              <a:off x="498" y="987"/>
              <a:ext cx="2180" cy="650"/>
            </a:xfrm>
            <a:custGeom>
              <a:avLst/>
              <a:gdLst>
                <a:gd name="T0" fmla="*/ 438 w 4362"/>
                <a:gd name="T1" fmla="*/ 0 h 1298"/>
                <a:gd name="T2" fmla="*/ 371 w 4362"/>
                <a:gd name="T3" fmla="*/ 4 h 1298"/>
                <a:gd name="T4" fmla="*/ 308 w 4362"/>
                <a:gd name="T5" fmla="*/ 19 h 1298"/>
                <a:gd name="T6" fmla="*/ 249 w 4362"/>
                <a:gd name="T7" fmla="*/ 43 h 1298"/>
                <a:gd name="T8" fmla="*/ 194 w 4362"/>
                <a:gd name="T9" fmla="*/ 75 h 1298"/>
                <a:gd name="T10" fmla="*/ 144 w 4362"/>
                <a:gd name="T11" fmla="*/ 113 h 1298"/>
                <a:gd name="T12" fmla="*/ 101 w 4362"/>
                <a:gd name="T13" fmla="*/ 159 h 1298"/>
                <a:gd name="T14" fmla="*/ 64 w 4362"/>
                <a:gd name="T15" fmla="*/ 211 h 1298"/>
                <a:gd name="T16" fmla="*/ 35 w 4362"/>
                <a:gd name="T17" fmla="*/ 267 h 1298"/>
                <a:gd name="T18" fmla="*/ 14 w 4362"/>
                <a:gd name="T19" fmla="*/ 328 h 1298"/>
                <a:gd name="T20" fmla="*/ 3 w 4362"/>
                <a:gd name="T21" fmla="*/ 393 h 1298"/>
                <a:gd name="T22" fmla="*/ 0 w 4362"/>
                <a:gd name="T23" fmla="*/ 438 h 1298"/>
                <a:gd name="T24" fmla="*/ 5 w 4362"/>
                <a:gd name="T25" fmla="*/ 496 h 1298"/>
                <a:gd name="T26" fmla="*/ 16 w 4362"/>
                <a:gd name="T27" fmla="*/ 553 h 1298"/>
                <a:gd name="T28" fmla="*/ 35 w 4362"/>
                <a:gd name="T29" fmla="*/ 607 h 1298"/>
                <a:gd name="T30" fmla="*/ 60 w 4362"/>
                <a:gd name="T31" fmla="*/ 658 h 1298"/>
                <a:gd name="T32" fmla="*/ 91 w 4362"/>
                <a:gd name="T33" fmla="*/ 704 h 1298"/>
                <a:gd name="T34" fmla="*/ 128 w 4362"/>
                <a:gd name="T35" fmla="*/ 745 h 1298"/>
                <a:gd name="T36" fmla="*/ 170 w 4362"/>
                <a:gd name="T37" fmla="*/ 783 h 1298"/>
                <a:gd name="T38" fmla="*/ 216 w 4362"/>
                <a:gd name="T39" fmla="*/ 814 h 1298"/>
                <a:gd name="T40" fmla="*/ 266 w 4362"/>
                <a:gd name="T41" fmla="*/ 840 h 1298"/>
                <a:gd name="T42" fmla="*/ 319 w 4362"/>
                <a:gd name="T43" fmla="*/ 858 h 1298"/>
                <a:gd name="T44" fmla="*/ 357 w 4362"/>
                <a:gd name="T45" fmla="*/ 867 h 1298"/>
                <a:gd name="T46" fmla="*/ 417 w 4362"/>
                <a:gd name="T47" fmla="*/ 874 h 1298"/>
                <a:gd name="T48" fmla="*/ 4035 w 4362"/>
                <a:gd name="T49" fmla="*/ 874 h 1298"/>
                <a:gd name="T50" fmla="*/ 4076 w 4362"/>
                <a:gd name="T51" fmla="*/ 878 h 1298"/>
                <a:gd name="T52" fmla="*/ 4133 w 4362"/>
                <a:gd name="T53" fmla="*/ 891 h 1298"/>
                <a:gd name="T54" fmla="*/ 4182 w 4362"/>
                <a:gd name="T55" fmla="*/ 912 h 1298"/>
                <a:gd name="T56" fmla="*/ 4225 w 4362"/>
                <a:gd name="T57" fmla="*/ 944 h 1298"/>
                <a:gd name="T58" fmla="*/ 4262 w 4362"/>
                <a:gd name="T59" fmla="*/ 982 h 1298"/>
                <a:gd name="T60" fmla="*/ 4293 w 4362"/>
                <a:gd name="T61" fmla="*/ 1025 h 1298"/>
                <a:gd name="T62" fmla="*/ 4317 w 4362"/>
                <a:gd name="T63" fmla="*/ 1075 h 1298"/>
                <a:gd name="T64" fmla="*/ 4341 w 4362"/>
                <a:gd name="T65" fmla="*/ 1146 h 1298"/>
                <a:gd name="T66" fmla="*/ 4358 w 4362"/>
                <a:gd name="T67" fmla="*/ 1259 h 1298"/>
                <a:gd name="T68" fmla="*/ 4362 w 4362"/>
                <a:gd name="T69" fmla="*/ 438 h 1298"/>
                <a:gd name="T70" fmla="*/ 4359 w 4362"/>
                <a:gd name="T71" fmla="*/ 393 h 1298"/>
                <a:gd name="T72" fmla="*/ 4348 w 4362"/>
                <a:gd name="T73" fmla="*/ 328 h 1298"/>
                <a:gd name="T74" fmla="*/ 4327 w 4362"/>
                <a:gd name="T75" fmla="*/ 267 h 1298"/>
                <a:gd name="T76" fmla="*/ 4298 w 4362"/>
                <a:gd name="T77" fmla="*/ 211 h 1298"/>
                <a:gd name="T78" fmla="*/ 4262 w 4362"/>
                <a:gd name="T79" fmla="*/ 159 h 1298"/>
                <a:gd name="T80" fmla="*/ 4218 w 4362"/>
                <a:gd name="T81" fmla="*/ 113 h 1298"/>
                <a:gd name="T82" fmla="*/ 4168 w 4362"/>
                <a:gd name="T83" fmla="*/ 75 h 1298"/>
                <a:gd name="T84" fmla="*/ 4113 w 4362"/>
                <a:gd name="T85" fmla="*/ 43 h 1298"/>
                <a:gd name="T86" fmla="*/ 4054 w 4362"/>
                <a:gd name="T87" fmla="*/ 19 h 1298"/>
                <a:gd name="T88" fmla="*/ 3991 w 4362"/>
                <a:gd name="T89" fmla="*/ 4 h 1298"/>
                <a:gd name="T90" fmla="*/ 3924 w 4362"/>
                <a:gd name="T91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62" h="1298">
                  <a:moveTo>
                    <a:pt x="3924" y="0"/>
                  </a:moveTo>
                  <a:lnTo>
                    <a:pt x="438" y="0"/>
                  </a:lnTo>
                  <a:lnTo>
                    <a:pt x="438" y="0"/>
                  </a:lnTo>
                  <a:lnTo>
                    <a:pt x="416" y="0"/>
                  </a:lnTo>
                  <a:lnTo>
                    <a:pt x="393" y="2"/>
                  </a:lnTo>
                  <a:lnTo>
                    <a:pt x="371" y="4"/>
                  </a:lnTo>
                  <a:lnTo>
                    <a:pt x="351" y="8"/>
                  </a:lnTo>
                  <a:lnTo>
                    <a:pt x="329" y="14"/>
                  </a:lnTo>
                  <a:lnTo>
                    <a:pt x="308" y="19"/>
                  </a:lnTo>
                  <a:lnTo>
                    <a:pt x="288" y="26"/>
                  </a:lnTo>
                  <a:lnTo>
                    <a:pt x="268" y="34"/>
                  </a:lnTo>
                  <a:lnTo>
                    <a:pt x="249" y="43"/>
                  </a:lnTo>
                  <a:lnTo>
                    <a:pt x="230" y="53"/>
                  </a:lnTo>
                  <a:lnTo>
                    <a:pt x="211" y="63"/>
                  </a:lnTo>
                  <a:lnTo>
                    <a:pt x="194" y="75"/>
                  </a:lnTo>
                  <a:lnTo>
                    <a:pt x="177" y="86"/>
                  </a:lnTo>
                  <a:lnTo>
                    <a:pt x="160" y="100"/>
                  </a:lnTo>
                  <a:lnTo>
                    <a:pt x="144" y="113"/>
                  </a:lnTo>
                  <a:lnTo>
                    <a:pt x="129" y="128"/>
                  </a:lnTo>
                  <a:lnTo>
                    <a:pt x="114" y="143"/>
                  </a:lnTo>
                  <a:lnTo>
                    <a:pt x="101" y="159"/>
                  </a:lnTo>
                  <a:lnTo>
                    <a:pt x="88" y="175"/>
                  </a:lnTo>
                  <a:lnTo>
                    <a:pt x="75" y="192"/>
                  </a:lnTo>
                  <a:lnTo>
                    <a:pt x="64" y="211"/>
                  </a:lnTo>
                  <a:lnTo>
                    <a:pt x="53" y="229"/>
                  </a:lnTo>
                  <a:lnTo>
                    <a:pt x="44" y="248"/>
                  </a:lnTo>
                  <a:lnTo>
                    <a:pt x="35" y="267"/>
                  </a:lnTo>
                  <a:lnTo>
                    <a:pt x="27" y="287"/>
                  </a:lnTo>
                  <a:lnTo>
                    <a:pt x="20" y="308"/>
                  </a:lnTo>
                  <a:lnTo>
                    <a:pt x="14" y="328"/>
                  </a:lnTo>
                  <a:lnTo>
                    <a:pt x="10" y="349"/>
                  </a:lnTo>
                  <a:lnTo>
                    <a:pt x="6" y="371"/>
                  </a:lnTo>
                  <a:lnTo>
                    <a:pt x="3" y="393"/>
                  </a:lnTo>
                  <a:lnTo>
                    <a:pt x="1" y="415"/>
                  </a:lnTo>
                  <a:lnTo>
                    <a:pt x="0" y="438"/>
                  </a:lnTo>
                  <a:lnTo>
                    <a:pt x="0" y="438"/>
                  </a:lnTo>
                  <a:lnTo>
                    <a:pt x="1" y="457"/>
                  </a:lnTo>
                  <a:lnTo>
                    <a:pt x="3" y="477"/>
                  </a:lnTo>
                  <a:lnTo>
                    <a:pt x="5" y="496"/>
                  </a:lnTo>
                  <a:lnTo>
                    <a:pt x="7" y="516"/>
                  </a:lnTo>
                  <a:lnTo>
                    <a:pt x="12" y="535"/>
                  </a:lnTo>
                  <a:lnTo>
                    <a:pt x="16" y="553"/>
                  </a:lnTo>
                  <a:lnTo>
                    <a:pt x="22" y="571"/>
                  </a:lnTo>
                  <a:lnTo>
                    <a:pt x="28" y="590"/>
                  </a:lnTo>
                  <a:lnTo>
                    <a:pt x="35" y="607"/>
                  </a:lnTo>
                  <a:lnTo>
                    <a:pt x="43" y="624"/>
                  </a:lnTo>
                  <a:lnTo>
                    <a:pt x="51" y="641"/>
                  </a:lnTo>
                  <a:lnTo>
                    <a:pt x="60" y="658"/>
                  </a:lnTo>
                  <a:lnTo>
                    <a:pt x="69" y="674"/>
                  </a:lnTo>
                  <a:lnTo>
                    <a:pt x="80" y="689"/>
                  </a:lnTo>
                  <a:lnTo>
                    <a:pt x="91" y="704"/>
                  </a:lnTo>
                  <a:lnTo>
                    <a:pt x="103" y="719"/>
                  </a:lnTo>
                  <a:lnTo>
                    <a:pt x="116" y="733"/>
                  </a:lnTo>
                  <a:lnTo>
                    <a:pt x="128" y="745"/>
                  </a:lnTo>
                  <a:lnTo>
                    <a:pt x="142" y="759"/>
                  </a:lnTo>
                  <a:lnTo>
                    <a:pt x="156" y="771"/>
                  </a:lnTo>
                  <a:lnTo>
                    <a:pt x="170" y="783"/>
                  </a:lnTo>
                  <a:lnTo>
                    <a:pt x="185" y="794"/>
                  </a:lnTo>
                  <a:lnTo>
                    <a:pt x="200" y="804"/>
                  </a:lnTo>
                  <a:lnTo>
                    <a:pt x="216" y="814"/>
                  </a:lnTo>
                  <a:lnTo>
                    <a:pt x="232" y="824"/>
                  </a:lnTo>
                  <a:lnTo>
                    <a:pt x="249" y="832"/>
                  </a:lnTo>
                  <a:lnTo>
                    <a:pt x="266" y="840"/>
                  </a:lnTo>
                  <a:lnTo>
                    <a:pt x="284" y="847"/>
                  </a:lnTo>
                  <a:lnTo>
                    <a:pt x="302" y="854"/>
                  </a:lnTo>
                  <a:lnTo>
                    <a:pt x="319" y="858"/>
                  </a:lnTo>
                  <a:lnTo>
                    <a:pt x="339" y="864"/>
                  </a:lnTo>
                  <a:lnTo>
                    <a:pt x="357" y="867"/>
                  </a:lnTo>
                  <a:lnTo>
                    <a:pt x="357" y="867"/>
                  </a:lnTo>
                  <a:lnTo>
                    <a:pt x="377" y="871"/>
                  </a:lnTo>
                  <a:lnTo>
                    <a:pt x="398" y="873"/>
                  </a:lnTo>
                  <a:lnTo>
                    <a:pt x="417" y="874"/>
                  </a:lnTo>
                  <a:lnTo>
                    <a:pt x="438" y="874"/>
                  </a:lnTo>
                  <a:lnTo>
                    <a:pt x="3924" y="874"/>
                  </a:lnTo>
                  <a:lnTo>
                    <a:pt x="4035" y="874"/>
                  </a:lnTo>
                  <a:lnTo>
                    <a:pt x="4035" y="874"/>
                  </a:lnTo>
                  <a:lnTo>
                    <a:pt x="4055" y="876"/>
                  </a:lnTo>
                  <a:lnTo>
                    <a:pt x="4076" y="878"/>
                  </a:lnTo>
                  <a:lnTo>
                    <a:pt x="4096" y="880"/>
                  </a:lnTo>
                  <a:lnTo>
                    <a:pt x="4114" y="885"/>
                  </a:lnTo>
                  <a:lnTo>
                    <a:pt x="4133" y="891"/>
                  </a:lnTo>
                  <a:lnTo>
                    <a:pt x="4150" y="896"/>
                  </a:lnTo>
                  <a:lnTo>
                    <a:pt x="4166" y="904"/>
                  </a:lnTo>
                  <a:lnTo>
                    <a:pt x="4182" y="912"/>
                  </a:lnTo>
                  <a:lnTo>
                    <a:pt x="4197" y="922"/>
                  </a:lnTo>
                  <a:lnTo>
                    <a:pt x="4211" y="932"/>
                  </a:lnTo>
                  <a:lnTo>
                    <a:pt x="4225" y="944"/>
                  </a:lnTo>
                  <a:lnTo>
                    <a:pt x="4239" y="955"/>
                  </a:lnTo>
                  <a:lnTo>
                    <a:pt x="4250" y="968"/>
                  </a:lnTo>
                  <a:lnTo>
                    <a:pt x="4262" y="982"/>
                  </a:lnTo>
                  <a:lnTo>
                    <a:pt x="4273" y="995"/>
                  </a:lnTo>
                  <a:lnTo>
                    <a:pt x="4283" y="1010"/>
                  </a:lnTo>
                  <a:lnTo>
                    <a:pt x="4293" y="1025"/>
                  </a:lnTo>
                  <a:lnTo>
                    <a:pt x="4302" y="1041"/>
                  </a:lnTo>
                  <a:lnTo>
                    <a:pt x="4310" y="1058"/>
                  </a:lnTo>
                  <a:lnTo>
                    <a:pt x="4317" y="1075"/>
                  </a:lnTo>
                  <a:lnTo>
                    <a:pt x="4324" y="1092"/>
                  </a:lnTo>
                  <a:lnTo>
                    <a:pt x="4331" y="1109"/>
                  </a:lnTo>
                  <a:lnTo>
                    <a:pt x="4341" y="1146"/>
                  </a:lnTo>
                  <a:lnTo>
                    <a:pt x="4349" y="1183"/>
                  </a:lnTo>
                  <a:lnTo>
                    <a:pt x="4355" y="1221"/>
                  </a:lnTo>
                  <a:lnTo>
                    <a:pt x="4358" y="1259"/>
                  </a:lnTo>
                  <a:lnTo>
                    <a:pt x="4359" y="1298"/>
                  </a:lnTo>
                  <a:lnTo>
                    <a:pt x="4362" y="1298"/>
                  </a:lnTo>
                  <a:lnTo>
                    <a:pt x="4362" y="438"/>
                  </a:lnTo>
                  <a:lnTo>
                    <a:pt x="4362" y="438"/>
                  </a:lnTo>
                  <a:lnTo>
                    <a:pt x="4361" y="415"/>
                  </a:lnTo>
                  <a:lnTo>
                    <a:pt x="4359" y="393"/>
                  </a:lnTo>
                  <a:lnTo>
                    <a:pt x="4356" y="371"/>
                  </a:lnTo>
                  <a:lnTo>
                    <a:pt x="4353" y="349"/>
                  </a:lnTo>
                  <a:lnTo>
                    <a:pt x="4348" y="328"/>
                  </a:lnTo>
                  <a:lnTo>
                    <a:pt x="4341" y="308"/>
                  </a:lnTo>
                  <a:lnTo>
                    <a:pt x="4335" y="287"/>
                  </a:lnTo>
                  <a:lnTo>
                    <a:pt x="4327" y="267"/>
                  </a:lnTo>
                  <a:lnTo>
                    <a:pt x="4318" y="248"/>
                  </a:lnTo>
                  <a:lnTo>
                    <a:pt x="4309" y="229"/>
                  </a:lnTo>
                  <a:lnTo>
                    <a:pt x="4298" y="211"/>
                  </a:lnTo>
                  <a:lnTo>
                    <a:pt x="4287" y="192"/>
                  </a:lnTo>
                  <a:lnTo>
                    <a:pt x="4274" y="175"/>
                  </a:lnTo>
                  <a:lnTo>
                    <a:pt x="4262" y="159"/>
                  </a:lnTo>
                  <a:lnTo>
                    <a:pt x="4248" y="143"/>
                  </a:lnTo>
                  <a:lnTo>
                    <a:pt x="4233" y="128"/>
                  </a:lnTo>
                  <a:lnTo>
                    <a:pt x="4218" y="113"/>
                  </a:lnTo>
                  <a:lnTo>
                    <a:pt x="4202" y="100"/>
                  </a:lnTo>
                  <a:lnTo>
                    <a:pt x="4186" y="86"/>
                  </a:lnTo>
                  <a:lnTo>
                    <a:pt x="4168" y="75"/>
                  </a:lnTo>
                  <a:lnTo>
                    <a:pt x="4151" y="63"/>
                  </a:lnTo>
                  <a:lnTo>
                    <a:pt x="4133" y="53"/>
                  </a:lnTo>
                  <a:lnTo>
                    <a:pt x="4113" y="43"/>
                  </a:lnTo>
                  <a:lnTo>
                    <a:pt x="4095" y="34"/>
                  </a:lnTo>
                  <a:lnTo>
                    <a:pt x="4074" y="26"/>
                  </a:lnTo>
                  <a:lnTo>
                    <a:pt x="4054" y="19"/>
                  </a:lnTo>
                  <a:lnTo>
                    <a:pt x="4033" y="14"/>
                  </a:lnTo>
                  <a:lnTo>
                    <a:pt x="4012" y="8"/>
                  </a:lnTo>
                  <a:lnTo>
                    <a:pt x="3991" y="4"/>
                  </a:lnTo>
                  <a:lnTo>
                    <a:pt x="3969" y="2"/>
                  </a:lnTo>
                  <a:lnTo>
                    <a:pt x="3946" y="0"/>
                  </a:lnTo>
                  <a:lnTo>
                    <a:pt x="3924" y="0"/>
                  </a:lnTo>
                  <a:lnTo>
                    <a:pt x="3924" y="0"/>
                  </a:lnTo>
                  <a:close/>
                </a:path>
              </a:pathLst>
            </a:custGeom>
            <a:solidFill>
              <a:srgbClr val="FFCE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53"/>
            <p:cNvSpPr>
              <a:spLocks noEditPoints="1"/>
            </p:cNvSpPr>
            <p:nvPr userDrawn="1"/>
          </p:nvSpPr>
          <p:spPr bwMode="auto">
            <a:xfrm>
              <a:off x="644" y="1031"/>
              <a:ext cx="203" cy="268"/>
            </a:xfrm>
            <a:custGeom>
              <a:avLst/>
              <a:gdLst>
                <a:gd name="T0" fmla="*/ 135 w 405"/>
                <a:gd name="T1" fmla="*/ 535 h 535"/>
                <a:gd name="T2" fmla="*/ 120 w 405"/>
                <a:gd name="T3" fmla="*/ 525 h 535"/>
                <a:gd name="T4" fmla="*/ 119 w 405"/>
                <a:gd name="T5" fmla="*/ 479 h 535"/>
                <a:gd name="T6" fmla="*/ 107 w 405"/>
                <a:gd name="T7" fmla="*/ 435 h 535"/>
                <a:gd name="T8" fmla="*/ 81 w 405"/>
                <a:gd name="T9" fmla="*/ 386 h 535"/>
                <a:gd name="T10" fmla="*/ 39 w 405"/>
                <a:gd name="T11" fmla="*/ 322 h 535"/>
                <a:gd name="T12" fmla="*/ 21 w 405"/>
                <a:gd name="T13" fmla="*/ 291 h 535"/>
                <a:gd name="T14" fmla="*/ 20 w 405"/>
                <a:gd name="T15" fmla="*/ 288 h 535"/>
                <a:gd name="T16" fmla="*/ 1 w 405"/>
                <a:gd name="T17" fmla="*/ 225 h 535"/>
                <a:gd name="T18" fmla="*/ 1 w 405"/>
                <a:gd name="T19" fmla="*/ 182 h 535"/>
                <a:gd name="T20" fmla="*/ 16 w 405"/>
                <a:gd name="T21" fmla="*/ 125 h 535"/>
                <a:gd name="T22" fmla="*/ 46 w 405"/>
                <a:gd name="T23" fmla="*/ 74 h 535"/>
                <a:gd name="T24" fmla="*/ 90 w 405"/>
                <a:gd name="T25" fmla="*/ 35 h 535"/>
                <a:gd name="T26" fmla="*/ 143 w 405"/>
                <a:gd name="T27" fmla="*/ 10 h 535"/>
                <a:gd name="T28" fmla="*/ 203 w 405"/>
                <a:gd name="T29" fmla="*/ 0 h 535"/>
                <a:gd name="T30" fmla="*/ 243 w 405"/>
                <a:gd name="T31" fmla="*/ 4 h 535"/>
                <a:gd name="T32" fmla="*/ 299 w 405"/>
                <a:gd name="T33" fmla="*/ 25 h 535"/>
                <a:gd name="T34" fmla="*/ 346 w 405"/>
                <a:gd name="T35" fmla="*/ 60 h 535"/>
                <a:gd name="T36" fmla="*/ 381 w 405"/>
                <a:gd name="T37" fmla="*/ 106 h 535"/>
                <a:gd name="T38" fmla="*/ 401 w 405"/>
                <a:gd name="T39" fmla="*/ 163 h 535"/>
                <a:gd name="T40" fmla="*/ 405 w 405"/>
                <a:gd name="T41" fmla="*/ 203 h 535"/>
                <a:gd name="T42" fmla="*/ 395 w 405"/>
                <a:gd name="T43" fmla="*/ 268 h 535"/>
                <a:gd name="T44" fmla="*/ 385 w 405"/>
                <a:gd name="T45" fmla="*/ 291 h 535"/>
                <a:gd name="T46" fmla="*/ 366 w 405"/>
                <a:gd name="T47" fmla="*/ 322 h 535"/>
                <a:gd name="T48" fmla="*/ 347 w 405"/>
                <a:gd name="T49" fmla="*/ 353 h 535"/>
                <a:gd name="T50" fmla="*/ 306 w 405"/>
                <a:gd name="T51" fmla="*/ 419 h 535"/>
                <a:gd name="T52" fmla="*/ 289 w 405"/>
                <a:gd name="T53" fmla="*/ 465 h 535"/>
                <a:gd name="T54" fmla="*/ 287 w 405"/>
                <a:gd name="T55" fmla="*/ 519 h 535"/>
                <a:gd name="T56" fmla="*/ 278 w 405"/>
                <a:gd name="T57" fmla="*/ 534 h 535"/>
                <a:gd name="T58" fmla="*/ 203 w 405"/>
                <a:gd name="T59" fmla="*/ 12 h 535"/>
                <a:gd name="T60" fmla="*/ 165 w 405"/>
                <a:gd name="T61" fmla="*/ 15 h 535"/>
                <a:gd name="T62" fmla="*/ 112 w 405"/>
                <a:gd name="T63" fmla="*/ 35 h 535"/>
                <a:gd name="T64" fmla="*/ 68 w 405"/>
                <a:gd name="T65" fmla="*/ 67 h 535"/>
                <a:gd name="T66" fmla="*/ 34 w 405"/>
                <a:gd name="T67" fmla="*/ 112 h 535"/>
                <a:gd name="T68" fmla="*/ 15 w 405"/>
                <a:gd name="T69" fmla="*/ 165 h 535"/>
                <a:gd name="T70" fmla="*/ 11 w 405"/>
                <a:gd name="T71" fmla="*/ 203 h 535"/>
                <a:gd name="T72" fmla="*/ 22 w 405"/>
                <a:gd name="T73" fmla="*/ 264 h 535"/>
                <a:gd name="T74" fmla="*/ 30 w 405"/>
                <a:gd name="T75" fmla="*/ 286 h 535"/>
                <a:gd name="T76" fmla="*/ 39 w 405"/>
                <a:gd name="T77" fmla="*/ 301 h 535"/>
                <a:gd name="T78" fmla="*/ 48 w 405"/>
                <a:gd name="T79" fmla="*/ 316 h 535"/>
                <a:gd name="T80" fmla="*/ 91 w 405"/>
                <a:gd name="T81" fmla="*/ 382 h 535"/>
                <a:gd name="T82" fmla="*/ 119 w 405"/>
                <a:gd name="T83" fmla="*/ 431 h 535"/>
                <a:gd name="T84" fmla="*/ 130 w 405"/>
                <a:gd name="T85" fmla="*/ 479 h 535"/>
                <a:gd name="T86" fmla="*/ 130 w 405"/>
                <a:gd name="T87" fmla="*/ 520 h 535"/>
                <a:gd name="T88" fmla="*/ 135 w 405"/>
                <a:gd name="T89" fmla="*/ 524 h 535"/>
                <a:gd name="T90" fmla="*/ 273 w 405"/>
                <a:gd name="T91" fmla="*/ 524 h 535"/>
                <a:gd name="T92" fmla="*/ 276 w 405"/>
                <a:gd name="T93" fmla="*/ 519 h 535"/>
                <a:gd name="T94" fmla="*/ 278 w 405"/>
                <a:gd name="T95" fmla="*/ 464 h 535"/>
                <a:gd name="T96" fmla="*/ 295 w 405"/>
                <a:gd name="T97" fmla="*/ 415 h 535"/>
                <a:gd name="T98" fmla="*/ 337 w 405"/>
                <a:gd name="T99" fmla="*/ 347 h 535"/>
                <a:gd name="T100" fmla="*/ 357 w 405"/>
                <a:gd name="T101" fmla="*/ 316 h 535"/>
                <a:gd name="T102" fmla="*/ 375 w 405"/>
                <a:gd name="T103" fmla="*/ 286 h 535"/>
                <a:gd name="T104" fmla="*/ 377 w 405"/>
                <a:gd name="T105" fmla="*/ 284 h 535"/>
                <a:gd name="T106" fmla="*/ 389 w 405"/>
                <a:gd name="T107" fmla="*/ 245 h 535"/>
                <a:gd name="T108" fmla="*/ 394 w 405"/>
                <a:gd name="T109" fmla="*/ 203 h 535"/>
                <a:gd name="T110" fmla="*/ 386 w 405"/>
                <a:gd name="T111" fmla="*/ 147 h 535"/>
                <a:gd name="T112" fmla="*/ 362 w 405"/>
                <a:gd name="T113" fmla="*/ 96 h 535"/>
                <a:gd name="T114" fmla="*/ 325 w 405"/>
                <a:gd name="T115" fmla="*/ 56 h 535"/>
                <a:gd name="T116" fmla="*/ 278 w 405"/>
                <a:gd name="T117" fmla="*/ 27 h 535"/>
                <a:gd name="T118" fmla="*/ 222 w 405"/>
                <a:gd name="T119" fmla="*/ 13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05" h="535">
                  <a:moveTo>
                    <a:pt x="271" y="535"/>
                  </a:moveTo>
                  <a:lnTo>
                    <a:pt x="135" y="535"/>
                  </a:lnTo>
                  <a:lnTo>
                    <a:pt x="135" y="535"/>
                  </a:lnTo>
                  <a:lnTo>
                    <a:pt x="128" y="534"/>
                  </a:lnTo>
                  <a:lnTo>
                    <a:pt x="123" y="530"/>
                  </a:lnTo>
                  <a:lnTo>
                    <a:pt x="120" y="525"/>
                  </a:lnTo>
                  <a:lnTo>
                    <a:pt x="119" y="51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7" y="465"/>
                  </a:lnTo>
                  <a:lnTo>
                    <a:pt x="113" y="450"/>
                  </a:lnTo>
                  <a:lnTo>
                    <a:pt x="107" y="435"/>
                  </a:lnTo>
                  <a:lnTo>
                    <a:pt x="100" y="419"/>
                  </a:lnTo>
                  <a:lnTo>
                    <a:pt x="91" y="403"/>
                  </a:lnTo>
                  <a:lnTo>
                    <a:pt x="81" y="386"/>
                  </a:lnTo>
                  <a:lnTo>
                    <a:pt x="59" y="353"/>
                  </a:lnTo>
                  <a:lnTo>
                    <a:pt x="59" y="353"/>
                  </a:lnTo>
                  <a:lnTo>
                    <a:pt x="39" y="322"/>
                  </a:lnTo>
                  <a:lnTo>
                    <a:pt x="39" y="322"/>
                  </a:lnTo>
                  <a:lnTo>
                    <a:pt x="29" y="307"/>
                  </a:lnTo>
                  <a:lnTo>
                    <a:pt x="21" y="291"/>
                  </a:lnTo>
                  <a:lnTo>
                    <a:pt x="21" y="291"/>
                  </a:lnTo>
                  <a:lnTo>
                    <a:pt x="20" y="288"/>
                  </a:lnTo>
                  <a:lnTo>
                    <a:pt x="20" y="288"/>
                  </a:lnTo>
                  <a:lnTo>
                    <a:pt x="10" y="268"/>
                  </a:lnTo>
                  <a:lnTo>
                    <a:pt x="5" y="247"/>
                  </a:lnTo>
                  <a:lnTo>
                    <a:pt x="1" y="225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1" y="182"/>
                  </a:lnTo>
                  <a:lnTo>
                    <a:pt x="5" y="163"/>
                  </a:lnTo>
                  <a:lnTo>
                    <a:pt x="9" y="143"/>
                  </a:lnTo>
                  <a:lnTo>
                    <a:pt x="16" y="125"/>
                  </a:lnTo>
                  <a:lnTo>
                    <a:pt x="24" y="106"/>
                  </a:lnTo>
                  <a:lnTo>
                    <a:pt x="34" y="90"/>
                  </a:lnTo>
                  <a:lnTo>
                    <a:pt x="46" y="74"/>
                  </a:lnTo>
                  <a:lnTo>
                    <a:pt x="60" y="60"/>
                  </a:lnTo>
                  <a:lnTo>
                    <a:pt x="74" y="47"/>
                  </a:lnTo>
                  <a:lnTo>
                    <a:pt x="90" y="35"/>
                  </a:lnTo>
                  <a:lnTo>
                    <a:pt x="106" y="25"/>
                  </a:lnTo>
                  <a:lnTo>
                    <a:pt x="124" y="17"/>
                  </a:lnTo>
                  <a:lnTo>
                    <a:pt x="143" y="10"/>
                  </a:lnTo>
                  <a:lnTo>
                    <a:pt x="162" y="4"/>
                  </a:lnTo>
                  <a:lnTo>
                    <a:pt x="182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3" y="2"/>
                  </a:lnTo>
                  <a:lnTo>
                    <a:pt x="243" y="4"/>
                  </a:lnTo>
                  <a:lnTo>
                    <a:pt x="263" y="10"/>
                  </a:lnTo>
                  <a:lnTo>
                    <a:pt x="281" y="17"/>
                  </a:lnTo>
                  <a:lnTo>
                    <a:pt x="299" y="25"/>
                  </a:lnTo>
                  <a:lnTo>
                    <a:pt x="316" y="35"/>
                  </a:lnTo>
                  <a:lnTo>
                    <a:pt x="332" y="47"/>
                  </a:lnTo>
                  <a:lnTo>
                    <a:pt x="346" y="60"/>
                  </a:lnTo>
                  <a:lnTo>
                    <a:pt x="359" y="74"/>
                  </a:lnTo>
                  <a:lnTo>
                    <a:pt x="371" y="90"/>
                  </a:lnTo>
                  <a:lnTo>
                    <a:pt x="381" y="106"/>
                  </a:lnTo>
                  <a:lnTo>
                    <a:pt x="389" y="125"/>
                  </a:lnTo>
                  <a:lnTo>
                    <a:pt x="396" y="143"/>
                  </a:lnTo>
                  <a:lnTo>
                    <a:pt x="401" y="163"/>
                  </a:lnTo>
                  <a:lnTo>
                    <a:pt x="404" y="182"/>
                  </a:lnTo>
                  <a:lnTo>
                    <a:pt x="405" y="203"/>
                  </a:lnTo>
                  <a:lnTo>
                    <a:pt x="405" y="203"/>
                  </a:lnTo>
                  <a:lnTo>
                    <a:pt x="404" y="225"/>
                  </a:lnTo>
                  <a:lnTo>
                    <a:pt x="401" y="247"/>
                  </a:lnTo>
                  <a:lnTo>
                    <a:pt x="395" y="268"/>
                  </a:lnTo>
                  <a:lnTo>
                    <a:pt x="386" y="288"/>
                  </a:lnTo>
                  <a:lnTo>
                    <a:pt x="386" y="288"/>
                  </a:lnTo>
                  <a:lnTo>
                    <a:pt x="385" y="291"/>
                  </a:lnTo>
                  <a:lnTo>
                    <a:pt x="385" y="291"/>
                  </a:lnTo>
                  <a:lnTo>
                    <a:pt x="377" y="307"/>
                  </a:lnTo>
                  <a:lnTo>
                    <a:pt x="366" y="322"/>
                  </a:lnTo>
                  <a:lnTo>
                    <a:pt x="366" y="322"/>
                  </a:lnTo>
                  <a:lnTo>
                    <a:pt x="347" y="353"/>
                  </a:lnTo>
                  <a:lnTo>
                    <a:pt x="347" y="353"/>
                  </a:lnTo>
                  <a:lnTo>
                    <a:pt x="325" y="386"/>
                  </a:lnTo>
                  <a:lnTo>
                    <a:pt x="314" y="403"/>
                  </a:lnTo>
                  <a:lnTo>
                    <a:pt x="306" y="419"/>
                  </a:lnTo>
                  <a:lnTo>
                    <a:pt x="298" y="435"/>
                  </a:lnTo>
                  <a:lnTo>
                    <a:pt x="293" y="450"/>
                  </a:lnTo>
                  <a:lnTo>
                    <a:pt x="289" y="465"/>
                  </a:lnTo>
                  <a:lnTo>
                    <a:pt x="287" y="479"/>
                  </a:lnTo>
                  <a:lnTo>
                    <a:pt x="287" y="519"/>
                  </a:lnTo>
                  <a:lnTo>
                    <a:pt x="287" y="519"/>
                  </a:lnTo>
                  <a:lnTo>
                    <a:pt x="286" y="525"/>
                  </a:lnTo>
                  <a:lnTo>
                    <a:pt x="282" y="530"/>
                  </a:lnTo>
                  <a:lnTo>
                    <a:pt x="278" y="534"/>
                  </a:lnTo>
                  <a:lnTo>
                    <a:pt x="271" y="535"/>
                  </a:lnTo>
                  <a:lnTo>
                    <a:pt x="271" y="535"/>
                  </a:lnTo>
                  <a:close/>
                  <a:moveTo>
                    <a:pt x="203" y="12"/>
                  </a:moveTo>
                  <a:lnTo>
                    <a:pt x="203" y="12"/>
                  </a:lnTo>
                  <a:lnTo>
                    <a:pt x="183" y="13"/>
                  </a:lnTo>
                  <a:lnTo>
                    <a:pt x="165" y="15"/>
                  </a:lnTo>
                  <a:lnTo>
                    <a:pt x="146" y="20"/>
                  </a:lnTo>
                  <a:lnTo>
                    <a:pt x="128" y="27"/>
                  </a:lnTo>
                  <a:lnTo>
                    <a:pt x="112" y="35"/>
                  </a:lnTo>
                  <a:lnTo>
                    <a:pt x="96" y="44"/>
                  </a:lnTo>
                  <a:lnTo>
                    <a:pt x="81" y="56"/>
                  </a:lnTo>
                  <a:lnTo>
                    <a:pt x="68" y="67"/>
                  </a:lnTo>
                  <a:lnTo>
                    <a:pt x="55" y="81"/>
                  </a:lnTo>
                  <a:lnTo>
                    <a:pt x="44" y="96"/>
                  </a:lnTo>
                  <a:lnTo>
                    <a:pt x="34" y="112"/>
                  </a:lnTo>
                  <a:lnTo>
                    <a:pt x="26" y="128"/>
                  </a:lnTo>
                  <a:lnTo>
                    <a:pt x="20" y="147"/>
                  </a:lnTo>
                  <a:lnTo>
                    <a:pt x="15" y="165"/>
                  </a:lnTo>
                  <a:lnTo>
                    <a:pt x="13" y="184"/>
                  </a:lnTo>
                  <a:lnTo>
                    <a:pt x="11" y="203"/>
                  </a:lnTo>
                  <a:lnTo>
                    <a:pt x="11" y="203"/>
                  </a:lnTo>
                  <a:lnTo>
                    <a:pt x="13" y="224"/>
                  </a:lnTo>
                  <a:lnTo>
                    <a:pt x="16" y="245"/>
                  </a:lnTo>
                  <a:lnTo>
                    <a:pt x="22" y="264"/>
                  </a:lnTo>
                  <a:lnTo>
                    <a:pt x="30" y="284"/>
                  </a:lnTo>
                  <a:lnTo>
                    <a:pt x="30" y="284"/>
                  </a:lnTo>
                  <a:lnTo>
                    <a:pt x="30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9" y="301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48" y="316"/>
                  </a:lnTo>
                  <a:lnTo>
                    <a:pt x="69" y="347"/>
                  </a:lnTo>
                  <a:lnTo>
                    <a:pt x="69" y="347"/>
                  </a:lnTo>
                  <a:lnTo>
                    <a:pt x="91" y="382"/>
                  </a:lnTo>
                  <a:lnTo>
                    <a:pt x="101" y="399"/>
                  </a:lnTo>
                  <a:lnTo>
                    <a:pt x="111" y="415"/>
                  </a:lnTo>
                  <a:lnTo>
                    <a:pt x="119" y="431"/>
                  </a:lnTo>
                  <a:lnTo>
                    <a:pt x="124" y="448"/>
                  </a:lnTo>
                  <a:lnTo>
                    <a:pt x="128" y="464"/>
                  </a:lnTo>
                  <a:lnTo>
                    <a:pt x="130" y="479"/>
                  </a:lnTo>
                  <a:lnTo>
                    <a:pt x="130" y="519"/>
                  </a:lnTo>
                  <a:lnTo>
                    <a:pt x="130" y="519"/>
                  </a:lnTo>
                  <a:lnTo>
                    <a:pt x="130" y="520"/>
                  </a:lnTo>
                  <a:lnTo>
                    <a:pt x="131" y="522"/>
                  </a:lnTo>
                  <a:lnTo>
                    <a:pt x="132" y="524"/>
                  </a:lnTo>
                  <a:lnTo>
                    <a:pt x="135" y="524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73" y="524"/>
                  </a:lnTo>
                  <a:lnTo>
                    <a:pt x="274" y="522"/>
                  </a:lnTo>
                  <a:lnTo>
                    <a:pt x="275" y="520"/>
                  </a:lnTo>
                  <a:lnTo>
                    <a:pt x="276" y="519"/>
                  </a:lnTo>
                  <a:lnTo>
                    <a:pt x="276" y="479"/>
                  </a:lnTo>
                  <a:lnTo>
                    <a:pt x="276" y="479"/>
                  </a:lnTo>
                  <a:lnTo>
                    <a:pt x="278" y="464"/>
                  </a:lnTo>
                  <a:lnTo>
                    <a:pt x="281" y="448"/>
                  </a:lnTo>
                  <a:lnTo>
                    <a:pt x="287" y="431"/>
                  </a:lnTo>
                  <a:lnTo>
                    <a:pt x="295" y="415"/>
                  </a:lnTo>
                  <a:lnTo>
                    <a:pt x="304" y="399"/>
                  </a:lnTo>
                  <a:lnTo>
                    <a:pt x="314" y="382"/>
                  </a:lnTo>
                  <a:lnTo>
                    <a:pt x="337" y="347"/>
                  </a:lnTo>
                  <a:lnTo>
                    <a:pt x="337" y="347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57" y="316"/>
                  </a:lnTo>
                  <a:lnTo>
                    <a:pt x="366" y="301"/>
                  </a:lnTo>
                  <a:lnTo>
                    <a:pt x="375" y="286"/>
                  </a:lnTo>
                  <a:lnTo>
                    <a:pt x="375" y="286"/>
                  </a:lnTo>
                  <a:lnTo>
                    <a:pt x="375" y="286"/>
                  </a:lnTo>
                  <a:lnTo>
                    <a:pt x="377" y="284"/>
                  </a:lnTo>
                  <a:lnTo>
                    <a:pt x="377" y="284"/>
                  </a:lnTo>
                  <a:lnTo>
                    <a:pt x="384" y="264"/>
                  </a:lnTo>
                  <a:lnTo>
                    <a:pt x="389" y="245"/>
                  </a:lnTo>
                  <a:lnTo>
                    <a:pt x="393" y="224"/>
                  </a:lnTo>
                  <a:lnTo>
                    <a:pt x="394" y="203"/>
                  </a:lnTo>
                  <a:lnTo>
                    <a:pt x="394" y="203"/>
                  </a:lnTo>
                  <a:lnTo>
                    <a:pt x="393" y="184"/>
                  </a:lnTo>
                  <a:lnTo>
                    <a:pt x="390" y="165"/>
                  </a:lnTo>
                  <a:lnTo>
                    <a:pt x="386" y="147"/>
                  </a:lnTo>
                  <a:lnTo>
                    <a:pt x="379" y="128"/>
                  </a:lnTo>
                  <a:lnTo>
                    <a:pt x="371" y="112"/>
                  </a:lnTo>
                  <a:lnTo>
                    <a:pt x="362" y="96"/>
                  </a:lnTo>
                  <a:lnTo>
                    <a:pt x="350" y="81"/>
                  </a:lnTo>
                  <a:lnTo>
                    <a:pt x="339" y="67"/>
                  </a:lnTo>
                  <a:lnTo>
                    <a:pt x="325" y="56"/>
                  </a:lnTo>
                  <a:lnTo>
                    <a:pt x="310" y="44"/>
                  </a:lnTo>
                  <a:lnTo>
                    <a:pt x="294" y="35"/>
                  </a:lnTo>
                  <a:lnTo>
                    <a:pt x="278" y="27"/>
                  </a:lnTo>
                  <a:lnTo>
                    <a:pt x="259" y="20"/>
                  </a:lnTo>
                  <a:lnTo>
                    <a:pt x="242" y="15"/>
                  </a:lnTo>
                  <a:lnTo>
                    <a:pt x="222" y="13"/>
                  </a:lnTo>
                  <a:lnTo>
                    <a:pt x="203" y="12"/>
                  </a:lnTo>
                  <a:lnTo>
                    <a:pt x="20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54"/>
            <p:cNvSpPr>
              <a:spLocks noEditPoints="1"/>
            </p:cNvSpPr>
            <p:nvPr userDrawn="1"/>
          </p:nvSpPr>
          <p:spPr bwMode="auto">
            <a:xfrm>
              <a:off x="703" y="1308"/>
              <a:ext cx="84" cy="18"/>
            </a:xfrm>
            <a:custGeom>
              <a:avLst/>
              <a:gdLst>
                <a:gd name="T0" fmla="*/ 155 w 168"/>
                <a:gd name="T1" fmla="*/ 35 h 35"/>
                <a:gd name="T2" fmla="*/ 12 w 168"/>
                <a:gd name="T3" fmla="*/ 35 h 35"/>
                <a:gd name="T4" fmla="*/ 12 w 168"/>
                <a:gd name="T5" fmla="*/ 35 h 35"/>
                <a:gd name="T6" fmla="*/ 8 w 168"/>
                <a:gd name="T7" fmla="*/ 35 h 35"/>
                <a:gd name="T8" fmla="*/ 3 w 168"/>
                <a:gd name="T9" fmla="*/ 32 h 35"/>
                <a:gd name="T10" fmla="*/ 1 w 168"/>
                <a:gd name="T11" fmla="*/ 27 h 35"/>
                <a:gd name="T12" fmla="*/ 0 w 168"/>
                <a:gd name="T13" fmla="*/ 23 h 35"/>
                <a:gd name="T14" fmla="*/ 0 w 168"/>
                <a:gd name="T15" fmla="*/ 13 h 35"/>
                <a:gd name="T16" fmla="*/ 0 w 168"/>
                <a:gd name="T17" fmla="*/ 13 h 35"/>
                <a:gd name="T18" fmla="*/ 1 w 168"/>
                <a:gd name="T19" fmla="*/ 8 h 35"/>
                <a:gd name="T20" fmla="*/ 3 w 168"/>
                <a:gd name="T21" fmla="*/ 4 h 35"/>
                <a:gd name="T22" fmla="*/ 8 w 168"/>
                <a:gd name="T23" fmla="*/ 1 h 35"/>
                <a:gd name="T24" fmla="*/ 12 w 168"/>
                <a:gd name="T25" fmla="*/ 0 h 35"/>
                <a:gd name="T26" fmla="*/ 155 w 168"/>
                <a:gd name="T27" fmla="*/ 0 h 35"/>
                <a:gd name="T28" fmla="*/ 155 w 168"/>
                <a:gd name="T29" fmla="*/ 0 h 35"/>
                <a:gd name="T30" fmla="*/ 160 w 168"/>
                <a:gd name="T31" fmla="*/ 1 h 35"/>
                <a:gd name="T32" fmla="*/ 164 w 168"/>
                <a:gd name="T33" fmla="*/ 4 h 35"/>
                <a:gd name="T34" fmla="*/ 167 w 168"/>
                <a:gd name="T35" fmla="*/ 8 h 35"/>
                <a:gd name="T36" fmla="*/ 168 w 168"/>
                <a:gd name="T37" fmla="*/ 13 h 35"/>
                <a:gd name="T38" fmla="*/ 168 w 168"/>
                <a:gd name="T39" fmla="*/ 23 h 35"/>
                <a:gd name="T40" fmla="*/ 168 w 168"/>
                <a:gd name="T41" fmla="*/ 23 h 35"/>
                <a:gd name="T42" fmla="*/ 167 w 168"/>
                <a:gd name="T43" fmla="*/ 27 h 35"/>
                <a:gd name="T44" fmla="*/ 164 w 168"/>
                <a:gd name="T45" fmla="*/ 32 h 35"/>
                <a:gd name="T46" fmla="*/ 160 w 168"/>
                <a:gd name="T47" fmla="*/ 35 h 35"/>
                <a:gd name="T48" fmla="*/ 155 w 168"/>
                <a:gd name="T49" fmla="*/ 35 h 35"/>
                <a:gd name="T50" fmla="*/ 155 w 168"/>
                <a:gd name="T51" fmla="*/ 35 h 35"/>
                <a:gd name="T52" fmla="*/ 12 w 168"/>
                <a:gd name="T53" fmla="*/ 11 h 35"/>
                <a:gd name="T54" fmla="*/ 12 w 168"/>
                <a:gd name="T55" fmla="*/ 11 h 35"/>
                <a:gd name="T56" fmla="*/ 11 w 168"/>
                <a:gd name="T57" fmla="*/ 12 h 35"/>
                <a:gd name="T58" fmla="*/ 11 w 168"/>
                <a:gd name="T59" fmla="*/ 13 h 35"/>
                <a:gd name="T60" fmla="*/ 11 w 168"/>
                <a:gd name="T61" fmla="*/ 23 h 35"/>
                <a:gd name="T62" fmla="*/ 11 w 168"/>
                <a:gd name="T63" fmla="*/ 23 h 35"/>
                <a:gd name="T64" fmla="*/ 11 w 168"/>
                <a:gd name="T65" fmla="*/ 24 h 35"/>
                <a:gd name="T66" fmla="*/ 12 w 168"/>
                <a:gd name="T67" fmla="*/ 25 h 35"/>
                <a:gd name="T68" fmla="*/ 155 w 168"/>
                <a:gd name="T69" fmla="*/ 25 h 35"/>
                <a:gd name="T70" fmla="*/ 155 w 168"/>
                <a:gd name="T71" fmla="*/ 25 h 35"/>
                <a:gd name="T72" fmla="*/ 156 w 168"/>
                <a:gd name="T73" fmla="*/ 24 h 35"/>
                <a:gd name="T74" fmla="*/ 157 w 168"/>
                <a:gd name="T75" fmla="*/ 23 h 35"/>
                <a:gd name="T76" fmla="*/ 157 w 168"/>
                <a:gd name="T77" fmla="*/ 13 h 35"/>
                <a:gd name="T78" fmla="*/ 157 w 168"/>
                <a:gd name="T79" fmla="*/ 13 h 35"/>
                <a:gd name="T80" fmla="*/ 156 w 168"/>
                <a:gd name="T81" fmla="*/ 12 h 35"/>
                <a:gd name="T82" fmla="*/ 155 w 168"/>
                <a:gd name="T83" fmla="*/ 11 h 35"/>
                <a:gd name="T84" fmla="*/ 12 w 168"/>
                <a:gd name="T85" fmla="*/ 1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" h="35">
                  <a:moveTo>
                    <a:pt x="155" y="35"/>
                  </a:moveTo>
                  <a:lnTo>
                    <a:pt x="12" y="35"/>
                  </a:lnTo>
                  <a:lnTo>
                    <a:pt x="12" y="35"/>
                  </a:lnTo>
                  <a:lnTo>
                    <a:pt x="8" y="35"/>
                  </a:lnTo>
                  <a:lnTo>
                    <a:pt x="3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60" y="1"/>
                  </a:lnTo>
                  <a:lnTo>
                    <a:pt x="164" y="4"/>
                  </a:lnTo>
                  <a:lnTo>
                    <a:pt x="167" y="8"/>
                  </a:lnTo>
                  <a:lnTo>
                    <a:pt x="168" y="13"/>
                  </a:lnTo>
                  <a:lnTo>
                    <a:pt x="168" y="23"/>
                  </a:lnTo>
                  <a:lnTo>
                    <a:pt x="168" y="23"/>
                  </a:lnTo>
                  <a:lnTo>
                    <a:pt x="167" y="27"/>
                  </a:lnTo>
                  <a:lnTo>
                    <a:pt x="164" y="32"/>
                  </a:lnTo>
                  <a:lnTo>
                    <a:pt x="160" y="35"/>
                  </a:lnTo>
                  <a:lnTo>
                    <a:pt x="155" y="35"/>
                  </a:lnTo>
                  <a:lnTo>
                    <a:pt x="155" y="35"/>
                  </a:lnTo>
                  <a:close/>
                  <a:moveTo>
                    <a:pt x="12" y="11"/>
                  </a:moveTo>
                  <a:lnTo>
                    <a:pt x="12" y="11"/>
                  </a:lnTo>
                  <a:lnTo>
                    <a:pt x="11" y="12"/>
                  </a:lnTo>
                  <a:lnTo>
                    <a:pt x="11" y="13"/>
                  </a:lnTo>
                  <a:lnTo>
                    <a:pt x="11" y="23"/>
                  </a:lnTo>
                  <a:lnTo>
                    <a:pt x="11" y="23"/>
                  </a:lnTo>
                  <a:lnTo>
                    <a:pt x="11" y="24"/>
                  </a:lnTo>
                  <a:lnTo>
                    <a:pt x="12" y="25"/>
                  </a:lnTo>
                  <a:lnTo>
                    <a:pt x="155" y="25"/>
                  </a:lnTo>
                  <a:lnTo>
                    <a:pt x="155" y="25"/>
                  </a:lnTo>
                  <a:lnTo>
                    <a:pt x="156" y="24"/>
                  </a:lnTo>
                  <a:lnTo>
                    <a:pt x="157" y="23"/>
                  </a:lnTo>
                  <a:lnTo>
                    <a:pt x="157" y="13"/>
                  </a:lnTo>
                  <a:lnTo>
                    <a:pt x="157" y="13"/>
                  </a:lnTo>
                  <a:lnTo>
                    <a:pt x="156" y="12"/>
                  </a:lnTo>
                  <a:lnTo>
                    <a:pt x="155" y="11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55"/>
            <p:cNvSpPr>
              <a:spLocks noEditPoints="1"/>
            </p:cNvSpPr>
            <p:nvPr userDrawn="1"/>
          </p:nvSpPr>
          <p:spPr bwMode="auto">
            <a:xfrm>
              <a:off x="711" y="1332"/>
              <a:ext cx="68" cy="18"/>
            </a:xfrm>
            <a:custGeom>
              <a:avLst/>
              <a:gdLst>
                <a:gd name="T0" fmla="*/ 122 w 136"/>
                <a:gd name="T1" fmla="*/ 36 h 36"/>
                <a:gd name="T2" fmla="*/ 14 w 136"/>
                <a:gd name="T3" fmla="*/ 36 h 36"/>
                <a:gd name="T4" fmla="*/ 14 w 136"/>
                <a:gd name="T5" fmla="*/ 36 h 36"/>
                <a:gd name="T6" fmla="*/ 9 w 136"/>
                <a:gd name="T7" fmla="*/ 34 h 36"/>
                <a:gd name="T8" fmla="*/ 4 w 136"/>
                <a:gd name="T9" fmla="*/ 32 h 36"/>
                <a:gd name="T10" fmla="*/ 1 w 136"/>
                <a:gd name="T11" fmla="*/ 28 h 36"/>
                <a:gd name="T12" fmla="*/ 0 w 136"/>
                <a:gd name="T13" fmla="*/ 22 h 36"/>
                <a:gd name="T14" fmla="*/ 0 w 136"/>
                <a:gd name="T15" fmla="*/ 14 h 36"/>
                <a:gd name="T16" fmla="*/ 0 w 136"/>
                <a:gd name="T17" fmla="*/ 14 h 36"/>
                <a:gd name="T18" fmla="*/ 1 w 136"/>
                <a:gd name="T19" fmla="*/ 8 h 36"/>
                <a:gd name="T20" fmla="*/ 4 w 136"/>
                <a:gd name="T21" fmla="*/ 3 h 36"/>
                <a:gd name="T22" fmla="*/ 9 w 136"/>
                <a:gd name="T23" fmla="*/ 1 h 36"/>
                <a:gd name="T24" fmla="*/ 14 w 136"/>
                <a:gd name="T25" fmla="*/ 0 h 36"/>
                <a:gd name="T26" fmla="*/ 122 w 136"/>
                <a:gd name="T27" fmla="*/ 0 h 36"/>
                <a:gd name="T28" fmla="*/ 122 w 136"/>
                <a:gd name="T29" fmla="*/ 0 h 36"/>
                <a:gd name="T30" fmla="*/ 128 w 136"/>
                <a:gd name="T31" fmla="*/ 1 h 36"/>
                <a:gd name="T32" fmla="*/ 131 w 136"/>
                <a:gd name="T33" fmla="*/ 3 h 36"/>
                <a:gd name="T34" fmla="*/ 135 w 136"/>
                <a:gd name="T35" fmla="*/ 8 h 36"/>
                <a:gd name="T36" fmla="*/ 136 w 136"/>
                <a:gd name="T37" fmla="*/ 14 h 36"/>
                <a:gd name="T38" fmla="*/ 136 w 136"/>
                <a:gd name="T39" fmla="*/ 22 h 36"/>
                <a:gd name="T40" fmla="*/ 136 w 136"/>
                <a:gd name="T41" fmla="*/ 22 h 36"/>
                <a:gd name="T42" fmla="*/ 135 w 136"/>
                <a:gd name="T43" fmla="*/ 28 h 36"/>
                <a:gd name="T44" fmla="*/ 131 w 136"/>
                <a:gd name="T45" fmla="*/ 32 h 36"/>
                <a:gd name="T46" fmla="*/ 128 w 136"/>
                <a:gd name="T47" fmla="*/ 34 h 36"/>
                <a:gd name="T48" fmla="*/ 122 w 136"/>
                <a:gd name="T49" fmla="*/ 36 h 36"/>
                <a:gd name="T50" fmla="*/ 122 w 136"/>
                <a:gd name="T51" fmla="*/ 36 h 36"/>
                <a:gd name="T52" fmla="*/ 14 w 136"/>
                <a:gd name="T53" fmla="*/ 11 h 36"/>
                <a:gd name="T54" fmla="*/ 14 w 136"/>
                <a:gd name="T55" fmla="*/ 11 h 36"/>
                <a:gd name="T56" fmla="*/ 12 w 136"/>
                <a:gd name="T57" fmla="*/ 11 h 36"/>
                <a:gd name="T58" fmla="*/ 11 w 136"/>
                <a:gd name="T59" fmla="*/ 14 h 36"/>
                <a:gd name="T60" fmla="*/ 11 w 136"/>
                <a:gd name="T61" fmla="*/ 22 h 36"/>
                <a:gd name="T62" fmla="*/ 11 w 136"/>
                <a:gd name="T63" fmla="*/ 22 h 36"/>
                <a:gd name="T64" fmla="*/ 12 w 136"/>
                <a:gd name="T65" fmla="*/ 24 h 36"/>
                <a:gd name="T66" fmla="*/ 14 w 136"/>
                <a:gd name="T67" fmla="*/ 24 h 36"/>
                <a:gd name="T68" fmla="*/ 122 w 136"/>
                <a:gd name="T69" fmla="*/ 24 h 36"/>
                <a:gd name="T70" fmla="*/ 122 w 136"/>
                <a:gd name="T71" fmla="*/ 24 h 36"/>
                <a:gd name="T72" fmla="*/ 123 w 136"/>
                <a:gd name="T73" fmla="*/ 24 h 36"/>
                <a:gd name="T74" fmla="*/ 124 w 136"/>
                <a:gd name="T75" fmla="*/ 22 h 36"/>
                <a:gd name="T76" fmla="*/ 124 w 136"/>
                <a:gd name="T77" fmla="*/ 14 h 36"/>
                <a:gd name="T78" fmla="*/ 124 w 136"/>
                <a:gd name="T79" fmla="*/ 14 h 36"/>
                <a:gd name="T80" fmla="*/ 123 w 136"/>
                <a:gd name="T81" fmla="*/ 11 h 36"/>
                <a:gd name="T82" fmla="*/ 122 w 136"/>
                <a:gd name="T83" fmla="*/ 11 h 36"/>
                <a:gd name="T84" fmla="*/ 14 w 136"/>
                <a:gd name="T85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6" h="36">
                  <a:moveTo>
                    <a:pt x="122" y="36"/>
                  </a:moveTo>
                  <a:lnTo>
                    <a:pt x="14" y="36"/>
                  </a:lnTo>
                  <a:lnTo>
                    <a:pt x="14" y="36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8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8" y="1"/>
                  </a:lnTo>
                  <a:lnTo>
                    <a:pt x="131" y="3"/>
                  </a:lnTo>
                  <a:lnTo>
                    <a:pt x="135" y="8"/>
                  </a:lnTo>
                  <a:lnTo>
                    <a:pt x="136" y="14"/>
                  </a:lnTo>
                  <a:lnTo>
                    <a:pt x="136" y="22"/>
                  </a:lnTo>
                  <a:lnTo>
                    <a:pt x="136" y="22"/>
                  </a:lnTo>
                  <a:lnTo>
                    <a:pt x="135" y="28"/>
                  </a:lnTo>
                  <a:lnTo>
                    <a:pt x="131" y="32"/>
                  </a:lnTo>
                  <a:lnTo>
                    <a:pt x="128" y="34"/>
                  </a:lnTo>
                  <a:lnTo>
                    <a:pt x="122" y="36"/>
                  </a:lnTo>
                  <a:lnTo>
                    <a:pt x="122" y="36"/>
                  </a:lnTo>
                  <a:close/>
                  <a:moveTo>
                    <a:pt x="14" y="11"/>
                  </a:moveTo>
                  <a:lnTo>
                    <a:pt x="14" y="11"/>
                  </a:lnTo>
                  <a:lnTo>
                    <a:pt x="12" y="11"/>
                  </a:lnTo>
                  <a:lnTo>
                    <a:pt x="11" y="14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22" y="24"/>
                  </a:lnTo>
                  <a:lnTo>
                    <a:pt x="122" y="24"/>
                  </a:lnTo>
                  <a:lnTo>
                    <a:pt x="123" y="24"/>
                  </a:lnTo>
                  <a:lnTo>
                    <a:pt x="124" y="22"/>
                  </a:lnTo>
                  <a:lnTo>
                    <a:pt x="124" y="14"/>
                  </a:lnTo>
                  <a:lnTo>
                    <a:pt x="124" y="14"/>
                  </a:lnTo>
                  <a:lnTo>
                    <a:pt x="123" y="11"/>
                  </a:lnTo>
                  <a:lnTo>
                    <a:pt x="122" y="11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56"/>
            <p:cNvSpPr>
              <a:spLocks noEditPoints="1"/>
            </p:cNvSpPr>
            <p:nvPr userDrawn="1"/>
          </p:nvSpPr>
          <p:spPr bwMode="auto">
            <a:xfrm>
              <a:off x="720" y="1356"/>
              <a:ext cx="51" cy="18"/>
            </a:xfrm>
            <a:custGeom>
              <a:avLst/>
              <a:gdLst>
                <a:gd name="T0" fmla="*/ 88 w 101"/>
                <a:gd name="T1" fmla="*/ 37 h 37"/>
                <a:gd name="T2" fmla="*/ 14 w 101"/>
                <a:gd name="T3" fmla="*/ 37 h 37"/>
                <a:gd name="T4" fmla="*/ 14 w 101"/>
                <a:gd name="T5" fmla="*/ 37 h 37"/>
                <a:gd name="T6" fmla="*/ 8 w 101"/>
                <a:gd name="T7" fmla="*/ 36 h 37"/>
                <a:gd name="T8" fmla="*/ 5 w 101"/>
                <a:gd name="T9" fmla="*/ 32 h 37"/>
                <a:gd name="T10" fmla="*/ 1 w 101"/>
                <a:gd name="T11" fmla="*/ 28 h 37"/>
                <a:gd name="T12" fmla="*/ 0 w 101"/>
                <a:gd name="T13" fmla="*/ 23 h 37"/>
                <a:gd name="T14" fmla="*/ 0 w 101"/>
                <a:gd name="T15" fmla="*/ 14 h 37"/>
                <a:gd name="T16" fmla="*/ 0 w 101"/>
                <a:gd name="T17" fmla="*/ 14 h 37"/>
                <a:gd name="T18" fmla="*/ 1 w 101"/>
                <a:gd name="T19" fmla="*/ 9 h 37"/>
                <a:gd name="T20" fmla="*/ 5 w 101"/>
                <a:gd name="T21" fmla="*/ 5 h 37"/>
                <a:gd name="T22" fmla="*/ 8 w 101"/>
                <a:gd name="T23" fmla="*/ 1 h 37"/>
                <a:gd name="T24" fmla="*/ 14 w 101"/>
                <a:gd name="T25" fmla="*/ 0 h 37"/>
                <a:gd name="T26" fmla="*/ 88 w 101"/>
                <a:gd name="T27" fmla="*/ 0 h 37"/>
                <a:gd name="T28" fmla="*/ 88 w 101"/>
                <a:gd name="T29" fmla="*/ 0 h 37"/>
                <a:gd name="T30" fmla="*/ 93 w 101"/>
                <a:gd name="T31" fmla="*/ 1 h 37"/>
                <a:gd name="T32" fmla="*/ 98 w 101"/>
                <a:gd name="T33" fmla="*/ 5 h 37"/>
                <a:gd name="T34" fmla="*/ 100 w 101"/>
                <a:gd name="T35" fmla="*/ 9 h 37"/>
                <a:gd name="T36" fmla="*/ 101 w 101"/>
                <a:gd name="T37" fmla="*/ 14 h 37"/>
                <a:gd name="T38" fmla="*/ 101 w 101"/>
                <a:gd name="T39" fmla="*/ 23 h 37"/>
                <a:gd name="T40" fmla="*/ 101 w 101"/>
                <a:gd name="T41" fmla="*/ 23 h 37"/>
                <a:gd name="T42" fmla="*/ 100 w 101"/>
                <a:gd name="T43" fmla="*/ 28 h 37"/>
                <a:gd name="T44" fmla="*/ 98 w 101"/>
                <a:gd name="T45" fmla="*/ 32 h 37"/>
                <a:gd name="T46" fmla="*/ 93 w 101"/>
                <a:gd name="T47" fmla="*/ 36 h 37"/>
                <a:gd name="T48" fmla="*/ 88 w 101"/>
                <a:gd name="T49" fmla="*/ 37 h 37"/>
                <a:gd name="T50" fmla="*/ 88 w 101"/>
                <a:gd name="T51" fmla="*/ 37 h 37"/>
                <a:gd name="T52" fmla="*/ 14 w 101"/>
                <a:gd name="T53" fmla="*/ 12 h 37"/>
                <a:gd name="T54" fmla="*/ 14 w 101"/>
                <a:gd name="T55" fmla="*/ 12 h 37"/>
                <a:gd name="T56" fmla="*/ 13 w 101"/>
                <a:gd name="T57" fmla="*/ 13 h 37"/>
                <a:gd name="T58" fmla="*/ 12 w 101"/>
                <a:gd name="T59" fmla="*/ 14 h 37"/>
                <a:gd name="T60" fmla="*/ 12 w 101"/>
                <a:gd name="T61" fmla="*/ 23 h 37"/>
                <a:gd name="T62" fmla="*/ 12 w 101"/>
                <a:gd name="T63" fmla="*/ 23 h 37"/>
                <a:gd name="T64" fmla="*/ 13 w 101"/>
                <a:gd name="T65" fmla="*/ 24 h 37"/>
                <a:gd name="T66" fmla="*/ 14 w 101"/>
                <a:gd name="T67" fmla="*/ 25 h 37"/>
                <a:gd name="T68" fmla="*/ 88 w 101"/>
                <a:gd name="T69" fmla="*/ 25 h 37"/>
                <a:gd name="T70" fmla="*/ 88 w 101"/>
                <a:gd name="T71" fmla="*/ 25 h 37"/>
                <a:gd name="T72" fmla="*/ 90 w 101"/>
                <a:gd name="T73" fmla="*/ 24 h 37"/>
                <a:gd name="T74" fmla="*/ 90 w 101"/>
                <a:gd name="T75" fmla="*/ 23 h 37"/>
                <a:gd name="T76" fmla="*/ 90 w 101"/>
                <a:gd name="T77" fmla="*/ 14 h 37"/>
                <a:gd name="T78" fmla="*/ 90 w 101"/>
                <a:gd name="T79" fmla="*/ 14 h 37"/>
                <a:gd name="T80" fmla="*/ 90 w 101"/>
                <a:gd name="T81" fmla="*/ 13 h 37"/>
                <a:gd name="T82" fmla="*/ 88 w 101"/>
                <a:gd name="T83" fmla="*/ 12 h 37"/>
                <a:gd name="T84" fmla="*/ 14 w 101"/>
                <a:gd name="T85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1" h="37">
                  <a:moveTo>
                    <a:pt x="88" y="37"/>
                  </a:moveTo>
                  <a:lnTo>
                    <a:pt x="14" y="37"/>
                  </a:lnTo>
                  <a:lnTo>
                    <a:pt x="14" y="37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5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93" y="1"/>
                  </a:lnTo>
                  <a:lnTo>
                    <a:pt x="98" y="5"/>
                  </a:lnTo>
                  <a:lnTo>
                    <a:pt x="100" y="9"/>
                  </a:lnTo>
                  <a:lnTo>
                    <a:pt x="101" y="14"/>
                  </a:lnTo>
                  <a:lnTo>
                    <a:pt x="101" y="23"/>
                  </a:lnTo>
                  <a:lnTo>
                    <a:pt x="101" y="23"/>
                  </a:lnTo>
                  <a:lnTo>
                    <a:pt x="100" y="28"/>
                  </a:lnTo>
                  <a:lnTo>
                    <a:pt x="98" y="32"/>
                  </a:lnTo>
                  <a:lnTo>
                    <a:pt x="93" y="36"/>
                  </a:lnTo>
                  <a:lnTo>
                    <a:pt x="88" y="37"/>
                  </a:lnTo>
                  <a:lnTo>
                    <a:pt x="88" y="37"/>
                  </a:lnTo>
                  <a:close/>
                  <a:moveTo>
                    <a:pt x="14" y="12"/>
                  </a:moveTo>
                  <a:lnTo>
                    <a:pt x="14" y="12"/>
                  </a:lnTo>
                  <a:lnTo>
                    <a:pt x="13" y="13"/>
                  </a:lnTo>
                  <a:lnTo>
                    <a:pt x="12" y="14"/>
                  </a:lnTo>
                  <a:lnTo>
                    <a:pt x="12" y="23"/>
                  </a:lnTo>
                  <a:lnTo>
                    <a:pt x="12" y="23"/>
                  </a:lnTo>
                  <a:lnTo>
                    <a:pt x="13" y="24"/>
                  </a:lnTo>
                  <a:lnTo>
                    <a:pt x="14" y="25"/>
                  </a:lnTo>
                  <a:lnTo>
                    <a:pt x="88" y="25"/>
                  </a:lnTo>
                  <a:lnTo>
                    <a:pt x="88" y="25"/>
                  </a:lnTo>
                  <a:lnTo>
                    <a:pt x="90" y="24"/>
                  </a:lnTo>
                  <a:lnTo>
                    <a:pt x="90" y="23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88" y="12"/>
                  </a:lnTo>
                  <a:lnTo>
                    <a:pt x="14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57"/>
            <p:cNvSpPr>
              <a:spLocks/>
            </p:cNvSpPr>
            <p:nvPr userDrawn="1"/>
          </p:nvSpPr>
          <p:spPr bwMode="auto">
            <a:xfrm>
              <a:off x="669" y="1059"/>
              <a:ext cx="62" cy="83"/>
            </a:xfrm>
            <a:custGeom>
              <a:avLst/>
              <a:gdLst>
                <a:gd name="T0" fmla="*/ 6 w 125"/>
                <a:gd name="T1" fmla="*/ 166 h 166"/>
                <a:gd name="T2" fmla="*/ 6 w 125"/>
                <a:gd name="T3" fmla="*/ 166 h 166"/>
                <a:gd name="T4" fmla="*/ 4 w 125"/>
                <a:gd name="T5" fmla="*/ 165 h 166"/>
                <a:gd name="T6" fmla="*/ 3 w 125"/>
                <a:gd name="T7" fmla="*/ 164 h 166"/>
                <a:gd name="T8" fmla="*/ 0 w 125"/>
                <a:gd name="T9" fmla="*/ 162 h 166"/>
                <a:gd name="T10" fmla="*/ 0 w 125"/>
                <a:gd name="T11" fmla="*/ 160 h 166"/>
                <a:gd name="T12" fmla="*/ 0 w 125"/>
                <a:gd name="T13" fmla="*/ 160 h 166"/>
                <a:gd name="T14" fmla="*/ 2 w 125"/>
                <a:gd name="T15" fmla="*/ 142 h 166"/>
                <a:gd name="T16" fmla="*/ 4 w 125"/>
                <a:gd name="T17" fmla="*/ 123 h 166"/>
                <a:gd name="T18" fmla="*/ 9 w 125"/>
                <a:gd name="T19" fmla="*/ 107 h 166"/>
                <a:gd name="T20" fmla="*/ 14 w 125"/>
                <a:gd name="T21" fmla="*/ 91 h 166"/>
                <a:gd name="T22" fmla="*/ 21 w 125"/>
                <a:gd name="T23" fmla="*/ 77 h 166"/>
                <a:gd name="T24" fmla="*/ 29 w 125"/>
                <a:gd name="T25" fmla="*/ 64 h 166"/>
                <a:gd name="T26" fmla="*/ 37 w 125"/>
                <a:gd name="T27" fmla="*/ 52 h 166"/>
                <a:gd name="T28" fmla="*/ 48 w 125"/>
                <a:gd name="T29" fmla="*/ 41 h 166"/>
                <a:gd name="T30" fmla="*/ 57 w 125"/>
                <a:gd name="T31" fmla="*/ 32 h 166"/>
                <a:gd name="T32" fmla="*/ 67 w 125"/>
                <a:gd name="T33" fmla="*/ 23 h 166"/>
                <a:gd name="T34" fmla="*/ 77 w 125"/>
                <a:gd name="T35" fmla="*/ 16 h 166"/>
                <a:gd name="T36" fmla="*/ 87 w 125"/>
                <a:gd name="T37" fmla="*/ 10 h 166"/>
                <a:gd name="T38" fmla="*/ 96 w 125"/>
                <a:gd name="T39" fmla="*/ 6 h 166"/>
                <a:gd name="T40" fmla="*/ 104 w 125"/>
                <a:gd name="T41" fmla="*/ 3 h 166"/>
                <a:gd name="T42" fmla="*/ 112 w 125"/>
                <a:gd name="T43" fmla="*/ 1 h 166"/>
                <a:gd name="T44" fmla="*/ 120 w 125"/>
                <a:gd name="T45" fmla="*/ 0 h 166"/>
                <a:gd name="T46" fmla="*/ 120 w 125"/>
                <a:gd name="T47" fmla="*/ 0 h 166"/>
                <a:gd name="T48" fmla="*/ 121 w 125"/>
                <a:gd name="T49" fmla="*/ 1 h 166"/>
                <a:gd name="T50" fmla="*/ 124 w 125"/>
                <a:gd name="T51" fmla="*/ 2 h 166"/>
                <a:gd name="T52" fmla="*/ 125 w 125"/>
                <a:gd name="T53" fmla="*/ 3 h 166"/>
                <a:gd name="T54" fmla="*/ 125 w 125"/>
                <a:gd name="T55" fmla="*/ 6 h 166"/>
                <a:gd name="T56" fmla="*/ 125 w 125"/>
                <a:gd name="T57" fmla="*/ 6 h 166"/>
                <a:gd name="T58" fmla="*/ 125 w 125"/>
                <a:gd name="T59" fmla="*/ 8 h 166"/>
                <a:gd name="T60" fmla="*/ 124 w 125"/>
                <a:gd name="T61" fmla="*/ 10 h 166"/>
                <a:gd name="T62" fmla="*/ 121 w 125"/>
                <a:gd name="T63" fmla="*/ 11 h 166"/>
                <a:gd name="T64" fmla="*/ 120 w 125"/>
                <a:gd name="T65" fmla="*/ 11 h 166"/>
                <a:gd name="T66" fmla="*/ 120 w 125"/>
                <a:gd name="T67" fmla="*/ 11 h 166"/>
                <a:gd name="T68" fmla="*/ 115 w 125"/>
                <a:gd name="T69" fmla="*/ 13 h 166"/>
                <a:gd name="T70" fmla="*/ 108 w 125"/>
                <a:gd name="T71" fmla="*/ 14 h 166"/>
                <a:gd name="T72" fmla="*/ 100 w 125"/>
                <a:gd name="T73" fmla="*/ 17 h 166"/>
                <a:gd name="T74" fmla="*/ 91 w 125"/>
                <a:gd name="T75" fmla="*/ 21 h 166"/>
                <a:gd name="T76" fmla="*/ 82 w 125"/>
                <a:gd name="T77" fmla="*/ 26 h 166"/>
                <a:gd name="T78" fmla="*/ 73 w 125"/>
                <a:gd name="T79" fmla="*/ 33 h 166"/>
                <a:gd name="T80" fmla="*/ 64 w 125"/>
                <a:gd name="T81" fmla="*/ 40 h 166"/>
                <a:gd name="T82" fmla="*/ 56 w 125"/>
                <a:gd name="T83" fmla="*/ 49 h 166"/>
                <a:gd name="T84" fmla="*/ 47 w 125"/>
                <a:gd name="T85" fmla="*/ 59 h 166"/>
                <a:gd name="T86" fmla="*/ 38 w 125"/>
                <a:gd name="T87" fmla="*/ 70 h 166"/>
                <a:gd name="T88" fmla="*/ 32 w 125"/>
                <a:gd name="T89" fmla="*/ 83 h 166"/>
                <a:gd name="T90" fmla="*/ 25 w 125"/>
                <a:gd name="T91" fmla="*/ 96 h 166"/>
                <a:gd name="T92" fmla="*/ 19 w 125"/>
                <a:gd name="T93" fmla="*/ 111 h 166"/>
                <a:gd name="T94" fmla="*/ 15 w 125"/>
                <a:gd name="T95" fmla="*/ 125 h 166"/>
                <a:gd name="T96" fmla="*/ 13 w 125"/>
                <a:gd name="T97" fmla="*/ 143 h 166"/>
                <a:gd name="T98" fmla="*/ 12 w 125"/>
                <a:gd name="T99" fmla="*/ 160 h 166"/>
                <a:gd name="T100" fmla="*/ 12 w 125"/>
                <a:gd name="T101" fmla="*/ 160 h 166"/>
                <a:gd name="T102" fmla="*/ 12 w 125"/>
                <a:gd name="T103" fmla="*/ 162 h 166"/>
                <a:gd name="T104" fmla="*/ 10 w 125"/>
                <a:gd name="T105" fmla="*/ 164 h 166"/>
                <a:gd name="T106" fmla="*/ 9 w 125"/>
                <a:gd name="T107" fmla="*/ 165 h 166"/>
                <a:gd name="T108" fmla="*/ 6 w 125"/>
                <a:gd name="T109" fmla="*/ 166 h 166"/>
                <a:gd name="T110" fmla="*/ 6 w 125"/>
                <a:gd name="T11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5" h="166">
                  <a:moveTo>
                    <a:pt x="6" y="166"/>
                  </a:moveTo>
                  <a:lnTo>
                    <a:pt x="6" y="166"/>
                  </a:lnTo>
                  <a:lnTo>
                    <a:pt x="4" y="165"/>
                  </a:lnTo>
                  <a:lnTo>
                    <a:pt x="3" y="164"/>
                  </a:lnTo>
                  <a:lnTo>
                    <a:pt x="0" y="162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2" y="142"/>
                  </a:lnTo>
                  <a:lnTo>
                    <a:pt x="4" y="123"/>
                  </a:lnTo>
                  <a:lnTo>
                    <a:pt x="9" y="107"/>
                  </a:lnTo>
                  <a:lnTo>
                    <a:pt x="14" y="91"/>
                  </a:lnTo>
                  <a:lnTo>
                    <a:pt x="21" y="77"/>
                  </a:lnTo>
                  <a:lnTo>
                    <a:pt x="29" y="64"/>
                  </a:lnTo>
                  <a:lnTo>
                    <a:pt x="37" y="52"/>
                  </a:lnTo>
                  <a:lnTo>
                    <a:pt x="48" y="41"/>
                  </a:lnTo>
                  <a:lnTo>
                    <a:pt x="57" y="32"/>
                  </a:lnTo>
                  <a:lnTo>
                    <a:pt x="67" y="23"/>
                  </a:lnTo>
                  <a:lnTo>
                    <a:pt x="77" y="16"/>
                  </a:lnTo>
                  <a:lnTo>
                    <a:pt x="87" y="10"/>
                  </a:lnTo>
                  <a:lnTo>
                    <a:pt x="96" y="6"/>
                  </a:lnTo>
                  <a:lnTo>
                    <a:pt x="104" y="3"/>
                  </a:lnTo>
                  <a:lnTo>
                    <a:pt x="112" y="1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1" y="1"/>
                  </a:lnTo>
                  <a:lnTo>
                    <a:pt x="124" y="2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25" y="6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1" y="11"/>
                  </a:lnTo>
                  <a:lnTo>
                    <a:pt x="120" y="11"/>
                  </a:lnTo>
                  <a:lnTo>
                    <a:pt x="120" y="11"/>
                  </a:lnTo>
                  <a:lnTo>
                    <a:pt x="115" y="13"/>
                  </a:lnTo>
                  <a:lnTo>
                    <a:pt x="108" y="14"/>
                  </a:lnTo>
                  <a:lnTo>
                    <a:pt x="100" y="17"/>
                  </a:lnTo>
                  <a:lnTo>
                    <a:pt x="91" y="21"/>
                  </a:lnTo>
                  <a:lnTo>
                    <a:pt x="82" y="26"/>
                  </a:lnTo>
                  <a:lnTo>
                    <a:pt x="73" y="33"/>
                  </a:lnTo>
                  <a:lnTo>
                    <a:pt x="64" y="40"/>
                  </a:lnTo>
                  <a:lnTo>
                    <a:pt x="56" y="49"/>
                  </a:lnTo>
                  <a:lnTo>
                    <a:pt x="47" y="59"/>
                  </a:lnTo>
                  <a:lnTo>
                    <a:pt x="38" y="70"/>
                  </a:lnTo>
                  <a:lnTo>
                    <a:pt x="32" y="83"/>
                  </a:lnTo>
                  <a:lnTo>
                    <a:pt x="25" y="96"/>
                  </a:lnTo>
                  <a:lnTo>
                    <a:pt x="19" y="111"/>
                  </a:lnTo>
                  <a:lnTo>
                    <a:pt x="15" y="125"/>
                  </a:lnTo>
                  <a:lnTo>
                    <a:pt x="13" y="143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2"/>
                  </a:lnTo>
                  <a:lnTo>
                    <a:pt x="10" y="164"/>
                  </a:lnTo>
                  <a:lnTo>
                    <a:pt x="9" y="165"/>
                  </a:lnTo>
                  <a:lnTo>
                    <a:pt x="6" y="166"/>
                  </a:lnTo>
                  <a:lnTo>
                    <a:pt x="6" y="1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58"/>
            <p:cNvSpPr>
              <a:spLocks noEditPoints="1"/>
            </p:cNvSpPr>
            <p:nvPr userDrawn="1"/>
          </p:nvSpPr>
          <p:spPr bwMode="auto">
            <a:xfrm>
              <a:off x="4993" y="1576"/>
              <a:ext cx="191" cy="191"/>
            </a:xfrm>
            <a:custGeom>
              <a:avLst/>
              <a:gdLst>
                <a:gd name="T0" fmla="*/ 171 w 382"/>
                <a:gd name="T1" fmla="*/ 382 h 383"/>
                <a:gd name="T2" fmla="*/ 117 w 382"/>
                <a:gd name="T3" fmla="*/ 368 h 383"/>
                <a:gd name="T4" fmla="*/ 70 w 382"/>
                <a:gd name="T5" fmla="*/ 339 h 383"/>
                <a:gd name="T6" fmla="*/ 42 w 382"/>
                <a:gd name="T7" fmla="*/ 313 h 383"/>
                <a:gd name="T8" fmla="*/ 13 w 382"/>
                <a:gd name="T9" fmla="*/ 263 h 383"/>
                <a:gd name="T10" fmla="*/ 0 w 382"/>
                <a:gd name="T11" fmla="*/ 210 h 383"/>
                <a:gd name="T12" fmla="*/ 3 w 382"/>
                <a:gd name="T13" fmla="*/ 155 h 383"/>
                <a:gd name="T14" fmla="*/ 21 w 382"/>
                <a:gd name="T15" fmla="*/ 102 h 383"/>
                <a:gd name="T16" fmla="*/ 55 w 382"/>
                <a:gd name="T17" fmla="*/ 56 h 383"/>
                <a:gd name="T18" fmla="*/ 85 w 382"/>
                <a:gd name="T19" fmla="*/ 32 h 383"/>
                <a:gd name="T20" fmla="*/ 134 w 382"/>
                <a:gd name="T21" fmla="*/ 8 h 383"/>
                <a:gd name="T22" fmla="*/ 191 w 382"/>
                <a:gd name="T23" fmla="*/ 0 h 383"/>
                <a:gd name="T24" fmla="*/ 229 w 382"/>
                <a:gd name="T25" fmla="*/ 4 h 383"/>
                <a:gd name="T26" fmla="*/ 281 w 382"/>
                <a:gd name="T27" fmla="*/ 22 h 383"/>
                <a:gd name="T28" fmla="*/ 326 w 382"/>
                <a:gd name="T29" fmla="*/ 56 h 383"/>
                <a:gd name="T30" fmla="*/ 351 w 382"/>
                <a:gd name="T31" fmla="*/ 86 h 383"/>
                <a:gd name="T32" fmla="*/ 374 w 382"/>
                <a:gd name="T33" fmla="*/ 136 h 383"/>
                <a:gd name="T34" fmla="*/ 382 w 382"/>
                <a:gd name="T35" fmla="*/ 192 h 383"/>
                <a:gd name="T36" fmla="*/ 374 w 382"/>
                <a:gd name="T37" fmla="*/ 246 h 383"/>
                <a:gd name="T38" fmla="*/ 351 w 382"/>
                <a:gd name="T39" fmla="*/ 297 h 383"/>
                <a:gd name="T40" fmla="*/ 326 w 382"/>
                <a:gd name="T41" fmla="*/ 327 h 383"/>
                <a:gd name="T42" fmla="*/ 281 w 382"/>
                <a:gd name="T43" fmla="*/ 360 h 383"/>
                <a:gd name="T44" fmla="*/ 229 w 382"/>
                <a:gd name="T45" fmla="*/ 380 h 383"/>
                <a:gd name="T46" fmla="*/ 191 w 382"/>
                <a:gd name="T47" fmla="*/ 383 h 383"/>
                <a:gd name="T48" fmla="*/ 172 w 382"/>
                <a:gd name="T49" fmla="*/ 11 h 383"/>
                <a:gd name="T50" fmla="*/ 122 w 382"/>
                <a:gd name="T51" fmla="*/ 23 h 383"/>
                <a:gd name="T52" fmla="*/ 76 w 382"/>
                <a:gd name="T53" fmla="*/ 51 h 383"/>
                <a:gd name="T54" fmla="*/ 50 w 382"/>
                <a:gd name="T55" fmla="*/ 78 h 383"/>
                <a:gd name="T56" fmla="*/ 23 w 382"/>
                <a:gd name="T57" fmla="*/ 124 h 383"/>
                <a:gd name="T58" fmla="*/ 10 w 382"/>
                <a:gd name="T59" fmla="*/ 174 h 383"/>
                <a:gd name="T60" fmla="*/ 13 w 382"/>
                <a:gd name="T61" fmla="*/ 226 h 383"/>
                <a:gd name="T62" fmla="*/ 31 w 382"/>
                <a:gd name="T63" fmla="*/ 276 h 383"/>
                <a:gd name="T64" fmla="*/ 63 w 382"/>
                <a:gd name="T65" fmla="*/ 320 h 383"/>
                <a:gd name="T66" fmla="*/ 91 w 382"/>
                <a:gd name="T67" fmla="*/ 343 h 383"/>
                <a:gd name="T68" fmla="*/ 138 w 382"/>
                <a:gd name="T69" fmla="*/ 365 h 383"/>
                <a:gd name="T70" fmla="*/ 191 w 382"/>
                <a:gd name="T71" fmla="*/ 373 h 383"/>
                <a:gd name="T72" fmla="*/ 226 w 382"/>
                <a:gd name="T73" fmla="*/ 369 h 383"/>
                <a:gd name="T74" fmla="*/ 276 w 382"/>
                <a:gd name="T75" fmla="*/ 351 h 383"/>
                <a:gd name="T76" fmla="*/ 319 w 382"/>
                <a:gd name="T77" fmla="*/ 320 h 383"/>
                <a:gd name="T78" fmla="*/ 342 w 382"/>
                <a:gd name="T79" fmla="*/ 291 h 383"/>
                <a:gd name="T80" fmla="*/ 364 w 382"/>
                <a:gd name="T81" fmla="*/ 244 h 383"/>
                <a:gd name="T82" fmla="*/ 372 w 382"/>
                <a:gd name="T83" fmla="*/ 192 h 383"/>
                <a:gd name="T84" fmla="*/ 364 w 382"/>
                <a:gd name="T85" fmla="*/ 140 h 383"/>
                <a:gd name="T86" fmla="*/ 342 w 382"/>
                <a:gd name="T87" fmla="*/ 91 h 383"/>
                <a:gd name="T88" fmla="*/ 319 w 382"/>
                <a:gd name="T89" fmla="*/ 64 h 383"/>
                <a:gd name="T90" fmla="*/ 276 w 382"/>
                <a:gd name="T91" fmla="*/ 32 h 383"/>
                <a:gd name="T92" fmla="*/ 226 w 382"/>
                <a:gd name="T93" fmla="*/ 14 h 383"/>
                <a:gd name="T94" fmla="*/ 191 w 382"/>
                <a:gd name="T95" fmla="*/ 11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2" h="383">
                  <a:moveTo>
                    <a:pt x="191" y="383"/>
                  </a:moveTo>
                  <a:lnTo>
                    <a:pt x="191" y="383"/>
                  </a:lnTo>
                  <a:lnTo>
                    <a:pt x="171" y="382"/>
                  </a:lnTo>
                  <a:lnTo>
                    <a:pt x="153" y="380"/>
                  </a:lnTo>
                  <a:lnTo>
                    <a:pt x="134" y="375"/>
                  </a:lnTo>
                  <a:lnTo>
                    <a:pt x="117" y="368"/>
                  </a:lnTo>
                  <a:lnTo>
                    <a:pt x="101" y="360"/>
                  </a:lnTo>
                  <a:lnTo>
                    <a:pt x="85" y="351"/>
                  </a:lnTo>
                  <a:lnTo>
                    <a:pt x="70" y="339"/>
                  </a:lnTo>
                  <a:lnTo>
                    <a:pt x="55" y="327"/>
                  </a:lnTo>
                  <a:lnTo>
                    <a:pt x="55" y="327"/>
                  </a:lnTo>
                  <a:lnTo>
                    <a:pt x="42" y="313"/>
                  </a:lnTo>
                  <a:lnTo>
                    <a:pt x="31" y="297"/>
                  </a:lnTo>
                  <a:lnTo>
                    <a:pt x="21" y="280"/>
                  </a:lnTo>
                  <a:lnTo>
                    <a:pt x="13" y="263"/>
                  </a:lnTo>
                  <a:lnTo>
                    <a:pt x="8" y="246"/>
                  </a:lnTo>
                  <a:lnTo>
                    <a:pt x="3" y="229"/>
                  </a:lnTo>
                  <a:lnTo>
                    <a:pt x="0" y="210"/>
                  </a:lnTo>
                  <a:lnTo>
                    <a:pt x="0" y="192"/>
                  </a:lnTo>
                  <a:lnTo>
                    <a:pt x="0" y="173"/>
                  </a:lnTo>
                  <a:lnTo>
                    <a:pt x="3" y="155"/>
                  </a:lnTo>
                  <a:lnTo>
                    <a:pt x="8" y="136"/>
                  </a:lnTo>
                  <a:lnTo>
                    <a:pt x="13" y="119"/>
                  </a:lnTo>
                  <a:lnTo>
                    <a:pt x="21" y="102"/>
                  </a:lnTo>
                  <a:lnTo>
                    <a:pt x="31" y="86"/>
                  </a:lnTo>
                  <a:lnTo>
                    <a:pt x="42" y="71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70" y="43"/>
                  </a:lnTo>
                  <a:lnTo>
                    <a:pt x="85" y="32"/>
                  </a:lnTo>
                  <a:lnTo>
                    <a:pt x="101" y="22"/>
                  </a:lnTo>
                  <a:lnTo>
                    <a:pt x="117" y="14"/>
                  </a:lnTo>
                  <a:lnTo>
                    <a:pt x="134" y="8"/>
                  </a:lnTo>
                  <a:lnTo>
                    <a:pt x="153" y="4"/>
                  </a:lnTo>
                  <a:lnTo>
                    <a:pt x="171" y="0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09" y="0"/>
                  </a:lnTo>
                  <a:lnTo>
                    <a:pt x="229" y="4"/>
                  </a:lnTo>
                  <a:lnTo>
                    <a:pt x="246" y="8"/>
                  </a:lnTo>
                  <a:lnTo>
                    <a:pt x="263" y="14"/>
                  </a:lnTo>
                  <a:lnTo>
                    <a:pt x="281" y="22"/>
                  </a:lnTo>
                  <a:lnTo>
                    <a:pt x="297" y="32"/>
                  </a:lnTo>
                  <a:lnTo>
                    <a:pt x="312" y="43"/>
                  </a:lnTo>
                  <a:lnTo>
                    <a:pt x="326" y="56"/>
                  </a:lnTo>
                  <a:lnTo>
                    <a:pt x="326" y="56"/>
                  </a:lnTo>
                  <a:lnTo>
                    <a:pt x="339" y="71"/>
                  </a:lnTo>
                  <a:lnTo>
                    <a:pt x="351" y="86"/>
                  </a:lnTo>
                  <a:lnTo>
                    <a:pt x="360" y="102"/>
                  </a:lnTo>
                  <a:lnTo>
                    <a:pt x="368" y="119"/>
                  </a:lnTo>
                  <a:lnTo>
                    <a:pt x="374" y="136"/>
                  </a:lnTo>
                  <a:lnTo>
                    <a:pt x="379" y="155"/>
                  </a:lnTo>
                  <a:lnTo>
                    <a:pt x="381" y="173"/>
                  </a:lnTo>
                  <a:lnTo>
                    <a:pt x="382" y="192"/>
                  </a:lnTo>
                  <a:lnTo>
                    <a:pt x="381" y="210"/>
                  </a:lnTo>
                  <a:lnTo>
                    <a:pt x="379" y="229"/>
                  </a:lnTo>
                  <a:lnTo>
                    <a:pt x="374" y="246"/>
                  </a:lnTo>
                  <a:lnTo>
                    <a:pt x="368" y="263"/>
                  </a:lnTo>
                  <a:lnTo>
                    <a:pt x="360" y="280"/>
                  </a:lnTo>
                  <a:lnTo>
                    <a:pt x="351" y="297"/>
                  </a:lnTo>
                  <a:lnTo>
                    <a:pt x="339" y="313"/>
                  </a:lnTo>
                  <a:lnTo>
                    <a:pt x="326" y="327"/>
                  </a:lnTo>
                  <a:lnTo>
                    <a:pt x="326" y="327"/>
                  </a:lnTo>
                  <a:lnTo>
                    <a:pt x="312" y="339"/>
                  </a:lnTo>
                  <a:lnTo>
                    <a:pt x="297" y="351"/>
                  </a:lnTo>
                  <a:lnTo>
                    <a:pt x="281" y="360"/>
                  </a:lnTo>
                  <a:lnTo>
                    <a:pt x="263" y="368"/>
                  </a:lnTo>
                  <a:lnTo>
                    <a:pt x="246" y="375"/>
                  </a:lnTo>
                  <a:lnTo>
                    <a:pt x="229" y="380"/>
                  </a:lnTo>
                  <a:lnTo>
                    <a:pt x="209" y="382"/>
                  </a:lnTo>
                  <a:lnTo>
                    <a:pt x="191" y="383"/>
                  </a:lnTo>
                  <a:lnTo>
                    <a:pt x="191" y="383"/>
                  </a:lnTo>
                  <a:close/>
                  <a:moveTo>
                    <a:pt x="191" y="11"/>
                  </a:moveTo>
                  <a:lnTo>
                    <a:pt x="191" y="11"/>
                  </a:lnTo>
                  <a:lnTo>
                    <a:pt x="172" y="11"/>
                  </a:lnTo>
                  <a:lnTo>
                    <a:pt x="155" y="14"/>
                  </a:lnTo>
                  <a:lnTo>
                    <a:pt x="138" y="18"/>
                  </a:lnTo>
                  <a:lnTo>
                    <a:pt x="122" y="23"/>
                  </a:lnTo>
                  <a:lnTo>
                    <a:pt x="106" y="32"/>
                  </a:lnTo>
                  <a:lnTo>
                    <a:pt x="91" y="41"/>
                  </a:lnTo>
                  <a:lnTo>
                    <a:pt x="76" y="51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50" y="78"/>
                  </a:lnTo>
                  <a:lnTo>
                    <a:pt x="40" y="91"/>
                  </a:lnTo>
                  <a:lnTo>
                    <a:pt x="31" y="108"/>
                  </a:lnTo>
                  <a:lnTo>
                    <a:pt x="23" y="124"/>
                  </a:lnTo>
                  <a:lnTo>
                    <a:pt x="17" y="140"/>
                  </a:lnTo>
                  <a:lnTo>
                    <a:pt x="13" y="157"/>
                  </a:lnTo>
                  <a:lnTo>
                    <a:pt x="10" y="174"/>
                  </a:lnTo>
                  <a:lnTo>
                    <a:pt x="10" y="192"/>
                  </a:lnTo>
                  <a:lnTo>
                    <a:pt x="10" y="209"/>
                  </a:lnTo>
                  <a:lnTo>
                    <a:pt x="13" y="226"/>
                  </a:lnTo>
                  <a:lnTo>
                    <a:pt x="17" y="244"/>
                  </a:lnTo>
                  <a:lnTo>
                    <a:pt x="23" y="260"/>
                  </a:lnTo>
                  <a:lnTo>
                    <a:pt x="31" y="276"/>
                  </a:lnTo>
                  <a:lnTo>
                    <a:pt x="40" y="291"/>
                  </a:lnTo>
                  <a:lnTo>
                    <a:pt x="50" y="306"/>
                  </a:lnTo>
                  <a:lnTo>
                    <a:pt x="63" y="320"/>
                  </a:lnTo>
                  <a:lnTo>
                    <a:pt x="63" y="320"/>
                  </a:lnTo>
                  <a:lnTo>
                    <a:pt x="76" y="331"/>
                  </a:lnTo>
                  <a:lnTo>
                    <a:pt x="91" y="343"/>
                  </a:lnTo>
                  <a:lnTo>
                    <a:pt x="106" y="351"/>
                  </a:lnTo>
                  <a:lnTo>
                    <a:pt x="122" y="359"/>
                  </a:lnTo>
                  <a:lnTo>
                    <a:pt x="138" y="365"/>
                  </a:lnTo>
                  <a:lnTo>
                    <a:pt x="155" y="369"/>
                  </a:lnTo>
                  <a:lnTo>
                    <a:pt x="172" y="371"/>
                  </a:lnTo>
                  <a:lnTo>
                    <a:pt x="191" y="373"/>
                  </a:lnTo>
                  <a:lnTo>
                    <a:pt x="191" y="373"/>
                  </a:lnTo>
                  <a:lnTo>
                    <a:pt x="208" y="371"/>
                  </a:lnTo>
                  <a:lnTo>
                    <a:pt x="226" y="369"/>
                  </a:lnTo>
                  <a:lnTo>
                    <a:pt x="244" y="365"/>
                  </a:lnTo>
                  <a:lnTo>
                    <a:pt x="260" y="359"/>
                  </a:lnTo>
                  <a:lnTo>
                    <a:pt x="276" y="351"/>
                  </a:lnTo>
                  <a:lnTo>
                    <a:pt x="291" y="343"/>
                  </a:lnTo>
                  <a:lnTo>
                    <a:pt x="305" y="331"/>
                  </a:lnTo>
                  <a:lnTo>
                    <a:pt x="319" y="320"/>
                  </a:lnTo>
                  <a:lnTo>
                    <a:pt x="319" y="320"/>
                  </a:lnTo>
                  <a:lnTo>
                    <a:pt x="331" y="306"/>
                  </a:lnTo>
                  <a:lnTo>
                    <a:pt x="342" y="291"/>
                  </a:lnTo>
                  <a:lnTo>
                    <a:pt x="351" y="276"/>
                  </a:lnTo>
                  <a:lnTo>
                    <a:pt x="358" y="260"/>
                  </a:lnTo>
                  <a:lnTo>
                    <a:pt x="364" y="244"/>
                  </a:lnTo>
                  <a:lnTo>
                    <a:pt x="368" y="226"/>
                  </a:lnTo>
                  <a:lnTo>
                    <a:pt x="370" y="209"/>
                  </a:lnTo>
                  <a:lnTo>
                    <a:pt x="372" y="192"/>
                  </a:lnTo>
                  <a:lnTo>
                    <a:pt x="370" y="174"/>
                  </a:lnTo>
                  <a:lnTo>
                    <a:pt x="368" y="157"/>
                  </a:lnTo>
                  <a:lnTo>
                    <a:pt x="364" y="140"/>
                  </a:lnTo>
                  <a:lnTo>
                    <a:pt x="358" y="124"/>
                  </a:lnTo>
                  <a:lnTo>
                    <a:pt x="351" y="108"/>
                  </a:lnTo>
                  <a:lnTo>
                    <a:pt x="342" y="91"/>
                  </a:lnTo>
                  <a:lnTo>
                    <a:pt x="331" y="78"/>
                  </a:lnTo>
                  <a:lnTo>
                    <a:pt x="319" y="64"/>
                  </a:lnTo>
                  <a:lnTo>
                    <a:pt x="319" y="64"/>
                  </a:lnTo>
                  <a:lnTo>
                    <a:pt x="305" y="51"/>
                  </a:lnTo>
                  <a:lnTo>
                    <a:pt x="291" y="41"/>
                  </a:lnTo>
                  <a:lnTo>
                    <a:pt x="276" y="32"/>
                  </a:lnTo>
                  <a:lnTo>
                    <a:pt x="260" y="23"/>
                  </a:lnTo>
                  <a:lnTo>
                    <a:pt x="244" y="18"/>
                  </a:lnTo>
                  <a:lnTo>
                    <a:pt x="226" y="14"/>
                  </a:lnTo>
                  <a:lnTo>
                    <a:pt x="208" y="11"/>
                  </a:lnTo>
                  <a:lnTo>
                    <a:pt x="191" y="11"/>
                  </a:lnTo>
                  <a:lnTo>
                    <a:pt x="191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59"/>
            <p:cNvSpPr>
              <a:spLocks noEditPoints="1"/>
            </p:cNvSpPr>
            <p:nvPr userDrawn="1"/>
          </p:nvSpPr>
          <p:spPr bwMode="auto">
            <a:xfrm>
              <a:off x="5008" y="1591"/>
              <a:ext cx="161" cy="162"/>
            </a:xfrm>
            <a:custGeom>
              <a:avLst/>
              <a:gdLst>
                <a:gd name="T0" fmla="*/ 146 w 323"/>
                <a:gd name="T1" fmla="*/ 323 h 324"/>
                <a:gd name="T2" fmla="*/ 100 w 323"/>
                <a:gd name="T3" fmla="*/ 311 h 324"/>
                <a:gd name="T4" fmla="*/ 59 w 323"/>
                <a:gd name="T5" fmla="*/ 287 h 324"/>
                <a:gd name="T6" fmla="*/ 36 w 323"/>
                <a:gd name="T7" fmla="*/ 265 h 324"/>
                <a:gd name="T8" fmla="*/ 12 w 323"/>
                <a:gd name="T9" fmla="*/ 224 h 324"/>
                <a:gd name="T10" fmla="*/ 0 w 323"/>
                <a:gd name="T11" fmla="*/ 179 h 324"/>
                <a:gd name="T12" fmla="*/ 0 w 323"/>
                <a:gd name="T13" fmla="*/ 147 h 324"/>
                <a:gd name="T14" fmla="*/ 12 w 323"/>
                <a:gd name="T15" fmla="*/ 100 h 324"/>
                <a:gd name="T16" fmla="*/ 36 w 323"/>
                <a:gd name="T17" fmla="*/ 60 h 324"/>
                <a:gd name="T18" fmla="*/ 59 w 323"/>
                <a:gd name="T19" fmla="*/ 37 h 324"/>
                <a:gd name="T20" fmla="*/ 100 w 323"/>
                <a:gd name="T21" fmla="*/ 13 h 324"/>
                <a:gd name="T22" fmla="*/ 146 w 323"/>
                <a:gd name="T23" fmla="*/ 1 h 324"/>
                <a:gd name="T24" fmla="*/ 178 w 323"/>
                <a:gd name="T25" fmla="*/ 1 h 324"/>
                <a:gd name="T26" fmla="*/ 224 w 323"/>
                <a:gd name="T27" fmla="*/ 13 h 324"/>
                <a:gd name="T28" fmla="*/ 264 w 323"/>
                <a:gd name="T29" fmla="*/ 37 h 324"/>
                <a:gd name="T30" fmla="*/ 286 w 323"/>
                <a:gd name="T31" fmla="*/ 60 h 324"/>
                <a:gd name="T32" fmla="*/ 312 w 323"/>
                <a:gd name="T33" fmla="*/ 100 h 324"/>
                <a:gd name="T34" fmla="*/ 322 w 323"/>
                <a:gd name="T35" fmla="*/ 147 h 324"/>
                <a:gd name="T36" fmla="*/ 322 w 323"/>
                <a:gd name="T37" fmla="*/ 179 h 324"/>
                <a:gd name="T38" fmla="*/ 312 w 323"/>
                <a:gd name="T39" fmla="*/ 224 h 324"/>
                <a:gd name="T40" fmla="*/ 286 w 323"/>
                <a:gd name="T41" fmla="*/ 265 h 324"/>
                <a:gd name="T42" fmla="*/ 264 w 323"/>
                <a:gd name="T43" fmla="*/ 287 h 324"/>
                <a:gd name="T44" fmla="*/ 224 w 323"/>
                <a:gd name="T45" fmla="*/ 311 h 324"/>
                <a:gd name="T46" fmla="*/ 178 w 323"/>
                <a:gd name="T47" fmla="*/ 323 h 324"/>
                <a:gd name="T48" fmla="*/ 162 w 323"/>
                <a:gd name="T49" fmla="*/ 12 h 324"/>
                <a:gd name="T50" fmla="*/ 132 w 323"/>
                <a:gd name="T51" fmla="*/ 14 h 324"/>
                <a:gd name="T52" fmla="*/ 90 w 323"/>
                <a:gd name="T53" fmla="*/ 29 h 324"/>
                <a:gd name="T54" fmla="*/ 55 w 323"/>
                <a:gd name="T55" fmla="*/ 56 h 324"/>
                <a:gd name="T56" fmla="*/ 36 w 323"/>
                <a:gd name="T57" fmla="*/ 79 h 324"/>
                <a:gd name="T58" fmla="*/ 17 w 323"/>
                <a:gd name="T59" fmla="*/ 119 h 324"/>
                <a:gd name="T60" fmla="*/ 11 w 323"/>
                <a:gd name="T61" fmla="*/ 163 h 324"/>
                <a:gd name="T62" fmla="*/ 13 w 323"/>
                <a:gd name="T63" fmla="*/ 193 h 324"/>
                <a:gd name="T64" fmla="*/ 28 w 323"/>
                <a:gd name="T65" fmla="*/ 234 h 324"/>
                <a:gd name="T66" fmla="*/ 55 w 323"/>
                <a:gd name="T67" fmla="*/ 270 h 324"/>
                <a:gd name="T68" fmla="*/ 78 w 323"/>
                <a:gd name="T69" fmla="*/ 288 h 324"/>
                <a:gd name="T70" fmla="*/ 118 w 323"/>
                <a:gd name="T71" fmla="*/ 307 h 324"/>
                <a:gd name="T72" fmla="*/ 162 w 323"/>
                <a:gd name="T73" fmla="*/ 314 h 324"/>
                <a:gd name="T74" fmla="*/ 192 w 323"/>
                <a:gd name="T75" fmla="*/ 310 h 324"/>
                <a:gd name="T76" fmla="*/ 233 w 323"/>
                <a:gd name="T77" fmla="*/ 296 h 324"/>
                <a:gd name="T78" fmla="*/ 269 w 323"/>
                <a:gd name="T79" fmla="*/ 270 h 324"/>
                <a:gd name="T80" fmla="*/ 287 w 323"/>
                <a:gd name="T81" fmla="*/ 247 h 324"/>
                <a:gd name="T82" fmla="*/ 306 w 323"/>
                <a:gd name="T83" fmla="*/ 206 h 324"/>
                <a:gd name="T84" fmla="*/ 313 w 323"/>
                <a:gd name="T85" fmla="*/ 163 h 324"/>
                <a:gd name="T86" fmla="*/ 310 w 323"/>
                <a:gd name="T87" fmla="*/ 133 h 324"/>
                <a:gd name="T88" fmla="*/ 295 w 323"/>
                <a:gd name="T89" fmla="*/ 91 h 324"/>
                <a:gd name="T90" fmla="*/ 269 w 323"/>
                <a:gd name="T91" fmla="*/ 56 h 324"/>
                <a:gd name="T92" fmla="*/ 246 w 323"/>
                <a:gd name="T93" fmla="*/ 36 h 324"/>
                <a:gd name="T94" fmla="*/ 206 w 323"/>
                <a:gd name="T95" fmla="*/ 18 h 324"/>
                <a:gd name="T96" fmla="*/ 162 w 323"/>
                <a:gd name="T97" fmla="*/ 12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3" h="324">
                  <a:moveTo>
                    <a:pt x="162" y="324"/>
                  </a:moveTo>
                  <a:lnTo>
                    <a:pt x="162" y="324"/>
                  </a:lnTo>
                  <a:lnTo>
                    <a:pt x="146" y="323"/>
                  </a:lnTo>
                  <a:lnTo>
                    <a:pt x="130" y="321"/>
                  </a:lnTo>
                  <a:lnTo>
                    <a:pt x="115" y="317"/>
                  </a:lnTo>
                  <a:lnTo>
                    <a:pt x="100" y="311"/>
                  </a:lnTo>
                  <a:lnTo>
                    <a:pt x="86" y="306"/>
                  </a:lnTo>
                  <a:lnTo>
                    <a:pt x="72" y="298"/>
                  </a:lnTo>
                  <a:lnTo>
                    <a:pt x="59" y="287"/>
                  </a:lnTo>
                  <a:lnTo>
                    <a:pt x="48" y="277"/>
                  </a:lnTo>
                  <a:lnTo>
                    <a:pt x="48" y="277"/>
                  </a:lnTo>
                  <a:lnTo>
                    <a:pt x="36" y="265"/>
                  </a:lnTo>
                  <a:lnTo>
                    <a:pt x="27" y="253"/>
                  </a:lnTo>
                  <a:lnTo>
                    <a:pt x="19" y="239"/>
                  </a:lnTo>
                  <a:lnTo>
                    <a:pt x="12" y="224"/>
                  </a:lnTo>
                  <a:lnTo>
                    <a:pt x="7" y="210"/>
                  </a:lnTo>
                  <a:lnTo>
                    <a:pt x="3" y="194"/>
                  </a:lnTo>
                  <a:lnTo>
                    <a:pt x="0" y="179"/>
                  </a:lnTo>
                  <a:lnTo>
                    <a:pt x="0" y="163"/>
                  </a:lnTo>
                  <a:lnTo>
                    <a:pt x="0" y="163"/>
                  </a:lnTo>
                  <a:lnTo>
                    <a:pt x="0" y="147"/>
                  </a:lnTo>
                  <a:lnTo>
                    <a:pt x="3" y="130"/>
                  </a:lnTo>
                  <a:lnTo>
                    <a:pt x="7" y="115"/>
                  </a:lnTo>
                  <a:lnTo>
                    <a:pt x="12" y="100"/>
                  </a:lnTo>
                  <a:lnTo>
                    <a:pt x="19" y="87"/>
                  </a:lnTo>
                  <a:lnTo>
                    <a:pt x="27" y="73"/>
                  </a:lnTo>
                  <a:lnTo>
                    <a:pt x="36" y="60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59" y="37"/>
                  </a:lnTo>
                  <a:lnTo>
                    <a:pt x="72" y="28"/>
                  </a:lnTo>
                  <a:lnTo>
                    <a:pt x="86" y="20"/>
                  </a:lnTo>
                  <a:lnTo>
                    <a:pt x="100" y="13"/>
                  </a:lnTo>
                  <a:lnTo>
                    <a:pt x="115" y="7"/>
                  </a:lnTo>
                  <a:lnTo>
                    <a:pt x="130" y="4"/>
                  </a:lnTo>
                  <a:lnTo>
                    <a:pt x="146" y="1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8" y="1"/>
                  </a:lnTo>
                  <a:lnTo>
                    <a:pt x="193" y="4"/>
                  </a:lnTo>
                  <a:lnTo>
                    <a:pt x="209" y="7"/>
                  </a:lnTo>
                  <a:lnTo>
                    <a:pt x="224" y="13"/>
                  </a:lnTo>
                  <a:lnTo>
                    <a:pt x="238" y="20"/>
                  </a:lnTo>
                  <a:lnTo>
                    <a:pt x="252" y="28"/>
                  </a:lnTo>
                  <a:lnTo>
                    <a:pt x="264" y="37"/>
                  </a:lnTo>
                  <a:lnTo>
                    <a:pt x="276" y="49"/>
                  </a:lnTo>
                  <a:lnTo>
                    <a:pt x="276" y="49"/>
                  </a:lnTo>
                  <a:lnTo>
                    <a:pt x="286" y="60"/>
                  </a:lnTo>
                  <a:lnTo>
                    <a:pt x="297" y="73"/>
                  </a:lnTo>
                  <a:lnTo>
                    <a:pt x="305" y="87"/>
                  </a:lnTo>
                  <a:lnTo>
                    <a:pt x="312" y="100"/>
                  </a:lnTo>
                  <a:lnTo>
                    <a:pt x="316" y="115"/>
                  </a:lnTo>
                  <a:lnTo>
                    <a:pt x="320" y="130"/>
                  </a:lnTo>
                  <a:lnTo>
                    <a:pt x="322" y="147"/>
                  </a:lnTo>
                  <a:lnTo>
                    <a:pt x="323" y="163"/>
                  </a:lnTo>
                  <a:lnTo>
                    <a:pt x="323" y="163"/>
                  </a:lnTo>
                  <a:lnTo>
                    <a:pt x="322" y="179"/>
                  </a:lnTo>
                  <a:lnTo>
                    <a:pt x="320" y="194"/>
                  </a:lnTo>
                  <a:lnTo>
                    <a:pt x="316" y="210"/>
                  </a:lnTo>
                  <a:lnTo>
                    <a:pt x="312" y="224"/>
                  </a:lnTo>
                  <a:lnTo>
                    <a:pt x="305" y="239"/>
                  </a:lnTo>
                  <a:lnTo>
                    <a:pt x="297" y="253"/>
                  </a:lnTo>
                  <a:lnTo>
                    <a:pt x="286" y="265"/>
                  </a:lnTo>
                  <a:lnTo>
                    <a:pt x="276" y="277"/>
                  </a:lnTo>
                  <a:lnTo>
                    <a:pt x="276" y="277"/>
                  </a:lnTo>
                  <a:lnTo>
                    <a:pt x="264" y="287"/>
                  </a:lnTo>
                  <a:lnTo>
                    <a:pt x="252" y="298"/>
                  </a:lnTo>
                  <a:lnTo>
                    <a:pt x="238" y="306"/>
                  </a:lnTo>
                  <a:lnTo>
                    <a:pt x="224" y="311"/>
                  </a:lnTo>
                  <a:lnTo>
                    <a:pt x="209" y="317"/>
                  </a:lnTo>
                  <a:lnTo>
                    <a:pt x="193" y="321"/>
                  </a:lnTo>
                  <a:lnTo>
                    <a:pt x="178" y="323"/>
                  </a:lnTo>
                  <a:lnTo>
                    <a:pt x="162" y="324"/>
                  </a:lnTo>
                  <a:lnTo>
                    <a:pt x="162" y="324"/>
                  </a:lnTo>
                  <a:close/>
                  <a:moveTo>
                    <a:pt x="162" y="12"/>
                  </a:moveTo>
                  <a:lnTo>
                    <a:pt x="162" y="12"/>
                  </a:lnTo>
                  <a:lnTo>
                    <a:pt x="147" y="12"/>
                  </a:lnTo>
                  <a:lnTo>
                    <a:pt x="132" y="14"/>
                  </a:lnTo>
                  <a:lnTo>
                    <a:pt x="118" y="18"/>
                  </a:lnTo>
                  <a:lnTo>
                    <a:pt x="104" y="22"/>
                  </a:lnTo>
                  <a:lnTo>
                    <a:pt x="90" y="29"/>
                  </a:lnTo>
                  <a:lnTo>
                    <a:pt x="78" y="36"/>
                  </a:lnTo>
                  <a:lnTo>
                    <a:pt x="66" y="45"/>
                  </a:lnTo>
                  <a:lnTo>
                    <a:pt x="55" y="56"/>
                  </a:lnTo>
                  <a:lnTo>
                    <a:pt x="55" y="56"/>
                  </a:lnTo>
                  <a:lnTo>
                    <a:pt x="44" y="67"/>
                  </a:lnTo>
                  <a:lnTo>
                    <a:pt x="36" y="79"/>
                  </a:lnTo>
                  <a:lnTo>
                    <a:pt x="28" y="91"/>
                  </a:lnTo>
                  <a:lnTo>
                    <a:pt x="22" y="104"/>
                  </a:lnTo>
                  <a:lnTo>
                    <a:pt x="17" y="119"/>
                  </a:lnTo>
                  <a:lnTo>
                    <a:pt x="13" y="133"/>
                  </a:lnTo>
                  <a:lnTo>
                    <a:pt x="11" y="148"/>
                  </a:lnTo>
                  <a:lnTo>
                    <a:pt x="11" y="163"/>
                  </a:lnTo>
                  <a:lnTo>
                    <a:pt x="11" y="163"/>
                  </a:lnTo>
                  <a:lnTo>
                    <a:pt x="11" y="178"/>
                  </a:lnTo>
                  <a:lnTo>
                    <a:pt x="13" y="193"/>
                  </a:lnTo>
                  <a:lnTo>
                    <a:pt x="17" y="206"/>
                  </a:lnTo>
                  <a:lnTo>
                    <a:pt x="22" y="220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4" y="258"/>
                  </a:lnTo>
                  <a:lnTo>
                    <a:pt x="55" y="270"/>
                  </a:lnTo>
                  <a:lnTo>
                    <a:pt x="55" y="270"/>
                  </a:lnTo>
                  <a:lnTo>
                    <a:pt x="66" y="279"/>
                  </a:lnTo>
                  <a:lnTo>
                    <a:pt x="78" y="288"/>
                  </a:lnTo>
                  <a:lnTo>
                    <a:pt x="90" y="296"/>
                  </a:lnTo>
                  <a:lnTo>
                    <a:pt x="104" y="302"/>
                  </a:lnTo>
                  <a:lnTo>
                    <a:pt x="118" y="307"/>
                  </a:lnTo>
                  <a:lnTo>
                    <a:pt x="132" y="310"/>
                  </a:lnTo>
                  <a:lnTo>
                    <a:pt x="147" y="312"/>
                  </a:lnTo>
                  <a:lnTo>
                    <a:pt x="162" y="314"/>
                  </a:lnTo>
                  <a:lnTo>
                    <a:pt x="162" y="314"/>
                  </a:lnTo>
                  <a:lnTo>
                    <a:pt x="177" y="312"/>
                  </a:lnTo>
                  <a:lnTo>
                    <a:pt x="192" y="310"/>
                  </a:lnTo>
                  <a:lnTo>
                    <a:pt x="206" y="307"/>
                  </a:lnTo>
                  <a:lnTo>
                    <a:pt x="219" y="302"/>
                  </a:lnTo>
                  <a:lnTo>
                    <a:pt x="233" y="296"/>
                  </a:lnTo>
                  <a:lnTo>
                    <a:pt x="246" y="288"/>
                  </a:lnTo>
                  <a:lnTo>
                    <a:pt x="257" y="279"/>
                  </a:lnTo>
                  <a:lnTo>
                    <a:pt x="269" y="270"/>
                  </a:lnTo>
                  <a:lnTo>
                    <a:pt x="269" y="270"/>
                  </a:lnTo>
                  <a:lnTo>
                    <a:pt x="278" y="258"/>
                  </a:lnTo>
                  <a:lnTo>
                    <a:pt x="287" y="247"/>
                  </a:lnTo>
                  <a:lnTo>
                    <a:pt x="295" y="234"/>
                  </a:lnTo>
                  <a:lnTo>
                    <a:pt x="301" y="220"/>
                  </a:lnTo>
                  <a:lnTo>
                    <a:pt x="306" y="206"/>
                  </a:lnTo>
                  <a:lnTo>
                    <a:pt x="310" y="193"/>
                  </a:lnTo>
                  <a:lnTo>
                    <a:pt x="312" y="178"/>
                  </a:lnTo>
                  <a:lnTo>
                    <a:pt x="313" y="163"/>
                  </a:lnTo>
                  <a:lnTo>
                    <a:pt x="313" y="163"/>
                  </a:lnTo>
                  <a:lnTo>
                    <a:pt x="312" y="148"/>
                  </a:lnTo>
                  <a:lnTo>
                    <a:pt x="310" y="133"/>
                  </a:lnTo>
                  <a:lnTo>
                    <a:pt x="306" y="119"/>
                  </a:lnTo>
                  <a:lnTo>
                    <a:pt x="301" y="104"/>
                  </a:lnTo>
                  <a:lnTo>
                    <a:pt x="295" y="91"/>
                  </a:lnTo>
                  <a:lnTo>
                    <a:pt x="287" y="79"/>
                  </a:lnTo>
                  <a:lnTo>
                    <a:pt x="278" y="67"/>
                  </a:lnTo>
                  <a:lnTo>
                    <a:pt x="269" y="56"/>
                  </a:lnTo>
                  <a:lnTo>
                    <a:pt x="269" y="56"/>
                  </a:lnTo>
                  <a:lnTo>
                    <a:pt x="257" y="45"/>
                  </a:lnTo>
                  <a:lnTo>
                    <a:pt x="246" y="36"/>
                  </a:lnTo>
                  <a:lnTo>
                    <a:pt x="233" y="29"/>
                  </a:lnTo>
                  <a:lnTo>
                    <a:pt x="219" y="22"/>
                  </a:lnTo>
                  <a:lnTo>
                    <a:pt x="206" y="18"/>
                  </a:lnTo>
                  <a:lnTo>
                    <a:pt x="192" y="14"/>
                  </a:lnTo>
                  <a:lnTo>
                    <a:pt x="177" y="12"/>
                  </a:lnTo>
                  <a:lnTo>
                    <a:pt x="162" y="12"/>
                  </a:lnTo>
                  <a:lnTo>
                    <a:pt x="162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0"/>
            <p:cNvSpPr>
              <a:spLocks/>
            </p:cNvSpPr>
            <p:nvPr userDrawn="1"/>
          </p:nvSpPr>
          <p:spPr bwMode="auto">
            <a:xfrm>
              <a:off x="5004" y="1738"/>
              <a:ext cx="19" cy="19"/>
            </a:xfrm>
            <a:custGeom>
              <a:avLst/>
              <a:gdLst>
                <a:gd name="T0" fmla="*/ 7 w 38"/>
                <a:gd name="T1" fmla="*/ 38 h 38"/>
                <a:gd name="T2" fmla="*/ 0 w 38"/>
                <a:gd name="T3" fmla="*/ 30 h 38"/>
                <a:gd name="T4" fmla="*/ 32 w 38"/>
                <a:gd name="T5" fmla="*/ 0 h 38"/>
                <a:gd name="T6" fmla="*/ 38 w 38"/>
                <a:gd name="T7" fmla="*/ 7 h 38"/>
                <a:gd name="T8" fmla="*/ 7 w 38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8">
                  <a:moveTo>
                    <a:pt x="7" y="38"/>
                  </a:moveTo>
                  <a:lnTo>
                    <a:pt x="0" y="30"/>
                  </a:lnTo>
                  <a:lnTo>
                    <a:pt x="32" y="0"/>
                  </a:lnTo>
                  <a:lnTo>
                    <a:pt x="38" y="7"/>
                  </a:lnTo>
                  <a:lnTo>
                    <a:pt x="7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1"/>
            <p:cNvSpPr>
              <a:spLocks noEditPoints="1"/>
            </p:cNvSpPr>
            <p:nvPr userDrawn="1"/>
          </p:nvSpPr>
          <p:spPr bwMode="auto">
            <a:xfrm>
              <a:off x="4878" y="1748"/>
              <a:ext cx="134" cy="135"/>
            </a:xfrm>
            <a:custGeom>
              <a:avLst/>
              <a:gdLst>
                <a:gd name="T0" fmla="*/ 25 w 270"/>
                <a:gd name="T1" fmla="*/ 269 h 269"/>
                <a:gd name="T2" fmla="*/ 25 w 270"/>
                <a:gd name="T3" fmla="*/ 269 h 269"/>
                <a:gd name="T4" fmla="*/ 20 w 270"/>
                <a:gd name="T5" fmla="*/ 268 h 269"/>
                <a:gd name="T6" fmla="*/ 14 w 270"/>
                <a:gd name="T7" fmla="*/ 265 h 269"/>
                <a:gd name="T8" fmla="*/ 5 w 270"/>
                <a:gd name="T9" fmla="*/ 254 h 269"/>
                <a:gd name="T10" fmla="*/ 5 w 270"/>
                <a:gd name="T11" fmla="*/ 254 h 269"/>
                <a:gd name="T12" fmla="*/ 1 w 270"/>
                <a:gd name="T13" fmla="*/ 250 h 269"/>
                <a:gd name="T14" fmla="*/ 0 w 270"/>
                <a:gd name="T15" fmla="*/ 243 h 269"/>
                <a:gd name="T16" fmla="*/ 0 w 270"/>
                <a:gd name="T17" fmla="*/ 243 h 269"/>
                <a:gd name="T18" fmla="*/ 1 w 270"/>
                <a:gd name="T19" fmla="*/ 237 h 269"/>
                <a:gd name="T20" fmla="*/ 5 w 270"/>
                <a:gd name="T21" fmla="*/ 231 h 269"/>
                <a:gd name="T22" fmla="*/ 232 w 270"/>
                <a:gd name="T23" fmla="*/ 4 h 269"/>
                <a:gd name="T24" fmla="*/ 232 w 270"/>
                <a:gd name="T25" fmla="*/ 4 h 269"/>
                <a:gd name="T26" fmla="*/ 237 w 270"/>
                <a:gd name="T27" fmla="*/ 1 h 269"/>
                <a:gd name="T28" fmla="*/ 243 w 270"/>
                <a:gd name="T29" fmla="*/ 0 h 269"/>
                <a:gd name="T30" fmla="*/ 243 w 270"/>
                <a:gd name="T31" fmla="*/ 0 h 269"/>
                <a:gd name="T32" fmla="*/ 249 w 270"/>
                <a:gd name="T33" fmla="*/ 1 h 269"/>
                <a:gd name="T34" fmla="*/ 255 w 270"/>
                <a:gd name="T35" fmla="*/ 4 h 269"/>
                <a:gd name="T36" fmla="*/ 265 w 270"/>
                <a:gd name="T37" fmla="*/ 15 h 269"/>
                <a:gd name="T38" fmla="*/ 265 w 270"/>
                <a:gd name="T39" fmla="*/ 15 h 269"/>
                <a:gd name="T40" fmla="*/ 269 w 270"/>
                <a:gd name="T41" fmla="*/ 19 h 269"/>
                <a:gd name="T42" fmla="*/ 270 w 270"/>
                <a:gd name="T43" fmla="*/ 26 h 269"/>
                <a:gd name="T44" fmla="*/ 269 w 270"/>
                <a:gd name="T45" fmla="*/ 32 h 269"/>
                <a:gd name="T46" fmla="*/ 265 w 270"/>
                <a:gd name="T47" fmla="*/ 38 h 269"/>
                <a:gd name="T48" fmla="*/ 38 w 270"/>
                <a:gd name="T49" fmla="*/ 265 h 269"/>
                <a:gd name="T50" fmla="*/ 38 w 270"/>
                <a:gd name="T51" fmla="*/ 265 h 269"/>
                <a:gd name="T52" fmla="*/ 32 w 270"/>
                <a:gd name="T53" fmla="*/ 268 h 269"/>
                <a:gd name="T54" fmla="*/ 25 w 270"/>
                <a:gd name="T55" fmla="*/ 269 h 269"/>
                <a:gd name="T56" fmla="*/ 25 w 270"/>
                <a:gd name="T57" fmla="*/ 269 h 269"/>
                <a:gd name="T58" fmla="*/ 243 w 270"/>
                <a:gd name="T59" fmla="*/ 10 h 269"/>
                <a:gd name="T60" fmla="*/ 243 w 270"/>
                <a:gd name="T61" fmla="*/ 10 h 269"/>
                <a:gd name="T62" fmla="*/ 241 w 270"/>
                <a:gd name="T63" fmla="*/ 10 h 269"/>
                <a:gd name="T64" fmla="*/ 239 w 270"/>
                <a:gd name="T65" fmla="*/ 11 h 269"/>
                <a:gd name="T66" fmla="*/ 12 w 270"/>
                <a:gd name="T67" fmla="*/ 238 h 269"/>
                <a:gd name="T68" fmla="*/ 12 w 270"/>
                <a:gd name="T69" fmla="*/ 238 h 269"/>
                <a:gd name="T70" fmla="*/ 11 w 270"/>
                <a:gd name="T71" fmla="*/ 241 h 269"/>
                <a:gd name="T72" fmla="*/ 11 w 270"/>
                <a:gd name="T73" fmla="*/ 243 h 269"/>
                <a:gd name="T74" fmla="*/ 11 w 270"/>
                <a:gd name="T75" fmla="*/ 243 h 269"/>
                <a:gd name="T76" fmla="*/ 11 w 270"/>
                <a:gd name="T77" fmla="*/ 245 h 269"/>
                <a:gd name="T78" fmla="*/ 12 w 270"/>
                <a:gd name="T79" fmla="*/ 248 h 269"/>
                <a:gd name="T80" fmla="*/ 22 w 270"/>
                <a:gd name="T81" fmla="*/ 257 h 269"/>
                <a:gd name="T82" fmla="*/ 22 w 270"/>
                <a:gd name="T83" fmla="*/ 257 h 269"/>
                <a:gd name="T84" fmla="*/ 23 w 270"/>
                <a:gd name="T85" fmla="*/ 259 h 269"/>
                <a:gd name="T86" fmla="*/ 25 w 270"/>
                <a:gd name="T87" fmla="*/ 259 h 269"/>
                <a:gd name="T88" fmla="*/ 28 w 270"/>
                <a:gd name="T89" fmla="*/ 259 h 269"/>
                <a:gd name="T90" fmla="*/ 30 w 270"/>
                <a:gd name="T91" fmla="*/ 257 h 269"/>
                <a:gd name="T92" fmla="*/ 257 w 270"/>
                <a:gd name="T93" fmla="*/ 30 h 269"/>
                <a:gd name="T94" fmla="*/ 257 w 270"/>
                <a:gd name="T95" fmla="*/ 30 h 269"/>
                <a:gd name="T96" fmla="*/ 258 w 270"/>
                <a:gd name="T97" fmla="*/ 29 h 269"/>
                <a:gd name="T98" fmla="*/ 259 w 270"/>
                <a:gd name="T99" fmla="*/ 26 h 269"/>
                <a:gd name="T100" fmla="*/ 258 w 270"/>
                <a:gd name="T101" fmla="*/ 24 h 269"/>
                <a:gd name="T102" fmla="*/ 257 w 270"/>
                <a:gd name="T103" fmla="*/ 22 h 269"/>
                <a:gd name="T104" fmla="*/ 248 w 270"/>
                <a:gd name="T105" fmla="*/ 11 h 269"/>
                <a:gd name="T106" fmla="*/ 248 w 270"/>
                <a:gd name="T107" fmla="*/ 11 h 269"/>
                <a:gd name="T108" fmla="*/ 246 w 270"/>
                <a:gd name="T109" fmla="*/ 10 h 269"/>
                <a:gd name="T110" fmla="*/ 243 w 270"/>
                <a:gd name="T111" fmla="*/ 10 h 269"/>
                <a:gd name="T112" fmla="*/ 243 w 270"/>
                <a:gd name="T113" fmla="*/ 1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0" h="269">
                  <a:moveTo>
                    <a:pt x="25" y="269"/>
                  </a:moveTo>
                  <a:lnTo>
                    <a:pt x="25" y="269"/>
                  </a:lnTo>
                  <a:lnTo>
                    <a:pt x="20" y="268"/>
                  </a:lnTo>
                  <a:lnTo>
                    <a:pt x="14" y="265"/>
                  </a:lnTo>
                  <a:lnTo>
                    <a:pt x="5" y="254"/>
                  </a:lnTo>
                  <a:lnTo>
                    <a:pt x="5" y="254"/>
                  </a:lnTo>
                  <a:lnTo>
                    <a:pt x="1" y="250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1" y="237"/>
                  </a:lnTo>
                  <a:lnTo>
                    <a:pt x="5" y="231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37" y="1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9" y="1"/>
                  </a:lnTo>
                  <a:lnTo>
                    <a:pt x="255" y="4"/>
                  </a:lnTo>
                  <a:lnTo>
                    <a:pt x="265" y="15"/>
                  </a:lnTo>
                  <a:lnTo>
                    <a:pt x="265" y="15"/>
                  </a:lnTo>
                  <a:lnTo>
                    <a:pt x="269" y="19"/>
                  </a:lnTo>
                  <a:lnTo>
                    <a:pt x="270" y="26"/>
                  </a:lnTo>
                  <a:lnTo>
                    <a:pt x="269" y="32"/>
                  </a:lnTo>
                  <a:lnTo>
                    <a:pt x="265" y="38"/>
                  </a:lnTo>
                  <a:lnTo>
                    <a:pt x="38" y="265"/>
                  </a:lnTo>
                  <a:lnTo>
                    <a:pt x="38" y="265"/>
                  </a:lnTo>
                  <a:lnTo>
                    <a:pt x="32" y="268"/>
                  </a:lnTo>
                  <a:lnTo>
                    <a:pt x="25" y="269"/>
                  </a:lnTo>
                  <a:lnTo>
                    <a:pt x="25" y="269"/>
                  </a:lnTo>
                  <a:close/>
                  <a:moveTo>
                    <a:pt x="243" y="10"/>
                  </a:moveTo>
                  <a:lnTo>
                    <a:pt x="243" y="10"/>
                  </a:lnTo>
                  <a:lnTo>
                    <a:pt x="241" y="10"/>
                  </a:lnTo>
                  <a:lnTo>
                    <a:pt x="239" y="11"/>
                  </a:lnTo>
                  <a:lnTo>
                    <a:pt x="12" y="238"/>
                  </a:lnTo>
                  <a:lnTo>
                    <a:pt x="12" y="238"/>
                  </a:lnTo>
                  <a:lnTo>
                    <a:pt x="11" y="241"/>
                  </a:lnTo>
                  <a:lnTo>
                    <a:pt x="11" y="243"/>
                  </a:lnTo>
                  <a:lnTo>
                    <a:pt x="11" y="243"/>
                  </a:lnTo>
                  <a:lnTo>
                    <a:pt x="11" y="245"/>
                  </a:lnTo>
                  <a:lnTo>
                    <a:pt x="12" y="248"/>
                  </a:lnTo>
                  <a:lnTo>
                    <a:pt x="22" y="257"/>
                  </a:lnTo>
                  <a:lnTo>
                    <a:pt x="22" y="257"/>
                  </a:lnTo>
                  <a:lnTo>
                    <a:pt x="23" y="259"/>
                  </a:lnTo>
                  <a:lnTo>
                    <a:pt x="25" y="259"/>
                  </a:lnTo>
                  <a:lnTo>
                    <a:pt x="28" y="259"/>
                  </a:lnTo>
                  <a:lnTo>
                    <a:pt x="30" y="257"/>
                  </a:lnTo>
                  <a:lnTo>
                    <a:pt x="257" y="30"/>
                  </a:lnTo>
                  <a:lnTo>
                    <a:pt x="257" y="30"/>
                  </a:lnTo>
                  <a:lnTo>
                    <a:pt x="258" y="29"/>
                  </a:lnTo>
                  <a:lnTo>
                    <a:pt x="259" y="26"/>
                  </a:lnTo>
                  <a:lnTo>
                    <a:pt x="258" y="24"/>
                  </a:lnTo>
                  <a:lnTo>
                    <a:pt x="257" y="22"/>
                  </a:lnTo>
                  <a:lnTo>
                    <a:pt x="248" y="11"/>
                  </a:lnTo>
                  <a:lnTo>
                    <a:pt x="248" y="11"/>
                  </a:lnTo>
                  <a:lnTo>
                    <a:pt x="246" y="10"/>
                  </a:lnTo>
                  <a:lnTo>
                    <a:pt x="243" y="10"/>
                  </a:lnTo>
                  <a:lnTo>
                    <a:pt x="24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62"/>
            <p:cNvSpPr>
              <a:spLocks noEditPoints="1"/>
            </p:cNvSpPr>
            <p:nvPr userDrawn="1"/>
          </p:nvSpPr>
          <p:spPr bwMode="auto">
            <a:xfrm>
              <a:off x="4917" y="2119"/>
              <a:ext cx="234" cy="310"/>
            </a:xfrm>
            <a:custGeom>
              <a:avLst/>
              <a:gdLst>
                <a:gd name="T0" fmla="*/ 468 w 469"/>
                <a:gd name="T1" fmla="*/ 279 h 619"/>
                <a:gd name="T2" fmla="*/ 386 w 469"/>
                <a:gd name="T3" fmla="*/ 153 h 619"/>
                <a:gd name="T4" fmla="*/ 469 w 469"/>
                <a:gd name="T5" fmla="*/ 13 h 619"/>
                <a:gd name="T6" fmla="*/ 469 w 469"/>
                <a:gd name="T7" fmla="*/ 13 h 619"/>
                <a:gd name="T8" fmla="*/ 469 w 469"/>
                <a:gd name="T9" fmla="*/ 10 h 619"/>
                <a:gd name="T10" fmla="*/ 469 w 469"/>
                <a:gd name="T11" fmla="*/ 8 h 619"/>
                <a:gd name="T12" fmla="*/ 469 w 469"/>
                <a:gd name="T13" fmla="*/ 8 h 619"/>
                <a:gd name="T14" fmla="*/ 467 w 469"/>
                <a:gd name="T15" fmla="*/ 6 h 619"/>
                <a:gd name="T16" fmla="*/ 465 w 469"/>
                <a:gd name="T17" fmla="*/ 5 h 619"/>
                <a:gd name="T18" fmla="*/ 20 w 469"/>
                <a:gd name="T19" fmla="*/ 5 h 619"/>
                <a:gd name="T20" fmla="*/ 20 w 469"/>
                <a:gd name="T21" fmla="*/ 5 h 619"/>
                <a:gd name="T22" fmla="*/ 17 w 469"/>
                <a:gd name="T23" fmla="*/ 1 h 619"/>
                <a:gd name="T24" fmla="*/ 14 w 469"/>
                <a:gd name="T25" fmla="*/ 0 h 619"/>
                <a:gd name="T26" fmla="*/ 11 w 469"/>
                <a:gd name="T27" fmla="*/ 0 h 619"/>
                <a:gd name="T28" fmla="*/ 11 w 469"/>
                <a:gd name="T29" fmla="*/ 0 h 619"/>
                <a:gd name="T30" fmla="*/ 7 w 469"/>
                <a:gd name="T31" fmla="*/ 1 h 619"/>
                <a:gd name="T32" fmla="*/ 4 w 469"/>
                <a:gd name="T33" fmla="*/ 3 h 619"/>
                <a:gd name="T34" fmla="*/ 2 w 469"/>
                <a:gd name="T35" fmla="*/ 7 h 619"/>
                <a:gd name="T36" fmla="*/ 0 w 469"/>
                <a:gd name="T37" fmla="*/ 10 h 619"/>
                <a:gd name="T38" fmla="*/ 0 w 469"/>
                <a:gd name="T39" fmla="*/ 609 h 619"/>
                <a:gd name="T40" fmla="*/ 0 w 469"/>
                <a:gd name="T41" fmla="*/ 609 h 619"/>
                <a:gd name="T42" fmla="*/ 2 w 469"/>
                <a:gd name="T43" fmla="*/ 613 h 619"/>
                <a:gd name="T44" fmla="*/ 4 w 469"/>
                <a:gd name="T45" fmla="*/ 616 h 619"/>
                <a:gd name="T46" fmla="*/ 7 w 469"/>
                <a:gd name="T47" fmla="*/ 619 h 619"/>
                <a:gd name="T48" fmla="*/ 11 w 469"/>
                <a:gd name="T49" fmla="*/ 619 h 619"/>
                <a:gd name="T50" fmla="*/ 11 w 469"/>
                <a:gd name="T51" fmla="*/ 619 h 619"/>
                <a:gd name="T52" fmla="*/ 15 w 469"/>
                <a:gd name="T53" fmla="*/ 619 h 619"/>
                <a:gd name="T54" fmla="*/ 19 w 469"/>
                <a:gd name="T55" fmla="*/ 616 h 619"/>
                <a:gd name="T56" fmla="*/ 20 w 469"/>
                <a:gd name="T57" fmla="*/ 613 h 619"/>
                <a:gd name="T58" fmla="*/ 21 w 469"/>
                <a:gd name="T59" fmla="*/ 609 h 619"/>
                <a:gd name="T60" fmla="*/ 21 w 469"/>
                <a:gd name="T61" fmla="*/ 288 h 619"/>
                <a:gd name="T62" fmla="*/ 465 w 469"/>
                <a:gd name="T63" fmla="*/ 288 h 619"/>
                <a:gd name="T64" fmla="*/ 465 w 469"/>
                <a:gd name="T65" fmla="*/ 288 h 619"/>
                <a:gd name="T66" fmla="*/ 465 w 469"/>
                <a:gd name="T67" fmla="*/ 288 h 619"/>
                <a:gd name="T68" fmla="*/ 465 w 469"/>
                <a:gd name="T69" fmla="*/ 288 h 619"/>
                <a:gd name="T70" fmla="*/ 466 w 469"/>
                <a:gd name="T71" fmla="*/ 287 h 619"/>
                <a:gd name="T72" fmla="*/ 468 w 469"/>
                <a:gd name="T73" fmla="*/ 286 h 619"/>
                <a:gd name="T74" fmla="*/ 469 w 469"/>
                <a:gd name="T75" fmla="*/ 285 h 619"/>
                <a:gd name="T76" fmla="*/ 469 w 469"/>
                <a:gd name="T77" fmla="*/ 282 h 619"/>
                <a:gd name="T78" fmla="*/ 469 w 469"/>
                <a:gd name="T79" fmla="*/ 282 h 619"/>
                <a:gd name="T80" fmla="*/ 468 w 469"/>
                <a:gd name="T81" fmla="*/ 279 h 619"/>
                <a:gd name="T82" fmla="*/ 468 w 469"/>
                <a:gd name="T83" fmla="*/ 279 h 619"/>
                <a:gd name="T84" fmla="*/ 21 w 469"/>
                <a:gd name="T85" fmla="*/ 276 h 619"/>
                <a:gd name="T86" fmla="*/ 21 w 469"/>
                <a:gd name="T87" fmla="*/ 16 h 619"/>
                <a:gd name="T88" fmla="*/ 454 w 469"/>
                <a:gd name="T89" fmla="*/ 16 h 619"/>
                <a:gd name="T90" fmla="*/ 376 w 469"/>
                <a:gd name="T91" fmla="*/ 151 h 619"/>
                <a:gd name="T92" fmla="*/ 376 w 469"/>
                <a:gd name="T93" fmla="*/ 151 h 619"/>
                <a:gd name="T94" fmla="*/ 375 w 469"/>
                <a:gd name="T95" fmla="*/ 153 h 619"/>
                <a:gd name="T96" fmla="*/ 376 w 469"/>
                <a:gd name="T97" fmla="*/ 156 h 619"/>
                <a:gd name="T98" fmla="*/ 454 w 469"/>
                <a:gd name="T99" fmla="*/ 276 h 619"/>
                <a:gd name="T100" fmla="*/ 21 w 469"/>
                <a:gd name="T101" fmla="*/ 276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69" h="619">
                  <a:moveTo>
                    <a:pt x="468" y="279"/>
                  </a:moveTo>
                  <a:lnTo>
                    <a:pt x="386" y="153"/>
                  </a:lnTo>
                  <a:lnTo>
                    <a:pt x="469" y="13"/>
                  </a:lnTo>
                  <a:lnTo>
                    <a:pt x="469" y="13"/>
                  </a:lnTo>
                  <a:lnTo>
                    <a:pt x="469" y="10"/>
                  </a:lnTo>
                  <a:lnTo>
                    <a:pt x="469" y="8"/>
                  </a:lnTo>
                  <a:lnTo>
                    <a:pt x="469" y="8"/>
                  </a:lnTo>
                  <a:lnTo>
                    <a:pt x="467" y="6"/>
                  </a:lnTo>
                  <a:lnTo>
                    <a:pt x="465" y="5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609"/>
                  </a:lnTo>
                  <a:lnTo>
                    <a:pt x="0" y="609"/>
                  </a:lnTo>
                  <a:lnTo>
                    <a:pt x="2" y="613"/>
                  </a:lnTo>
                  <a:lnTo>
                    <a:pt x="4" y="616"/>
                  </a:lnTo>
                  <a:lnTo>
                    <a:pt x="7" y="619"/>
                  </a:lnTo>
                  <a:lnTo>
                    <a:pt x="11" y="619"/>
                  </a:lnTo>
                  <a:lnTo>
                    <a:pt x="11" y="619"/>
                  </a:lnTo>
                  <a:lnTo>
                    <a:pt x="15" y="619"/>
                  </a:lnTo>
                  <a:lnTo>
                    <a:pt x="19" y="616"/>
                  </a:lnTo>
                  <a:lnTo>
                    <a:pt x="20" y="613"/>
                  </a:lnTo>
                  <a:lnTo>
                    <a:pt x="21" y="609"/>
                  </a:lnTo>
                  <a:lnTo>
                    <a:pt x="21" y="288"/>
                  </a:lnTo>
                  <a:lnTo>
                    <a:pt x="465" y="288"/>
                  </a:lnTo>
                  <a:lnTo>
                    <a:pt x="465" y="288"/>
                  </a:lnTo>
                  <a:lnTo>
                    <a:pt x="465" y="288"/>
                  </a:lnTo>
                  <a:lnTo>
                    <a:pt x="465" y="288"/>
                  </a:lnTo>
                  <a:lnTo>
                    <a:pt x="466" y="287"/>
                  </a:lnTo>
                  <a:lnTo>
                    <a:pt x="468" y="286"/>
                  </a:lnTo>
                  <a:lnTo>
                    <a:pt x="469" y="285"/>
                  </a:lnTo>
                  <a:lnTo>
                    <a:pt x="469" y="282"/>
                  </a:lnTo>
                  <a:lnTo>
                    <a:pt x="469" y="282"/>
                  </a:lnTo>
                  <a:lnTo>
                    <a:pt x="468" y="279"/>
                  </a:lnTo>
                  <a:lnTo>
                    <a:pt x="468" y="279"/>
                  </a:lnTo>
                  <a:close/>
                  <a:moveTo>
                    <a:pt x="21" y="276"/>
                  </a:moveTo>
                  <a:lnTo>
                    <a:pt x="21" y="16"/>
                  </a:lnTo>
                  <a:lnTo>
                    <a:pt x="454" y="16"/>
                  </a:lnTo>
                  <a:lnTo>
                    <a:pt x="376" y="151"/>
                  </a:lnTo>
                  <a:lnTo>
                    <a:pt x="376" y="151"/>
                  </a:lnTo>
                  <a:lnTo>
                    <a:pt x="375" y="153"/>
                  </a:lnTo>
                  <a:lnTo>
                    <a:pt x="376" y="156"/>
                  </a:lnTo>
                  <a:lnTo>
                    <a:pt x="454" y="276"/>
                  </a:lnTo>
                  <a:lnTo>
                    <a:pt x="21" y="2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63"/>
            <p:cNvSpPr>
              <a:spLocks noChangeArrowheads="1"/>
            </p:cNvSpPr>
            <p:nvPr userDrawn="1"/>
          </p:nvSpPr>
          <p:spPr bwMode="auto">
            <a:xfrm>
              <a:off x="2712" y="1016"/>
              <a:ext cx="336" cy="1617"/>
            </a:xfrm>
            <a:prstGeom prst="rect">
              <a:avLst/>
            </a:pr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Rectangle 64"/>
            <p:cNvSpPr>
              <a:spLocks noChangeArrowheads="1"/>
            </p:cNvSpPr>
            <p:nvPr userDrawn="1"/>
          </p:nvSpPr>
          <p:spPr bwMode="auto">
            <a:xfrm>
              <a:off x="2712" y="1016"/>
              <a:ext cx="112" cy="1617"/>
            </a:xfrm>
            <a:prstGeom prst="rect">
              <a:avLst/>
            </a:prstGeom>
            <a:solidFill>
              <a:srgbClr val="59C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Rectangle 65"/>
            <p:cNvSpPr>
              <a:spLocks noChangeArrowheads="1"/>
            </p:cNvSpPr>
            <p:nvPr userDrawn="1"/>
          </p:nvSpPr>
          <p:spPr bwMode="auto">
            <a:xfrm>
              <a:off x="2936" y="1016"/>
              <a:ext cx="112" cy="1617"/>
            </a:xfrm>
            <a:prstGeom prst="rect">
              <a:avLst/>
            </a:prstGeom>
            <a:solidFill>
              <a:srgbClr val="3BA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66"/>
            <p:cNvSpPr>
              <a:spLocks/>
            </p:cNvSpPr>
            <p:nvPr userDrawn="1"/>
          </p:nvSpPr>
          <p:spPr bwMode="auto">
            <a:xfrm>
              <a:off x="2712" y="2633"/>
              <a:ext cx="336" cy="355"/>
            </a:xfrm>
            <a:custGeom>
              <a:avLst/>
              <a:gdLst>
                <a:gd name="T0" fmla="*/ 366 w 672"/>
                <a:gd name="T1" fmla="*/ 691 h 710"/>
                <a:gd name="T2" fmla="*/ 366 w 672"/>
                <a:gd name="T3" fmla="*/ 691 h 710"/>
                <a:gd name="T4" fmla="*/ 364 w 672"/>
                <a:gd name="T5" fmla="*/ 694 h 710"/>
                <a:gd name="T6" fmla="*/ 361 w 672"/>
                <a:gd name="T7" fmla="*/ 699 h 710"/>
                <a:gd name="T8" fmla="*/ 354 w 672"/>
                <a:gd name="T9" fmla="*/ 705 h 710"/>
                <a:gd name="T10" fmla="*/ 345 w 672"/>
                <a:gd name="T11" fmla="*/ 708 h 710"/>
                <a:gd name="T12" fmla="*/ 341 w 672"/>
                <a:gd name="T13" fmla="*/ 709 h 710"/>
                <a:gd name="T14" fmla="*/ 336 w 672"/>
                <a:gd name="T15" fmla="*/ 710 h 710"/>
                <a:gd name="T16" fmla="*/ 336 w 672"/>
                <a:gd name="T17" fmla="*/ 710 h 710"/>
                <a:gd name="T18" fmla="*/ 331 w 672"/>
                <a:gd name="T19" fmla="*/ 709 h 710"/>
                <a:gd name="T20" fmla="*/ 327 w 672"/>
                <a:gd name="T21" fmla="*/ 708 h 710"/>
                <a:gd name="T22" fmla="*/ 318 w 672"/>
                <a:gd name="T23" fmla="*/ 705 h 710"/>
                <a:gd name="T24" fmla="*/ 311 w 672"/>
                <a:gd name="T25" fmla="*/ 699 h 710"/>
                <a:gd name="T26" fmla="*/ 308 w 672"/>
                <a:gd name="T27" fmla="*/ 694 h 710"/>
                <a:gd name="T28" fmla="*/ 306 w 672"/>
                <a:gd name="T29" fmla="*/ 691 h 710"/>
                <a:gd name="T30" fmla="*/ 0 w 672"/>
                <a:gd name="T31" fmla="*/ 0 h 710"/>
                <a:gd name="T32" fmla="*/ 672 w 672"/>
                <a:gd name="T33" fmla="*/ 0 h 710"/>
                <a:gd name="T34" fmla="*/ 366 w 672"/>
                <a:gd name="T35" fmla="*/ 691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2" h="710">
                  <a:moveTo>
                    <a:pt x="366" y="691"/>
                  </a:moveTo>
                  <a:lnTo>
                    <a:pt x="366" y="691"/>
                  </a:lnTo>
                  <a:lnTo>
                    <a:pt x="364" y="694"/>
                  </a:lnTo>
                  <a:lnTo>
                    <a:pt x="361" y="699"/>
                  </a:lnTo>
                  <a:lnTo>
                    <a:pt x="354" y="705"/>
                  </a:lnTo>
                  <a:lnTo>
                    <a:pt x="345" y="708"/>
                  </a:lnTo>
                  <a:lnTo>
                    <a:pt x="341" y="709"/>
                  </a:lnTo>
                  <a:lnTo>
                    <a:pt x="336" y="710"/>
                  </a:lnTo>
                  <a:lnTo>
                    <a:pt x="336" y="710"/>
                  </a:lnTo>
                  <a:lnTo>
                    <a:pt x="331" y="709"/>
                  </a:lnTo>
                  <a:lnTo>
                    <a:pt x="327" y="708"/>
                  </a:lnTo>
                  <a:lnTo>
                    <a:pt x="318" y="705"/>
                  </a:lnTo>
                  <a:lnTo>
                    <a:pt x="311" y="699"/>
                  </a:lnTo>
                  <a:lnTo>
                    <a:pt x="308" y="694"/>
                  </a:lnTo>
                  <a:lnTo>
                    <a:pt x="306" y="691"/>
                  </a:lnTo>
                  <a:lnTo>
                    <a:pt x="0" y="0"/>
                  </a:lnTo>
                  <a:lnTo>
                    <a:pt x="672" y="0"/>
                  </a:lnTo>
                  <a:lnTo>
                    <a:pt x="366" y="691"/>
                  </a:lnTo>
                  <a:close/>
                </a:path>
              </a:pathLst>
            </a:custGeom>
            <a:solidFill>
              <a:srgbClr val="F4D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67"/>
            <p:cNvSpPr>
              <a:spLocks/>
            </p:cNvSpPr>
            <p:nvPr userDrawn="1"/>
          </p:nvSpPr>
          <p:spPr bwMode="auto">
            <a:xfrm>
              <a:off x="2712" y="2633"/>
              <a:ext cx="165" cy="355"/>
            </a:xfrm>
            <a:custGeom>
              <a:avLst/>
              <a:gdLst>
                <a:gd name="T0" fmla="*/ 329 w 329"/>
                <a:gd name="T1" fmla="*/ 709 h 709"/>
                <a:gd name="T2" fmla="*/ 329 w 329"/>
                <a:gd name="T3" fmla="*/ 709 h 709"/>
                <a:gd name="T4" fmla="*/ 321 w 329"/>
                <a:gd name="T5" fmla="*/ 707 h 709"/>
                <a:gd name="T6" fmla="*/ 315 w 329"/>
                <a:gd name="T7" fmla="*/ 702 h 709"/>
                <a:gd name="T8" fmla="*/ 310 w 329"/>
                <a:gd name="T9" fmla="*/ 697 h 709"/>
                <a:gd name="T10" fmla="*/ 306 w 329"/>
                <a:gd name="T11" fmla="*/ 691 h 709"/>
                <a:gd name="T12" fmla="*/ 0 w 329"/>
                <a:gd name="T13" fmla="*/ 0 h 709"/>
                <a:gd name="T14" fmla="*/ 224 w 329"/>
                <a:gd name="T15" fmla="*/ 0 h 709"/>
                <a:gd name="T16" fmla="*/ 329 w 329"/>
                <a:gd name="T17" fmla="*/ 709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709">
                  <a:moveTo>
                    <a:pt x="329" y="709"/>
                  </a:moveTo>
                  <a:lnTo>
                    <a:pt x="329" y="709"/>
                  </a:lnTo>
                  <a:lnTo>
                    <a:pt x="321" y="707"/>
                  </a:lnTo>
                  <a:lnTo>
                    <a:pt x="315" y="702"/>
                  </a:lnTo>
                  <a:lnTo>
                    <a:pt x="310" y="697"/>
                  </a:lnTo>
                  <a:lnTo>
                    <a:pt x="306" y="691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329" y="709"/>
                  </a:lnTo>
                  <a:close/>
                </a:path>
              </a:pathLst>
            </a:custGeom>
            <a:solidFill>
              <a:srgbClr val="F2D9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8"/>
            <p:cNvSpPr>
              <a:spLocks/>
            </p:cNvSpPr>
            <p:nvPr userDrawn="1"/>
          </p:nvSpPr>
          <p:spPr bwMode="auto">
            <a:xfrm>
              <a:off x="2883" y="2633"/>
              <a:ext cx="165" cy="355"/>
            </a:xfrm>
            <a:custGeom>
              <a:avLst/>
              <a:gdLst>
                <a:gd name="T0" fmla="*/ 329 w 329"/>
                <a:gd name="T1" fmla="*/ 0 h 709"/>
                <a:gd name="T2" fmla="*/ 23 w 329"/>
                <a:gd name="T3" fmla="*/ 691 h 709"/>
                <a:gd name="T4" fmla="*/ 23 w 329"/>
                <a:gd name="T5" fmla="*/ 691 h 709"/>
                <a:gd name="T6" fmla="*/ 18 w 329"/>
                <a:gd name="T7" fmla="*/ 698 h 709"/>
                <a:gd name="T8" fmla="*/ 14 w 329"/>
                <a:gd name="T9" fmla="*/ 702 h 709"/>
                <a:gd name="T10" fmla="*/ 7 w 329"/>
                <a:gd name="T11" fmla="*/ 707 h 709"/>
                <a:gd name="T12" fmla="*/ 0 w 329"/>
                <a:gd name="T13" fmla="*/ 709 h 709"/>
                <a:gd name="T14" fmla="*/ 105 w 329"/>
                <a:gd name="T15" fmla="*/ 0 h 709"/>
                <a:gd name="T16" fmla="*/ 329 w 329"/>
                <a:gd name="T17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709">
                  <a:moveTo>
                    <a:pt x="329" y="0"/>
                  </a:moveTo>
                  <a:lnTo>
                    <a:pt x="23" y="691"/>
                  </a:lnTo>
                  <a:lnTo>
                    <a:pt x="23" y="691"/>
                  </a:lnTo>
                  <a:lnTo>
                    <a:pt x="18" y="698"/>
                  </a:lnTo>
                  <a:lnTo>
                    <a:pt x="14" y="702"/>
                  </a:lnTo>
                  <a:lnTo>
                    <a:pt x="7" y="707"/>
                  </a:lnTo>
                  <a:lnTo>
                    <a:pt x="0" y="709"/>
                  </a:lnTo>
                  <a:lnTo>
                    <a:pt x="105" y="0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E8CC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9"/>
            <p:cNvSpPr>
              <a:spLocks/>
            </p:cNvSpPr>
            <p:nvPr userDrawn="1"/>
          </p:nvSpPr>
          <p:spPr bwMode="auto">
            <a:xfrm>
              <a:off x="2849" y="2942"/>
              <a:ext cx="62" cy="46"/>
            </a:xfrm>
            <a:custGeom>
              <a:avLst/>
              <a:gdLst>
                <a:gd name="T0" fmla="*/ 124 w 124"/>
                <a:gd name="T1" fmla="*/ 0 h 92"/>
                <a:gd name="T2" fmla="*/ 92 w 124"/>
                <a:gd name="T3" fmla="*/ 73 h 92"/>
                <a:gd name="T4" fmla="*/ 92 w 124"/>
                <a:gd name="T5" fmla="*/ 73 h 92"/>
                <a:gd name="T6" fmla="*/ 92 w 124"/>
                <a:gd name="T7" fmla="*/ 73 h 92"/>
                <a:gd name="T8" fmla="*/ 92 w 124"/>
                <a:gd name="T9" fmla="*/ 74 h 92"/>
                <a:gd name="T10" fmla="*/ 92 w 124"/>
                <a:gd name="T11" fmla="*/ 74 h 92"/>
                <a:gd name="T12" fmla="*/ 90 w 124"/>
                <a:gd name="T13" fmla="*/ 76 h 92"/>
                <a:gd name="T14" fmla="*/ 90 w 124"/>
                <a:gd name="T15" fmla="*/ 76 h 92"/>
                <a:gd name="T16" fmla="*/ 87 w 124"/>
                <a:gd name="T17" fmla="*/ 80 h 92"/>
                <a:gd name="T18" fmla="*/ 87 w 124"/>
                <a:gd name="T19" fmla="*/ 80 h 92"/>
                <a:gd name="T20" fmla="*/ 85 w 124"/>
                <a:gd name="T21" fmla="*/ 82 h 92"/>
                <a:gd name="T22" fmla="*/ 85 w 124"/>
                <a:gd name="T23" fmla="*/ 82 h 92"/>
                <a:gd name="T24" fmla="*/ 80 w 124"/>
                <a:gd name="T25" fmla="*/ 87 h 92"/>
                <a:gd name="T26" fmla="*/ 80 w 124"/>
                <a:gd name="T27" fmla="*/ 87 h 92"/>
                <a:gd name="T28" fmla="*/ 76 w 124"/>
                <a:gd name="T29" fmla="*/ 89 h 92"/>
                <a:gd name="T30" fmla="*/ 76 w 124"/>
                <a:gd name="T31" fmla="*/ 89 h 92"/>
                <a:gd name="T32" fmla="*/ 72 w 124"/>
                <a:gd name="T33" fmla="*/ 90 h 92"/>
                <a:gd name="T34" fmla="*/ 72 w 124"/>
                <a:gd name="T35" fmla="*/ 90 h 92"/>
                <a:gd name="T36" fmla="*/ 71 w 124"/>
                <a:gd name="T37" fmla="*/ 90 h 92"/>
                <a:gd name="T38" fmla="*/ 71 w 124"/>
                <a:gd name="T39" fmla="*/ 90 h 92"/>
                <a:gd name="T40" fmla="*/ 69 w 124"/>
                <a:gd name="T41" fmla="*/ 91 h 92"/>
                <a:gd name="T42" fmla="*/ 69 w 124"/>
                <a:gd name="T43" fmla="*/ 91 h 92"/>
                <a:gd name="T44" fmla="*/ 62 w 124"/>
                <a:gd name="T45" fmla="*/ 92 h 92"/>
                <a:gd name="T46" fmla="*/ 62 w 124"/>
                <a:gd name="T47" fmla="*/ 92 h 92"/>
                <a:gd name="T48" fmla="*/ 55 w 124"/>
                <a:gd name="T49" fmla="*/ 91 h 92"/>
                <a:gd name="T50" fmla="*/ 55 w 124"/>
                <a:gd name="T51" fmla="*/ 91 h 92"/>
                <a:gd name="T52" fmla="*/ 53 w 124"/>
                <a:gd name="T53" fmla="*/ 90 h 92"/>
                <a:gd name="T54" fmla="*/ 53 w 124"/>
                <a:gd name="T55" fmla="*/ 90 h 92"/>
                <a:gd name="T56" fmla="*/ 46 w 124"/>
                <a:gd name="T57" fmla="*/ 88 h 92"/>
                <a:gd name="T58" fmla="*/ 46 w 124"/>
                <a:gd name="T59" fmla="*/ 88 h 92"/>
                <a:gd name="T60" fmla="*/ 45 w 124"/>
                <a:gd name="T61" fmla="*/ 87 h 92"/>
                <a:gd name="T62" fmla="*/ 45 w 124"/>
                <a:gd name="T63" fmla="*/ 87 h 92"/>
                <a:gd name="T64" fmla="*/ 38 w 124"/>
                <a:gd name="T65" fmla="*/ 82 h 92"/>
                <a:gd name="T66" fmla="*/ 38 w 124"/>
                <a:gd name="T67" fmla="*/ 82 h 92"/>
                <a:gd name="T68" fmla="*/ 36 w 124"/>
                <a:gd name="T69" fmla="*/ 79 h 92"/>
                <a:gd name="T70" fmla="*/ 36 w 124"/>
                <a:gd name="T71" fmla="*/ 79 h 92"/>
                <a:gd name="T72" fmla="*/ 34 w 124"/>
                <a:gd name="T73" fmla="*/ 76 h 92"/>
                <a:gd name="T74" fmla="*/ 34 w 124"/>
                <a:gd name="T75" fmla="*/ 76 h 92"/>
                <a:gd name="T76" fmla="*/ 32 w 124"/>
                <a:gd name="T77" fmla="*/ 73 h 92"/>
                <a:gd name="T78" fmla="*/ 0 w 124"/>
                <a:gd name="T79" fmla="*/ 0 h 92"/>
                <a:gd name="T80" fmla="*/ 124 w 124"/>
                <a:gd name="T8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4" h="92">
                  <a:moveTo>
                    <a:pt x="124" y="0"/>
                  </a:moveTo>
                  <a:lnTo>
                    <a:pt x="92" y="73"/>
                  </a:lnTo>
                  <a:lnTo>
                    <a:pt x="92" y="73"/>
                  </a:lnTo>
                  <a:lnTo>
                    <a:pt x="92" y="73"/>
                  </a:lnTo>
                  <a:lnTo>
                    <a:pt x="92" y="74"/>
                  </a:lnTo>
                  <a:lnTo>
                    <a:pt x="92" y="74"/>
                  </a:lnTo>
                  <a:lnTo>
                    <a:pt x="90" y="76"/>
                  </a:lnTo>
                  <a:lnTo>
                    <a:pt x="90" y="76"/>
                  </a:lnTo>
                  <a:lnTo>
                    <a:pt x="87" y="80"/>
                  </a:lnTo>
                  <a:lnTo>
                    <a:pt x="87" y="80"/>
                  </a:lnTo>
                  <a:lnTo>
                    <a:pt x="85" y="82"/>
                  </a:lnTo>
                  <a:lnTo>
                    <a:pt x="85" y="82"/>
                  </a:lnTo>
                  <a:lnTo>
                    <a:pt x="80" y="87"/>
                  </a:lnTo>
                  <a:lnTo>
                    <a:pt x="80" y="87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1" y="90"/>
                  </a:lnTo>
                  <a:lnTo>
                    <a:pt x="71" y="90"/>
                  </a:lnTo>
                  <a:lnTo>
                    <a:pt x="69" y="91"/>
                  </a:lnTo>
                  <a:lnTo>
                    <a:pt x="69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3" y="90"/>
                  </a:lnTo>
                  <a:lnTo>
                    <a:pt x="53" y="90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7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6" y="79"/>
                  </a:lnTo>
                  <a:lnTo>
                    <a:pt x="36" y="79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2" y="73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4FC1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70"/>
            <p:cNvSpPr>
              <a:spLocks/>
            </p:cNvSpPr>
            <p:nvPr userDrawn="1"/>
          </p:nvSpPr>
          <p:spPr bwMode="auto">
            <a:xfrm>
              <a:off x="2712" y="893"/>
              <a:ext cx="336" cy="123"/>
            </a:xfrm>
            <a:custGeom>
              <a:avLst/>
              <a:gdLst>
                <a:gd name="T0" fmla="*/ 672 w 672"/>
                <a:gd name="T1" fmla="*/ 63 h 246"/>
                <a:gd name="T2" fmla="*/ 672 w 672"/>
                <a:gd name="T3" fmla="*/ 63 h 246"/>
                <a:gd name="T4" fmla="*/ 671 w 672"/>
                <a:gd name="T5" fmla="*/ 51 h 246"/>
                <a:gd name="T6" fmla="*/ 668 w 672"/>
                <a:gd name="T7" fmla="*/ 38 h 246"/>
                <a:gd name="T8" fmla="*/ 662 w 672"/>
                <a:gd name="T9" fmla="*/ 28 h 246"/>
                <a:gd name="T10" fmla="*/ 654 w 672"/>
                <a:gd name="T11" fmla="*/ 18 h 246"/>
                <a:gd name="T12" fmla="*/ 645 w 672"/>
                <a:gd name="T13" fmla="*/ 10 h 246"/>
                <a:gd name="T14" fmla="*/ 634 w 672"/>
                <a:gd name="T15" fmla="*/ 5 h 246"/>
                <a:gd name="T16" fmla="*/ 622 w 672"/>
                <a:gd name="T17" fmla="*/ 1 h 246"/>
                <a:gd name="T18" fmla="*/ 609 w 672"/>
                <a:gd name="T19" fmla="*/ 0 h 246"/>
                <a:gd name="T20" fmla="*/ 63 w 672"/>
                <a:gd name="T21" fmla="*/ 0 h 246"/>
                <a:gd name="T22" fmla="*/ 63 w 672"/>
                <a:gd name="T23" fmla="*/ 0 h 246"/>
                <a:gd name="T24" fmla="*/ 50 w 672"/>
                <a:gd name="T25" fmla="*/ 1 h 246"/>
                <a:gd name="T26" fmla="*/ 38 w 672"/>
                <a:gd name="T27" fmla="*/ 5 h 246"/>
                <a:gd name="T28" fmla="*/ 27 w 672"/>
                <a:gd name="T29" fmla="*/ 10 h 246"/>
                <a:gd name="T30" fmla="*/ 18 w 672"/>
                <a:gd name="T31" fmla="*/ 18 h 246"/>
                <a:gd name="T32" fmla="*/ 10 w 672"/>
                <a:gd name="T33" fmla="*/ 28 h 246"/>
                <a:gd name="T34" fmla="*/ 4 w 672"/>
                <a:gd name="T35" fmla="*/ 38 h 246"/>
                <a:gd name="T36" fmla="*/ 1 w 672"/>
                <a:gd name="T37" fmla="*/ 51 h 246"/>
                <a:gd name="T38" fmla="*/ 0 w 672"/>
                <a:gd name="T39" fmla="*/ 63 h 246"/>
                <a:gd name="T40" fmla="*/ 0 w 672"/>
                <a:gd name="T41" fmla="*/ 246 h 246"/>
                <a:gd name="T42" fmla="*/ 672 w 672"/>
                <a:gd name="T43" fmla="*/ 246 h 246"/>
                <a:gd name="T44" fmla="*/ 672 w 672"/>
                <a:gd name="T45" fmla="*/ 6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2" h="246">
                  <a:moveTo>
                    <a:pt x="672" y="63"/>
                  </a:moveTo>
                  <a:lnTo>
                    <a:pt x="672" y="63"/>
                  </a:lnTo>
                  <a:lnTo>
                    <a:pt x="671" y="51"/>
                  </a:lnTo>
                  <a:lnTo>
                    <a:pt x="668" y="38"/>
                  </a:lnTo>
                  <a:lnTo>
                    <a:pt x="662" y="28"/>
                  </a:lnTo>
                  <a:lnTo>
                    <a:pt x="654" y="18"/>
                  </a:lnTo>
                  <a:lnTo>
                    <a:pt x="645" y="10"/>
                  </a:lnTo>
                  <a:lnTo>
                    <a:pt x="634" y="5"/>
                  </a:lnTo>
                  <a:lnTo>
                    <a:pt x="622" y="1"/>
                  </a:lnTo>
                  <a:lnTo>
                    <a:pt x="609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0" y="246"/>
                  </a:lnTo>
                  <a:lnTo>
                    <a:pt x="672" y="246"/>
                  </a:lnTo>
                  <a:lnTo>
                    <a:pt x="672" y="63"/>
                  </a:lnTo>
                  <a:close/>
                </a:path>
              </a:pathLst>
            </a:custGeom>
            <a:solidFill>
              <a:srgbClr val="646D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71"/>
            <p:cNvSpPr>
              <a:spLocks/>
            </p:cNvSpPr>
            <p:nvPr userDrawn="1"/>
          </p:nvSpPr>
          <p:spPr bwMode="auto">
            <a:xfrm>
              <a:off x="2712" y="893"/>
              <a:ext cx="112" cy="123"/>
            </a:xfrm>
            <a:custGeom>
              <a:avLst/>
              <a:gdLst>
                <a:gd name="T0" fmla="*/ 224 w 224"/>
                <a:gd name="T1" fmla="*/ 0 h 246"/>
                <a:gd name="T2" fmla="*/ 63 w 224"/>
                <a:gd name="T3" fmla="*/ 0 h 246"/>
                <a:gd name="T4" fmla="*/ 63 w 224"/>
                <a:gd name="T5" fmla="*/ 0 h 246"/>
                <a:gd name="T6" fmla="*/ 50 w 224"/>
                <a:gd name="T7" fmla="*/ 1 h 246"/>
                <a:gd name="T8" fmla="*/ 38 w 224"/>
                <a:gd name="T9" fmla="*/ 5 h 246"/>
                <a:gd name="T10" fmla="*/ 27 w 224"/>
                <a:gd name="T11" fmla="*/ 10 h 246"/>
                <a:gd name="T12" fmla="*/ 18 w 224"/>
                <a:gd name="T13" fmla="*/ 18 h 246"/>
                <a:gd name="T14" fmla="*/ 10 w 224"/>
                <a:gd name="T15" fmla="*/ 28 h 246"/>
                <a:gd name="T16" fmla="*/ 4 w 224"/>
                <a:gd name="T17" fmla="*/ 38 h 246"/>
                <a:gd name="T18" fmla="*/ 1 w 224"/>
                <a:gd name="T19" fmla="*/ 51 h 246"/>
                <a:gd name="T20" fmla="*/ 0 w 224"/>
                <a:gd name="T21" fmla="*/ 63 h 246"/>
                <a:gd name="T22" fmla="*/ 0 w 224"/>
                <a:gd name="T23" fmla="*/ 246 h 246"/>
                <a:gd name="T24" fmla="*/ 224 w 224"/>
                <a:gd name="T25" fmla="*/ 246 h 246"/>
                <a:gd name="T26" fmla="*/ 224 w 224"/>
                <a:gd name="T27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46">
                  <a:moveTo>
                    <a:pt x="224" y="0"/>
                  </a:moveTo>
                  <a:lnTo>
                    <a:pt x="63" y="0"/>
                  </a:lnTo>
                  <a:lnTo>
                    <a:pt x="63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1" y="51"/>
                  </a:lnTo>
                  <a:lnTo>
                    <a:pt x="0" y="63"/>
                  </a:lnTo>
                  <a:lnTo>
                    <a:pt x="0" y="246"/>
                  </a:lnTo>
                  <a:lnTo>
                    <a:pt x="224" y="246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737A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72"/>
            <p:cNvSpPr>
              <a:spLocks/>
            </p:cNvSpPr>
            <p:nvPr userDrawn="1"/>
          </p:nvSpPr>
          <p:spPr bwMode="auto">
            <a:xfrm>
              <a:off x="2936" y="893"/>
              <a:ext cx="112" cy="123"/>
            </a:xfrm>
            <a:custGeom>
              <a:avLst/>
              <a:gdLst>
                <a:gd name="T0" fmla="*/ 224 w 224"/>
                <a:gd name="T1" fmla="*/ 63 h 246"/>
                <a:gd name="T2" fmla="*/ 224 w 224"/>
                <a:gd name="T3" fmla="*/ 63 h 246"/>
                <a:gd name="T4" fmla="*/ 223 w 224"/>
                <a:gd name="T5" fmla="*/ 51 h 246"/>
                <a:gd name="T6" fmla="*/ 220 w 224"/>
                <a:gd name="T7" fmla="*/ 38 h 246"/>
                <a:gd name="T8" fmla="*/ 214 w 224"/>
                <a:gd name="T9" fmla="*/ 28 h 246"/>
                <a:gd name="T10" fmla="*/ 206 w 224"/>
                <a:gd name="T11" fmla="*/ 18 h 246"/>
                <a:gd name="T12" fmla="*/ 197 w 224"/>
                <a:gd name="T13" fmla="*/ 10 h 246"/>
                <a:gd name="T14" fmla="*/ 186 w 224"/>
                <a:gd name="T15" fmla="*/ 5 h 246"/>
                <a:gd name="T16" fmla="*/ 174 w 224"/>
                <a:gd name="T17" fmla="*/ 1 h 246"/>
                <a:gd name="T18" fmla="*/ 161 w 224"/>
                <a:gd name="T19" fmla="*/ 0 h 246"/>
                <a:gd name="T20" fmla="*/ 0 w 224"/>
                <a:gd name="T21" fmla="*/ 0 h 246"/>
                <a:gd name="T22" fmla="*/ 0 w 224"/>
                <a:gd name="T23" fmla="*/ 246 h 246"/>
                <a:gd name="T24" fmla="*/ 224 w 224"/>
                <a:gd name="T25" fmla="*/ 246 h 246"/>
                <a:gd name="T26" fmla="*/ 224 w 224"/>
                <a:gd name="T27" fmla="*/ 63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4" h="246">
                  <a:moveTo>
                    <a:pt x="224" y="63"/>
                  </a:moveTo>
                  <a:lnTo>
                    <a:pt x="224" y="63"/>
                  </a:lnTo>
                  <a:lnTo>
                    <a:pt x="223" y="51"/>
                  </a:lnTo>
                  <a:lnTo>
                    <a:pt x="220" y="38"/>
                  </a:lnTo>
                  <a:lnTo>
                    <a:pt x="214" y="28"/>
                  </a:lnTo>
                  <a:lnTo>
                    <a:pt x="206" y="18"/>
                  </a:lnTo>
                  <a:lnTo>
                    <a:pt x="197" y="10"/>
                  </a:lnTo>
                  <a:lnTo>
                    <a:pt x="186" y="5"/>
                  </a:lnTo>
                  <a:lnTo>
                    <a:pt x="174" y="1"/>
                  </a:lnTo>
                  <a:lnTo>
                    <a:pt x="16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224" y="246"/>
                  </a:lnTo>
                  <a:lnTo>
                    <a:pt x="224" y="63"/>
                  </a:lnTo>
                  <a:close/>
                </a:path>
              </a:pathLst>
            </a:custGeom>
            <a:solidFill>
              <a:srgbClr val="434A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Rectangle 73"/>
            <p:cNvSpPr>
              <a:spLocks noChangeArrowheads="1"/>
            </p:cNvSpPr>
            <p:nvPr userDrawn="1"/>
          </p:nvSpPr>
          <p:spPr bwMode="auto">
            <a:xfrm>
              <a:off x="2712" y="1006"/>
              <a:ext cx="336" cy="19"/>
            </a:xfrm>
            <a:prstGeom prst="rect">
              <a:avLst/>
            </a:prstGeom>
            <a:solidFill>
              <a:srgbClr val="E7E9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 dirty="0"/>
              <a:t>Pencil Infographic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30096-E2FA-4C53-8FFA-C198FACBBC31}" type="datetimeFigureOut">
              <a:rPr lang="en-US" noProof="0" smtClean="0"/>
              <a:pPr/>
              <a:t>4/21/2019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EB2CE-F8EE-47A0-A8D1-750600A2965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6" name="Text Placeholder 4"/>
          <p:cNvSpPr>
            <a:spLocks noGrp="1"/>
          </p:cNvSpPr>
          <p:nvPr>
            <p:ph type="body" sz="quarter" idx="42" hasCustomPrompt="1"/>
          </p:nvPr>
        </p:nvSpPr>
        <p:spPr>
          <a:xfrm>
            <a:off x="1475656" y="2112402"/>
            <a:ext cx="2592288" cy="93255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</a:t>
            </a:r>
          </a:p>
        </p:txBody>
      </p:sp>
      <p:sp>
        <p:nvSpPr>
          <p:cNvPr id="107" name="Text Placeholder 4"/>
          <p:cNvSpPr>
            <a:spLocks noGrp="1"/>
          </p:cNvSpPr>
          <p:nvPr>
            <p:ph type="body" sz="quarter" idx="43" hasCustomPrompt="1"/>
          </p:nvPr>
        </p:nvSpPr>
        <p:spPr>
          <a:xfrm>
            <a:off x="1475656" y="3185585"/>
            <a:ext cx="2592288" cy="93255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  <p:sp>
        <p:nvSpPr>
          <p:cNvPr id="144" name="Text Placeholder 4"/>
          <p:cNvSpPr>
            <a:spLocks noGrp="1"/>
          </p:cNvSpPr>
          <p:nvPr>
            <p:ph type="body" sz="quarter" idx="44" hasCustomPrompt="1"/>
          </p:nvPr>
        </p:nvSpPr>
        <p:spPr>
          <a:xfrm>
            <a:off x="1475656" y="4332818"/>
            <a:ext cx="2592288" cy="932556"/>
          </a:xfrm>
        </p:spPr>
        <p:txBody>
          <a:bodyPr anchor="ctr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  <p:sp>
        <p:nvSpPr>
          <p:cNvPr id="145" name="Text Placeholder 4"/>
          <p:cNvSpPr>
            <a:spLocks noGrp="1"/>
          </p:cNvSpPr>
          <p:nvPr>
            <p:ph type="body" sz="quarter" idx="45" hasCustomPrompt="1"/>
          </p:nvPr>
        </p:nvSpPr>
        <p:spPr>
          <a:xfrm>
            <a:off x="5076056" y="2112402"/>
            <a:ext cx="2592288" cy="93255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</a:t>
            </a:r>
          </a:p>
        </p:txBody>
      </p:sp>
      <p:sp>
        <p:nvSpPr>
          <p:cNvPr id="146" name="Text Placeholder 4"/>
          <p:cNvSpPr>
            <a:spLocks noGrp="1"/>
          </p:cNvSpPr>
          <p:nvPr>
            <p:ph type="body" sz="quarter" idx="46" hasCustomPrompt="1"/>
          </p:nvPr>
        </p:nvSpPr>
        <p:spPr>
          <a:xfrm>
            <a:off x="5076056" y="3185585"/>
            <a:ext cx="2592288" cy="93255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  <p:sp>
        <p:nvSpPr>
          <p:cNvPr id="147" name="Text Placeholder 4"/>
          <p:cNvSpPr>
            <a:spLocks noGrp="1"/>
          </p:cNvSpPr>
          <p:nvPr>
            <p:ph type="body" sz="quarter" idx="47" hasCustomPrompt="1"/>
          </p:nvPr>
        </p:nvSpPr>
        <p:spPr>
          <a:xfrm>
            <a:off x="5076056" y="4332818"/>
            <a:ext cx="2592288" cy="932556"/>
          </a:xfrm>
        </p:spPr>
        <p:txBody>
          <a:bodyPr anchor="ctr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your text here </a:t>
            </a:r>
          </a:p>
        </p:txBody>
      </p:sp>
    </p:spTree>
    <p:extLst>
      <p:ext uri="{BB962C8B-B14F-4D97-AF65-F5344CB8AC3E}">
        <p14:creationId xmlns:p14="http://schemas.microsoft.com/office/powerpoint/2010/main" val="319883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694D4-BA80-4740-BB12-92DF5AFA686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15F99-6EB7-48CE-963F-FAA5C0BD47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4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1346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2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slide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72011"/>
            <a:ext cx="35433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522" y="256249"/>
            <a:ext cx="8129590" cy="1874689"/>
          </a:xfrm>
        </p:spPr>
        <p:txBody>
          <a:bodyPr>
            <a:noAutofit/>
          </a:bodyPr>
          <a:lstStyle/>
          <a:p>
            <a:pPr algn="r"/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Концепция преподавания</a:t>
            </a:r>
            <a:b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48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учебного предмета «Обществознание»</a:t>
            </a:r>
          </a:p>
        </p:txBody>
      </p:sp>
      <p:sp>
        <p:nvSpPr>
          <p:cNvPr id="6" name="Google Shape;111;p19"/>
          <p:cNvSpPr txBox="1">
            <a:spLocks/>
          </p:cNvSpPr>
          <p:nvPr/>
        </p:nvSpPr>
        <p:spPr>
          <a:xfrm>
            <a:off x="925557" y="276414"/>
            <a:ext cx="6933931" cy="1546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E8C6B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6165304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30932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brain-gears-png-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012" y="1219608"/>
            <a:ext cx="2900021" cy="2286939"/>
          </a:xfrm>
          <a:prstGeom prst="rect">
            <a:avLst/>
          </a:prstGeom>
        </p:spPr>
      </p:pic>
      <p:pic>
        <p:nvPicPr>
          <p:cNvPr id="11" name="Рисунок 10" descr="7e2fee89f1dd7032fa7b0bbf6c40aeb1.png"/>
          <p:cNvPicPr>
            <a:picLocks noChangeAspect="1"/>
          </p:cNvPicPr>
          <p:nvPr/>
        </p:nvPicPr>
        <p:blipFill>
          <a:blip r:embed="rId6" cstate="print"/>
          <a:srcRect r="-1612"/>
          <a:stretch>
            <a:fillRect/>
          </a:stretch>
        </p:blipFill>
        <p:spPr>
          <a:xfrm>
            <a:off x="4644008" y="2275281"/>
            <a:ext cx="3816424" cy="3900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87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9050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131840" y="5733256"/>
            <a:ext cx="374441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понятий экономической науки; функционирования рынков капитала и рынков труда.</a:t>
            </a:r>
          </a:p>
        </p:txBody>
      </p:sp>
      <p:pic>
        <p:nvPicPr>
          <p:cNvPr id="7" name="Содержимое 3" descr="66313-red-tech-gear-gold-icon-free-download-png-hd-thumb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16000" contrast="-32000"/>
          </a:blip>
          <a:stretch>
            <a:fillRect/>
          </a:stretch>
        </p:blipFill>
        <p:spPr>
          <a:xfrm>
            <a:off x="6804248" y="4365104"/>
            <a:ext cx="2121024" cy="2121024"/>
          </a:xfrm>
        </p:spPr>
      </p:pic>
      <p:pic>
        <p:nvPicPr>
          <p:cNvPr id="11" name="Рисунок 10" descr="logo5inf.png"/>
          <p:cNvPicPr>
            <a:picLocks noChangeAspect="1"/>
          </p:cNvPicPr>
          <p:nvPr/>
        </p:nvPicPr>
        <p:blipFill>
          <a:blip r:embed="rId5" cstate="print">
            <a:lum bright="-7000" contrast="9000"/>
          </a:blip>
          <a:stretch>
            <a:fillRect/>
          </a:stretch>
        </p:blipFill>
        <p:spPr>
          <a:xfrm>
            <a:off x="144858" y="4864136"/>
            <a:ext cx="2986982" cy="192185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835696" y="44624"/>
            <a:ext cx="6552728" cy="994888"/>
          </a:xfrm>
          <a:prstGeom prst="rect">
            <a:avLst/>
          </a:prstGeom>
          <a:solidFill>
            <a:srgbClr val="92D050">
              <a:alpha val="26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Содержание предмета «Обществознание»</a:t>
            </a:r>
            <a:b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Calibri"/>
                <a:cs typeface="Arial" pitchFamily="34" charset="0"/>
              </a:rPr>
              <a:t> и последовательность освоения должны соответствовать задачам формирования у ученика: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052736"/>
            <a:ext cx="280831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системы представлений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о развитии общества, месте человека в системе общественных отношений;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4149080"/>
            <a:ext cx="280831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ценностных ориентаций, необходимых в жизни;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052736"/>
            <a:ext cx="3096344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комплекса предметных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и метапредметных умений, способов познавательной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и практической деятельности;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2132856"/>
            <a:ext cx="3275856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– усвоения знаний </a:t>
            </a:r>
            <a:b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о способностях человека, социальных условиях их формирования, представлений о ценности жизни;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336704" y="1050702"/>
            <a:ext cx="2843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– знания и понимания социальных норм </a:t>
            </a:r>
            <a:b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FF3399"/>
                </a:solidFill>
                <a:latin typeface="Arial" pitchFamily="34" charset="0"/>
                <a:ea typeface="Calibri"/>
                <a:cs typeface="Arial" pitchFamily="34" charset="0"/>
              </a:rPr>
              <a:t>как регуляторов общественных отношений;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2153397"/>
            <a:ext cx="295232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роли образования и науки в развитии общества, </a:t>
            </a:r>
            <a:b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о влиянии культуры </a:t>
            </a:r>
            <a:b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на формирование личности;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18448" y="2132856"/>
            <a:ext cx="271804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роли политики, принцип разделения властей, суверенитета;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3284984"/>
            <a:ext cx="295232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конституционных прав, свобод и обязанностей гражданина в РФ;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318448" y="2996952"/>
            <a:ext cx="2430016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вопросов, связанные с противодействием коррупции;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31840" y="3521549"/>
            <a:ext cx="3456384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видов правонарушений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 и юридической ответственности, способов защиты гражданских прав, структуру правоотношений </a:t>
            </a:r>
            <a:b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и их виды;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131840" y="4869160"/>
            <a:ext cx="3672408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– понятия финансовой грамотности, устройства банковской, налоговой, пенсионной систем;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12863"/>
            <a:ext cx="7164288" cy="4400513"/>
          </a:xfrm>
          <a:prstGeom prst="rect">
            <a:avLst/>
          </a:prstGeom>
        </p:spPr>
      </p:pic>
      <p:pic>
        <p:nvPicPr>
          <p:cNvPr id="8" name="Рисунок 7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7150" y="8368"/>
            <a:ext cx="6506850" cy="399669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57356" y="1903752"/>
            <a:ext cx="6572296" cy="4206408"/>
          </a:xfrm>
          <a:prstGeom prst="rect">
            <a:avLst/>
          </a:prstGeom>
          <a:solidFill>
            <a:schemeClr val="accent5">
              <a:lumMod val="20000"/>
              <a:lumOff val="80000"/>
              <a:alpha val="86000"/>
            </a:schemeClr>
          </a:solidFill>
        </p:spPr>
        <p:txBody>
          <a:bodyPr wrap="square" anchor="t">
            <a:spAutoFit/>
          </a:bodyPr>
          <a:lstStyle/>
          <a:p>
            <a:pPr marL="448945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интерактивные образовательные технологии и методы (учебного проектирования, исследования, игровых технологий, деловых и ролевых игр, методов моделирования реальных ситуаций, дебатов и др.);</a:t>
            </a:r>
            <a:endParaRPr lang="ru-RU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  <a:p>
            <a:pPr marL="448945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допобразование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 и внеучебная деятельность, включая использование возможностей программы воспитания (с опорой на традиционные формы коммуникации и цифровую социальную среду);</a:t>
            </a:r>
          </a:p>
          <a:p>
            <a:pPr marL="448945">
              <a:lnSpc>
                <a:spcPct val="115000"/>
              </a:lnSpc>
              <a:buFont typeface="Wingdings" pitchFamily="2" charset="2"/>
              <a:buChar char="ü"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электронное обучение и дистанционные </a:t>
            </a:r>
            <a:b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</a:b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/>
                <a:ea typeface="Calibri"/>
                <a:cs typeface="Arial"/>
              </a:rPr>
              <a:t>образовательные технологии; дополнительная литература, схемы, аудиовизуальные материалы</a:t>
            </a:r>
          </a:p>
          <a:p>
            <a:pPr marL="448945">
              <a:lnSpc>
                <a:spcPct val="115000"/>
              </a:lnSpc>
              <a:spcAft>
                <a:spcPts val="0"/>
              </a:spcAft>
            </a:pPr>
            <a:endParaRPr lang="ru-RU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6215082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7284" y="6335369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474766" y="514328"/>
            <a:ext cx="7413404" cy="1124090"/>
          </a:xfrm>
          <a:prstGeom prst="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</p:spPr>
        <p:txBody>
          <a:bodyPr wrap="square" anchor="t">
            <a:spAutoFit/>
          </a:bodyPr>
          <a:lstStyle/>
          <a:p>
            <a:pPr marL="360045">
              <a:lnSpc>
                <a:spcPct val="115000"/>
              </a:lnSpc>
            </a:pPr>
            <a:r>
              <a:rPr lang="ru-RU" sz="2000" b="1" dirty="0">
                <a:solidFill>
                  <a:srgbClr val="244061"/>
                </a:solidFill>
                <a:latin typeface="Arial"/>
                <a:ea typeface="Calibri"/>
                <a:cs typeface="Arial"/>
              </a:rPr>
              <a:t>Реализовать системно-деятельностный подход, повысить самостоятельность и мотивацию учеников помогут:</a:t>
            </a:r>
            <a:endParaRPr lang="ru-RU" dirty="0">
              <a:solidFill>
                <a:srgbClr val="24406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792" y="785794"/>
            <a:ext cx="6062879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115616" y="2348880"/>
            <a:ext cx="66247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0F0"/>
                </a:solidFill>
              </a:rPr>
              <a:t>Информация из </a:t>
            </a:r>
            <a:r>
              <a:rPr lang="ru-RU" sz="2000" b="1" dirty="0">
                <a:solidFill>
                  <a:srgbClr val="92D050"/>
                </a:solidFill>
              </a:rPr>
              <a:t>Концепции преподавания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 учебного предмета «Обществознание» 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в образовательных организациях Российской Федерации, реализующих основные </a:t>
            </a:r>
            <a:br>
              <a:rPr lang="ru-RU" sz="2000" b="1" dirty="0">
                <a:solidFill>
                  <a:srgbClr val="00B0F0"/>
                </a:solidFill>
              </a:rPr>
            </a:br>
            <a:r>
              <a:rPr lang="ru-RU" sz="2000" b="1" dirty="0">
                <a:solidFill>
                  <a:srgbClr val="00B0F0"/>
                </a:solidFill>
              </a:rPr>
              <a:t>общеобразовательные программы</a:t>
            </a:r>
            <a:endParaRPr lang="ru-RU" sz="2000" dirty="0">
              <a:solidFill>
                <a:srgbClr val="00B0F0"/>
              </a:solidFill>
            </a:endParaRPr>
          </a:p>
          <a:p>
            <a:pPr algn="ctr"/>
            <a:r>
              <a:rPr lang="en-US" sz="2000" b="1" dirty="0">
                <a:solidFill>
                  <a:srgbClr val="92D050"/>
                </a:solidFill>
              </a:rPr>
              <a:t>https://docs.edu.gov.ru/document/9906056a57059c4266eaa78bff1f0bbe </a:t>
            </a:r>
            <a:r>
              <a:rPr lang="ru-RU" sz="2000" dirty="0">
                <a:solidFill>
                  <a:srgbClr val="92D050"/>
                </a:solidFill>
              </a:rPr>
              <a:t> </a:t>
            </a:r>
            <a:endParaRPr lang="ru-RU" sz="2000" b="1" dirty="0">
              <a:solidFill>
                <a:srgbClr val="92D050"/>
              </a:solidFill>
            </a:endParaRPr>
          </a:p>
          <a:p>
            <a:pPr algn="ctr"/>
            <a:endParaRPr lang="ru-RU" sz="2000" b="1" dirty="0">
              <a:solidFill>
                <a:srgbClr val="92D050"/>
              </a:solidFill>
            </a:endParaRPr>
          </a:p>
          <a:p>
            <a:pPr algn="ctr"/>
            <a:r>
              <a:rPr lang="ru-RU" sz="2000" b="1" dirty="0">
                <a:solidFill>
                  <a:srgbClr val="92D050"/>
                </a:solidFill>
              </a:rPr>
              <a:t>Шаблон с </a:t>
            </a:r>
            <a:r>
              <a:rPr lang="en-US" sz="2000" b="1" dirty="0">
                <a:solidFill>
                  <a:srgbClr val="92D050"/>
                </a:solidFill>
              </a:rPr>
              <a:t>fppt.com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33353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презентации </a:t>
            </a:r>
            <a:b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0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использованы</a:t>
            </a:r>
          </a:p>
        </p:txBody>
      </p:sp>
      <p:pic>
        <p:nvPicPr>
          <p:cNvPr id="6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6525344"/>
            <a:ext cx="1445923" cy="17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241816" cy="34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portance-of-social-media-influencers-to-your-br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239" y="4855657"/>
            <a:ext cx="3816424" cy="2072318"/>
          </a:xfrm>
          <a:prstGeom prst="rect">
            <a:avLst/>
          </a:prstGeom>
        </p:spPr>
      </p:pic>
      <p:pic>
        <p:nvPicPr>
          <p:cNvPr id="12" name="Рисунок 11" descr="highlight-500x5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4208" y="131808"/>
            <a:ext cx="1301130" cy="1301130"/>
          </a:xfrm>
          <a:prstGeom prst="rect">
            <a:avLst/>
          </a:prstGeom>
        </p:spPr>
      </p:pic>
      <p:pic>
        <p:nvPicPr>
          <p:cNvPr id="14" name="Рисунок 13" descr="paper_plane_PNG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334510" y="4783497"/>
            <a:ext cx="1487370" cy="1172543"/>
          </a:xfrm>
          <a:prstGeom prst="rect">
            <a:avLst/>
          </a:prstGeom>
        </p:spPr>
      </p:pic>
      <p:pic>
        <p:nvPicPr>
          <p:cNvPr id="10" name="Рисунок 9" descr="icon-students-cap.png"/>
          <p:cNvPicPr>
            <a:picLocks noChangeAspect="1"/>
          </p:cNvPicPr>
          <p:nvPr/>
        </p:nvPicPr>
        <p:blipFill>
          <a:blip r:embed="rId7" cstate="print"/>
          <a:srcRect r="10993"/>
          <a:stretch>
            <a:fillRect/>
          </a:stretch>
        </p:blipFill>
        <p:spPr>
          <a:xfrm>
            <a:off x="6516216" y="116632"/>
            <a:ext cx="2627784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erenciamento-de-redes-sociais.png"/>
          <p:cNvPicPr>
            <a:picLocks noChangeAspect="1"/>
          </p:cNvPicPr>
          <p:nvPr/>
        </p:nvPicPr>
        <p:blipFill>
          <a:blip r:embed="rId2" cstate="print"/>
          <a:srcRect t="4654" r="19241"/>
          <a:stretch>
            <a:fillRect/>
          </a:stretch>
        </p:blipFill>
        <p:spPr>
          <a:xfrm>
            <a:off x="5968318" y="0"/>
            <a:ext cx="3175682" cy="3511830"/>
          </a:xfrm>
          <a:prstGeom prst="rect">
            <a:avLst/>
          </a:prstGeom>
        </p:spPr>
      </p:pic>
      <p:pic>
        <p:nvPicPr>
          <p:cNvPr id="6" name="Рисунок 5" descr="2117586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164288" y="4573437"/>
            <a:ext cx="1979712" cy="228456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6830" y="1038473"/>
            <a:ext cx="6048672" cy="770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Цель: </a:t>
            </a:r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повысить качество преподавания </a:t>
            </a:r>
            <a:b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2000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обществознания с учетом задач развития РФ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955203"/>
            <a:ext cx="6336704" cy="378616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расширить использование образовательных ресурсов;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формировать правовую и информационную культуру, культуру межнационального общения;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совершенствовать системы контроля достижений учеников, включая обновление КИМ для проведения ГИА;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создать условия для успешной социализации;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усилить связи преподавания обществознания с реализацией программы воспитания;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воспитывать у учеников неприятие национальной</a:t>
            </a:r>
            <a:b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и религиозной розни, коррупционного поведения;</a:t>
            </a:r>
          </a:p>
          <a:p>
            <a:pPr>
              <a:lnSpc>
                <a:spcPct val="115000"/>
              </a:lnSpc>
              <a:buFont typeface="Courier New" pitchFamily="49" charset="0"/>
              <a:buChar char="o"/>
            </a:pPr>
            <a:r>
              <a:rPr lang="ru-RU" sz="1500" b="1" dirty="0">
                <a:solidFill>
                  <a:srgbClr val="92D050"/>
                </a:solidFill>
                <a:latin typeface="Arial"/>
                <a:ea typeface="Calibri"/>
                <a:cs typeface="Arial"/>
              </a:rPr>
              <a:t> совершенствовать систему подготовки учителей обществознания и повысить их квалификацию с использованием современных </a:t>
            </a:r>
            <a:r>
              <a:rPr lang="ru-RU" sz="1500" b="1" dirty="0" err="1">
                <a:solidFill>
                  <a:srgbClr val="92D050"/>
                </a:solidFill>
                <a:latin typeface="Arial"/>
                <a:ea typeface="Calibri"/>
                <a:cs typeface="Arial"/>
              </a:rPr>
              <a:t>педтехнологий</a:t>
            </a:r>
            <a:r>
              <a:rPr lang="ru-RU" sz="1500" b="1" dirty="0">
                <a:solidFill>
                  <a:srgbClr val="92D050"/>
                </a:solidFill>
                <a:latin typeface="Arial"/>
                <a:ea typeface="Calibri"/>
                <a:cs typeface="Arial"/>
              </a:rPr>
              <a:t>,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92D050"/>
                </a:solidFill>
                <a:latin typeface="Arial"/>
                <a:ea typeface="Calibri"/>
                <a:cs typeface="Arial"/>
              </a:rPr>
              <a:t>содействовать их профессиональному росту</a:t>
            </a:r>
          </a:p>
        </p:txBody>
      </p:sp>
      <p:pic>
        <p:nvPicPr>
          <p:cNvPr id="9" name="Рисунок 8" descr="2e91ba92c0e53ab893c79bd45dcaa50a.png"/>
          <p:cNvPicPr>
            <a:picLocks noChangeAspect="1"/>
          </p:cNvPicPr>
          <p:nvPr/>
        </p:nvPicPr>
        <p:blipFill>
          <a:blip r:embed="rId4" cstate="print"/>
          <a:srcRect l="32283" r="34650" b="24401"/>
          <a:stretch>
            <a:fillRect/>
          </a:stretch>
        </p:blipFill>
        <p:spPr>
          <a:xfrm>
            <a:off x="0" y="1673424"/>
            <a:ext cx="2267744" cy="5184576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929330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763688" y="2055156"/>
            <a:ext cx="475252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Задачи:</a:t>
            </a:r>
            <a:r>
              <a:rPr lang="ru-RU" sz="16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 обновить содержание программ </a:t>
            </a:r>
            <a:br>
              <a:rPr lang="ru-RU" sz="16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92D050"/>
                </a:solidFill>
                <a:latin typeface="Arial" pitchFamily="34" charset="0"/>
                <a:ea typeface="Calibri"/>
                <a:cs typeface="Arial" pitchFamily="34" charset="0"/>
              </a:rPr>
              <a:t>по обществознанию на уровнях ООО и СОО, УМК, технологий и методик обучения;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4253" y="86884"/>
            <a:ext cx="511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Цели и задачи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060848"/>
            <a:ext cx="5904656" cy="181588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2. Модернизировать программы ВПО 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по обществоведческим профилям (философии, психологии, культурологии, социологии, политологии, экономике, правоведению).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ru-RU" sz="1600" b="1" dirty="0">
                <a:solidFill>
                  <a:srgbClr val="00B0F0"/>
                </a:solidFill>
                <a:latin typeface="Arial"/>
                <a:cs typeface="Arial"/>
              </a:rPr>
              <a:t>3. Модернизировать применение системно-деятельностного подхода.</a:t>
            </a:r>
          </a:p>
        </p:txBody>
      </p:sp>
      <p:pic>
        <p:nvPicPr>
          <p:cNvPr id="5" name="Рисунок 4" descr="bigstock-Global-Human-Resources-Busines-copy.png"/>
          <p:cNvPicPr>
            <a:picLocks noChangeAspect="1"/>
          </p:cNvPicPr>
          <p:nvPr/>
        </p:nvPicPr>
        <p:blipFill>
          <a:blip r:embed="rId2" cstate="print"/>
          <a:srcRect r="8554"/>
          <a:stretch>
            <a:fillRect/>
          </a:stretch>
        </p:blipFill>
        <p:spPr>
          <a:xfrm>
            <a:off x="6444208" y="89248"/>
            <a:ext cx="2699792" cy="2907704"/>
          </a:xfrm>
          <a:prstGeom prst="rect">
            <a:avLst/>
          </a:prstGeom>
        </p:spPr>
      </p:pic>
      <p:pic>
        <p:nvPicPr>
          <p:cNvPr id="6" name="Рисунок 5" descr="1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-707404" y="2852936"/>
            <a:ext cx="3551212" cy="3933056"/>
          </a:xfrm>
          <a:prstGeom prst="rect">
            <a:avLst/>
          </a:prstGeom>
        </p:spPr>
      </p:pic>
      <p:pic>
        <p:nvPicPr>
          <p:cNvPr id="7" name="Рисунок 6" descr="a95347300915aa32d141b7f659ff094e.png"/>
          <p:cNvPicPr>
            <a:picLocks noChangeAspect="1"/>
          </p:cNvPicPr>
          <p:nvPr/>
        </p:nvPicPr>
        <p:blipFill>
          <a:blip r:embed="rId4" cstate="print"/>
          <a:srcRect l="22655" r="24827"/>
          <a:stretch>
            <a:fillRect/>
          </a:stretch>
        </p:blipFill>
        <p:spPr>
          <a:xfrm flipH="1">
            <a:off x="6625652" y="2090482"/>
            <a:ext cx="2518348" cy="4767518"/>
          </a:xfrm>
          <a:prstGeom prst="rect">
            <a:avLst/>
          </a:prstGeom>
        </p:spPr>
      </p:pic>
      <p:pic>
        <p:nvPicPr>
          <p:cNvPr id="8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0842" y="5853757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7593" y="5945280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-9485" y="89941"/>
            <a:ext cx="74390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Подготовка кадров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921494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1. Устранить избыточные требования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к планированию и отчетности в работе учителя обществознания.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60364" y="4881736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5. Развивать систему оценки качества работы учителей обществознания, в том числе систему их аттестации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87636" y="3801616"/>
            <a:ext cx="5868144" cy="107721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4. Совершенствовать систему дополнительного профобразования учителей обществознания 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для ведения обучения с использованием современных технических средств обучения.</a:t>
            </a:r>
          </a:p>
        </p:txBody>
      </p:sp>
      <p:pic>
        <p:nvPicPr>
          <p:cNvPr id="13" name="Рисунок 12" descr="ae2c23b58493 - копия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3681" y="5644492"/>
            <a:ext cx="4762500" cy="1019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purple-splat-png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358396"/>
            <a:ext cx="1716096" cy="1499604"/>
          </a:xfrm>
          <a:prstGeom prst="rect">
            <a:avLst/>
          </a:prstGeom>
        </p:spPr>
      </p:pic>
      <p:pic>
        <p:nvPicPr>
          <p:cNvPr id="15" name="Рисунок 14" descr="sticky-notes-photos-3214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9733" y="2040533"/>
            <a:ext cx="2960009" cy="3313443"/>
          </a:xfrm>
          <a:prstGeom prst="rect">
            <a:avLst/>
          </a:prstGeom>
        </p:spPr>
      </p:pic>
      <p:pic>
        <p:nvPicPr>
          <p:cNvPr id="16" name="Рисунок 15" descr="thumbtack_note_red_pin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413" y="2041608"/>
            <a:ext cx="2997463" cy="3355098"/>
          </a:xfrm>
          <a:prstGeom prst="rect">
            <a:avLst/>
          </a:prstGeom>
        </p:spPr>
      </p:pic>
      <p:pic>
        <p:nvPicPr>
          <p:cNvPr id="6" name="Рисунок 5" descr="leadImag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636869"/>
            <a:ext cx="5715008" cy="2221132"/>
          </a:xfrm>
          <a:prstGeom prst="rect">
            <a:avLst/>
          </a:prstGeom>
        </p:spPr>
      </p:pic>
      <p:pic>
        <p:nvPicPr>
          <p:cNvPr id="10" name="Рисунок 9" descr="7e2fee89f1dd7032fa7b0bbf6c40aeb1.png"/>
          <p:cNvPicPr>
            <a:picLocks noChangeAspect="1"/>
          </p:cNvPicPr>
          <p:nvPr/>
        </p:nvPicPr>
        <p:blipFill>
          <a:blip r:embed="rId6" cstate="print"/>
          <a:srcRect r="8350"/>
          <a:stretch>
            <a:fillRect/>
          </a:stretch>
        </p:blipFill>
        <p:spPr>
          <a:xfrm>
            <a:off x="6372200" y="0"/>
            <a:ext cx="2771800" cy="3140968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393" y="460243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958" y="180867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271796" y="2556"/>
            <a:ext cx="77403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обновить </a:t>
            </a:r>
            <a:br>
              <a:rPr lang="ru-RU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содержание учебников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82228" y="1268893"/>
            <a:ext cx="590465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/>
                <a:cs typeface="Arial" pitchFamily="34" charset="0"/>
              </a:rPr>
              <a:t>Необходима подготовка нового поколения учебников, которые учитывают: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23749" y="2871623"/>
            <a:ext cx="2664296" cy="20744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Оптимальное сочетание обязательного</a:t>
            </a:r>
            <a:b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 и вариативного компонентов учебного плана, допускающие индивидуализацию обучения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15437" y="2833696"/>
            <a:ext cx="2664296" cy="20744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C00000"/>
                </a:solidFill>
                <a:latin typeface="Arial"/>
                <a:ea typeface="Calibri"/>
                <a:cs typeface="Arial"/>
              </a:rPr>
              <a:t>Приоритетное развитие самостоятельной работы учеников, использование современных средств диагностики результатов учеников</a:t>
            </a:r>
          </a:p>
        </p:txBody>
      </p:sp>
      <p:pic>
        <p:nvPicPr>
          <p:cNvPr id="22" name="Рисунок 21" descr="board.png"/>
          <p:cNvPicPr>
            <a:picLocks noChangeAspect="1"/>
          </p:cNvPicPr>
          <p:nvPr/>
        </p:nvPicPr>
        <p:blipFill>
          <a:blip r:embed="rId9" cstate="print">
            <a:lum bright="11000" contrast="9000"/>
          </a:blip>
          <a:stretch>
            <a:fillRect/>
          </a:stretch>
        </p:blipFill>
        <p:spPr>
          <a:xfrm>
            <a:off x="5436096" y="2348880"/>
            <a:ext cx="3384376" cy="24384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228184" y="2924944"/>
            <a:ext cx="187220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Синтез </a:t>
            </a:r>
            <a:r>
              <a:rPr lang="ru-RU" sz="1600" b="1" dirty="0" err="1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соцтеории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b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и </a:t>
            </a:r>
            <a:r>
              <a:rPr lang="ru-RU" sz="1600" b="1" dirty="0" err="1">
                <a:solidFill>
                  <a:srgbClr val="7030A0"/>
                </a:solidFill>
                <a:latin typeface="Arial" pitchFamily="34" charset="0"/>
                <a:ea typeface="Calibri"/>
                <a:cs typeface="Arial" pitchFamily="34" charset="0"/>
              </a:rPr>
              <a:t>соцпрактики</a:t>
            </a:r>
            <a:endParaRPr lang="ru-RU" sz="1400" dirty="0">
              <a:solidFill>
                <a:srgbClr val="7030A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usiness_logo.png"/>
          <p:cNvPicPr>
            <a:picLocks noChangeAspect="1"/>
          </p:cNvPicPr>
          <p:nvPr/>
        </p:nvPicPr>
        <p:blipFill>
          <a:blip r:embed="rId2" cstate="print"/>
          <a:srcRect b="17967"/>
          <a:stretch>
            <a:fillRect/>
          </a:stretch>
        </p:blipFill>
        <p:spPr>
          <a:xfrm>
            <a:off x="0" y="4551488"/>
            <a:ext cx="7786710" cy="2306512"/>
          </a:xfrm>
          <a:prstGeom prst="rect">
            <a:avLst/>
          </a:prstGeom>
        </p:spPr>
      </p:pic>
      <p:pic>
        <p:nvPicPr>
          <p:cNvPr id="9" name="Рисунок 8" descr="4c697cd7f576745ebce0f14ab4f2e44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3237" y="3309403"/>
            <a:ext cx="2500145" cy="3641800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8628" y="5509104"/>
            <a:ext cx="155430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3412" y="4948389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824791" y="107487"/>
            <a:ext cx="7740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обновить содержание учебников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9161" y="738756"/>
            <a:ext cx="8606190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2. Развивать цифровые образовательные ресурсы: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инструменты организации деятельности учеников (учебные компьютерные игры, тренажеры и симуляторы);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цифровые учебные модули для самостоятельного углубленного изучения отдельных разделов;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библиотеки электронных образовательных ресурсов;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– банки КИМ и других средств диагностики результатов обучения.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3. Расширять библиотечные фонды дополнительной литературы, использовать информационные возможности библиотек, музеев;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4. Создать открытую профессиональную социальную сеть, 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содержащую описание лучших практик, обеспечивающей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ведение в электронной форме курсов повышения </a:t>
            </a:r>
            <a:b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b="1" dirty="0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квалификации, </a:t>
            </a:r>
            <a:r>
              <a:rPr lang="ru-RU" b="1" dirty="0" err="1">
                <a:solidFill>
                  <a:srgbClr val="00B0F0"/>
                </a:solidFill>
                <a:latin typeface="Arial" pitchFamily="34" charset="0"/>
                <a:ea typeface="Calibri"/>
                <a:cs typeface="Arial" pitchFamily="34" charset="0"/>
              </a:rPr>
              <a:t>проффорумов</a:t>
            </a:r>
            <a:endParaRPr lang="ru-RU" b="1" dirty="0">
              <a:solidFill>
                <a:srgbClr val="00B0F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3" descr="klipart-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496" y="1556792"/>
            <a:ext cx="6264696" cy="1872208"/>
          </a:xfrm>
        </p:spPr>
      </p:pic>
      <p:pic>
        <p:nvPicPr>
          <p:cNvPr id="15" name="Рисунок 14" descr="2272878_bd_media_id_01eeec93d9b13123eaee13c87092502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633176"/>
            <a:ext cx="3239344" cy="2224824"/>
          </a:xfrm>
          <a:prstGeom prst="rect">
            <a:avLst/>
          </a:prstGeom>
        </p:spPr>
      </p:pic>
      <p:pic>
        <p:nvPicPr>
          <p:cNvPr id="7" name="Рисунок 6" descr="a9326684c4230eb61082aa0cd4bd21ae.png"/>
          <p:cNvPicPr>
            <a:picLocks noChangeAspect="1"/>
          </p:cNvPicPr>
          <p:nvPr/>
        </p:nvPicPr>
        <p:blipFill>
          <a:blip r:embed="rId4" cstate="print"/>
          <a:srcRect t="12510" r="27301"/>
          <a:stretch>
            <a:fillRect/>
          </a:stretch>
        </p:blipFill>
        <p:spPr>
          <a:xfrm>
            <a:off x="5508104" y="44624"/>
            <a:ext cx="3635897" cy="3284984"/>
          </a:xfrm>
          <a:prstGeom prst="rect">
            <a:avLst/>
          </a:prstGeom>
        </p:spPr>
      </p:pic>
      <p:pic>
        <p:nvPicPr>
          <p:cNvPr id="9" name="Рисунок 8" descr="875445f83670e0750c6f2049b85efa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904" y="2186542"/>
            <a:ext cx="2304256" cy="4377659"/>
          </a:xfrm>
          <a:prstGeom prst="rect">
            <a:avLst/>
          </a:prstGeom>
        </p:spPr>
      </p:pic>
      <p:pic>
        <p:nvPicPr>
          <p:cNvPr id="10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52953" y="4788281"/>
            <a:ext cx="1379129" cy="38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63945" y="4559542"/>
            <a:ext cx="1462188" cy="18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496" y="116632"/>
            <a:ext cx="64087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усилить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взаимосвязь преподавания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 программ воспитания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1749157"/>
            <a:ext cx="511256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Обеспечить интеграцию рабочих программ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 программой воспитания на уровне целей, тематического планирования мероприятий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и через использование значимых событий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для получения социального опыта</a:t>
            </a:r>
          </a:p>
        </p:txBody>
      </p:sp>
      <p:pic>
        <p:nvPicPr>
          <p:cNvPr id="18" name="Содержимое 3" descr="klipart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3284984"/>
            <a:ext cx="6264696" cy="165618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3568" y="3443516"/>
            <a:ext cx="49380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Связывать эти программы с социальной активностью учеников в рамках деятельности советов учеников, их участием в деятельности молодежных организаций, волонтерских проектах</a:t>
            </a:r>
            <a:endParaRPr lang="ru-RU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Содержимое 3" descr="klipart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797152"/>
            <a:ext cx="6264696" cy="165618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971600" y="486916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Использовать ресурсы программ профориентации и инфраструктуру ОО высшего образования по профильным направлениям подготовки </a:t>
            </a:r>
            <a:b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и специальностям</a:t>
            </a:r>
          </a:p>
        </p:txBody>
      </p:sp>
      <p:pic>
        <p:nvPicPr>
          <p:cNvPr id="14" name="Рисунок 13" descr="PNGPIX-COM-Arrow-PNG-Transparent-Image-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512" y="1340768"/>
            <a:ext cx="2159224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Научные организации </a:t>
            </a:r>
            <a:br>
              <a:rPr lang="ru-RU" b="1" dirty="0">
                <a:ea typeface="Calibri"/>
                <a:cs typeface="Times New Roman"/>
              </a:rPr>
            </a:br>
            <a:r>
              <a:rPr lang="ru-RU" b="1" dirty="0">
                <a:ea typeface="Calibri"/>
                <a:cs typeface="Times New Roman"/>
              </a:rPr>
              <a:t>и экспертные центры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3"/>
          </p:nvPr>
        </p:nvSpPr>
        <p:spPr>
          <a:xfrm>
            <a:off x="1187624" y="3185585"/>
            <a:ext cx="2880320" cy="932556"/>
          </a:xfrm>
        </p:spPr>
        <p:txBody>
          <a:bodyPr/>
          <a:lstStyle/>
          <a:p>
            <a:r>
              <a:rPr lang="ru-RU" b="1" dirty="0">
                <a:ea typeface="Calibri"/>
                <a:cs typeface="Times New Roman"/>
              </a:rPr>
              <a:t>Объекты культурного наследия народов РФ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4"/>
          </p:nvPr>
        </p:nvSpPr>
        <p:spPr>
          <a:xfrm>
            <a:off x="1187624" y="4332818"/>
            <a:ext cx="2952328" cy="932556"/>
          </a:xfrm>
        </p:spPr>
        <p:txBody>
          <a:bodyPr/>
          <a:lstStyle/>
          <a:p>
            <a:r>
              <a:rPr lang="ru-RU" dirty="0"/>
              <a:t>Система книгоиздания </a:t>
            </a:r>
            <a:br>
              <a:rPr lang="ru-RU" dirty="0"/>
            </a:br>
            <a:r>
              <a:rPr lang="ru-RU" dirty="0"/>
              <a:t>и </a:t>
            </a:r>
            <a:r>
              <a:rPr lang="ru-RU" dirty="0" err="1"/>
              <a:t>книгораспространения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ru-RU" dirty="0"/>
              <a:t>Музеи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ru-RU" dirty="0"/>
              <a:t>Библиотеки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ru-RU" dirty="0"/>
              <a:t>Театры</a:t>
            </a:r>
            <a:endParaRPr lang="en-US" dirty="0"/>
          </a:p>
        </p:txBody>
      </p:sp>
      <p:pic>
        <p:nvPicPr>
          <p:cNvPr id="10" name="Рисунок 9" descr="photo (1).jpg"/>
          <p:cNvPicPr>
            <a:picLocks noChangeAspect="1"/>
          </p:cNvPicPr>
          <p:nvPr/>
        </p:nvPicPr>
        <p:blipFill>
          <a:blip r:embed="rId2" cstate="print"/>
          <a:srcRect t="3164" r="10243" b="-871"/>
          <a:stretch>
            <a:fillRect/>
          </a:stretch>
        </p:blipFill>
        <p:spPr>
          <a:xfrm>
            <a:off x="6300192" y="0"/>
            <a:ext cx="2843808" cy="3068960"/>
          </a:xfrm>
          <a:prstGeom prst="rect">
            <a:avLst/>
          </a:prstGeom>
        </p:spPr>
      </p:pic>
      <p:pic>
        <p:nvPicPr>
          <p:cNvPr id="11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9012" y="6010934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596327" y="148134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Опираться на все ресурсы внешней среды </a:t>
            </a:r>
            <a:endParaRPr lang="ru-RU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0958" y="-10090"/>
            <a:ext cx="685960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усилить взаимосвязь </a:t>
            </a:r>
            <a:b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преподавания и программ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3578233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con-students-cap.png"/>
          <p:cNvPicPr>
            <a:picLocks noChangeAspect="1"/>
          </p:cNvPicPr>
          <p:nvPr/>
        </p:nvPicPr>
        <p:blipFill>
          <a:blip r:embed="rId2" cstate="print"/>
          <a:srcRect r="10993"/>
          <a:stretch>
            <a:fillRect/>
          </a:stretch>
        </p:blipFill>
        <p:spPr>
          <a:xfrm>
            <a:off x="6516216" y="116632"/>
            <a:ext cx="2627784" cy="2880320"/>
          </a:xfrm>
          <a:prstGeom prst="rect">
            <a:avLst/>
          </a:prstGeom>
        </p:spPr>
      </p:pic>
      <p:pic>
        <p:nvPicPr>
          <p:cNvPr id="11" name="Содержимое 3" descr="682b5b0eb91e0a6a13d756901298d06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6799"/>
          <a:stretch>
            <a:fillRect/>
          </a:stretch>
        </p:blipFill>
        <p:spPr>
          <a:xfrm flipH="1">
            <a:off x="5796136" y="2143397"/>
            <a:ext cx="3456384" cy="4525963"/>
          </a:xfrm>
        </p:spPr>
      </p:pic>
      <p:pic>
        <p:nvPicPr>
          <p:cNvPr id="12" name="Picture 2" descr="C:\Users\ymedvedeva\Desktop\Медведева\ПРЕЗЕНТАЦИИ\ЛОГОТИПЫ\SZDSH_CMYK - коп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244" y="6355708"/>
            <a:ext cx="1565921" cy="431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Users\ymedvedeva\Desktop\Медведева\ПРЕЗЕНТАЦИИ\ЛОГОТИПЫ\Action+MCF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6525344"/>
            <a:ext cx="1683430" cy="20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KijoRq6r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552" y="1196752"/>
            <a:ext cx="5904656" cy="2708360"/>
          </a:xfrm>
          <a:prstGeom prst="rect">
            <a:avLst/>
          </a:prstGeom>
        </p:spPr>
      </p:pic>
      <p:pic>
        <p:nvPicPr>
          <p:cNvPr id="19" name="Рисунок 18" descr="KijoRq6r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958754"/>
            <a:ext cx="3240360" cy="2566590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83568" y="4318793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и повышать качество </a:t>
            </a:r>
            <a:b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всероссийских олимпиад </a:t>
            </a:r>
            <a:b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предметной области </a:t>
            </a:r>
            <a:b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«Общественные науки»</a:t>
            </a:r>
            <a:endParaRPr lang="ru-RU" sz="1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 descr="KijoRq6rT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3312368"/>
            <a:ext cx="3816424" cy="3501008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15616" y="1490066"/>
            <a:ext cx="518457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Развивать возможности интерпретации общественных явлений. Ученики должны научиться: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– анализировать ситуации и  использовать знания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 о социальных нормах в повседневной жизни;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– высказывать аргументированные суждения </a:t>
            </a:r>
            <a:b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400" b="1" dirty="0">
                <a:solidFill>
                  <a:srgbClr val="002060"/>
                </a:solidFill>
                <a:latin typeface="Arial" pitchFamily="34" charset="0"/>
                <a:ea typeface="Calibri"/>
                <a:cs typeface="Arial" pitchFamily="34" charset="0"/>
              </a:rPr>
              <a:t>о соотношении целей и средств в политике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46004" y="3686681"/>
            <a:ext cx="3600400" cy="219893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4999"/>
              </a:lnSpc>
            </a:pPr>
            <a:r>
              <a:rPr lang="ru-RU" sz="1500" b="1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Обновить документы, регламентирующие преподавание: ФГОС ООО и СОО, примерных ООП, примерных рабочих программ базового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и углубленного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rgbClr val="002060"/>
                </a:solidFill>
                <a:latin typeface="Arial"/>
                <a:ea typeface="Calibri"/>
                <a:cs typeface="Arial"/>
              </a:rPr>
              <a:t>изучения и преподавания обществознания</a:t>
            </a:r>
            <a:endParaRPr lang="ru-RU"/>
          </a:p>
        </p:txBody>
      </p:sp>
      <p:pic>
        <p:nvPicPr>
          <p:cNvPr id="15" name="Рисунок 14" descr="0_dba78_94da0ccb_orig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43808" y="4509120"/>
            <a:ext cx="901726" cy="105273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350960" y="64194"/>
            <a:ext cx="476290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модернизировать </a:t>
            </a:r>
            <a:b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образование</a:t>
            </a:r>
            <a:endParaRPr lang="ru-RU" sz="32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banner.png"/>
          <p:cNvPicPr>
            <a:picLocks noChangeAspect="1"/>
          </p:cNvPicPr>
          <p:nvPr/>
        </p:nvPicPr>
        <p:blipFill>
          <a:blip r:embed="rId2" cstate="print"/>
          <a:srcRect l="22687" t="6818" b="18180"/>
          <a:stretch>
            <a:fillRect/>
          </a:stretch>
        </p:blipFill>
        <p:spPr>
          <a:xfrm>
            <a:off x="2891099" y="1229349"/>
            <a:ext cx="3168352" cy="2376264"/>
          </a:xfrm>
          <a:prstGeom prst="rect">
            <a:avLst/>
          </a:prstGeom>
        </p:spPr>
      </p:pic>
      <p:pic>
        <p:nvPicPr>
          <p:cNvPr id="12" name="Рисунок 11" descr="banner.png"/>
          <p:cNvPicPr>
            <a:picLocks noChangeAspect="1"/>
          </p:cNvPicPr>
          <p:nvPr/>
        </p:nvPicPr>
        <p:blipFill>
          <a:blip r:embed="rId2" cstate="print"/>
          <a:srcRect l="18529" t="8426" b="18902"/>
          <a:stretch>
            <a:fillRect/>
          </a:stretch>
        </p:blipFill>
        <p:spPr>
          <a:xfrm>
            <a:off x="200435" y="1229349"/>
            <a:ext cx="2474640" cy="3456384"/>
          </a:xfrm>
          <a:prstGeom prst="rect">
            <a:avLst/>
          </a:prstGeom>
        </p:spPr>
      </p:pic>
      <p:pic>
        <p:nvPicPr>
          <p:cNvPr id="11" name="Рисунок 10" descr="banner.png"/>
          <p:cNvPicPr>
            <a:picLocks noChangeAspect="1"/>
          </p:cNvPicPr>
          <p:nvPr/>
        </p:nvPicPr>
        <p:blipFill>
          <a:blip r:embed="rId2" cstate="print"/>
          <a:srcRect l="18529" t="4545" b="-4418"/>
          <a:stretch>
            <a:fillRect/>
          </a:stretch>
        </p:blipFill>
        <p:spPr>
          <a:xfrm>
            <a:off x="226803" y="4469709"/>
            <a:ext cx="3888432" cy="26369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6803" y="4541717"/>
            <a:ext cx="3744416" cy="168507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Расширить участие учеников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в общественно значимых проектах, сформировать в рамках портфолио ученика механизмы учета результатов этой деятельности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при поступлении в ОО ВПО</a:t>
            </a:r>
          </a:p>
        </p:txBody>
      </p:sp>
      <p:pic>
        <p:nvPicPr>
          <p:cNvPr id="7" name="Рисунок 6" descr="banner.png"/>
          <p:cNvPicPr>
            <a:picLocks noChangeAspect="1"/>
          </p:cNvPicPr>
          <p:nvPr/>
        </p:nvPicPr>
        <p:blipFill>
          <a:blip r:embed="rId2" cstate="print"/>
          <a:srcRect l="20830" b="-758"/>
          <a:stretch>
            <a:fillRect/>
          </a:stretch>
        </p:blipFill>
        <p:spPr>
          <a:xfrm>
            <a:off x="4151747" y="3461597"/>
            <a:ext cx="3384376" cy="3024336"/>
          </a:xfrm>
          <a:prstGeom prst="rect">
            <a:avLst/>
          </a:prstGeom>
        </p:spPr>
      </p:pic>
      <p:pic>
        <p:nvPicPr>
          <p:cNvPr id="8" name="Рисунок 7" descr="photo (1).jpg"/>
          <p:cNvPicPr>
            <a:picLocks noChangeAspect="1"/>
          </p:cNvPicPr>
          <p:nvPr/>
        </p:nvPicPr>
        <p:blipFill>
          <a:blip r:embed="rId3" cstate="print"/>
          <a:srcRect t="3164" r="10243" b="-871"/>
          <a:stretch>
            <a:fillRect/>
          </a:stretch>
        </p:blipFill>
        <p:spPr>
          <a:xfrm>
            <a:off x="6300192" y="0"/>
            <a:ext cx="2843808" cy="3068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079739" y="3605613"/>
            <a:ext cx="3563888" cy="1950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Детализировать требования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к предметным результатам освоения предмета на базовом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углубленном уровнях, усилить межпредметные связи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с предметами «ОРКСЭ», «История России», «Всеобщая история»</a:t>
            </a:r>
            <a:endParaRPr lang="ru-RU" sz="15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47083" y="1223031"/>
            <a:ext cx="3384376" cy="195053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 Предусмотреть в ФГОС СОО обязательное изучение предмета, включая освоение знаний по праву и экономике, предусмотреть возможность изучения на базовом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профильном уровнях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811" y="1229349"/>
            <a:ext cx="2304256" cy="298979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Обеспечить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при изучении обществознания возможности использования дополнительной литературы, разнообразных электронных </a:t>
            </a:r>
            <a:b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</a:b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и образовательных ресурсов</a:t>
            </a:r>
            <a:endParaRPr lang="ru-RU" sz="1500" b="1" dirty="0">
              <a:solidFill>
                <a:schemeClr val="bg1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18" name="Рисунок 17" descr="banner.png"/>
          <p:cNvPicPr>
            <a:picLocks noChangeAspect="1"/>
          </p:cNvPicPr>
          <p:nvPr/>
        </p:nvPicPr>
        <p:blipFill>
          <a:blip r:embed="rId2" cstate="print"/>
          <a:srcRect l="18529" t="8426" b="-11219"/>
          <a:stretch>
            <a:fillRect/>
          </a:stretch>
        </p:blipFill>
        <p:spPr>
          <a:xfrm>
            <a:off x="4187243" y="5765853"/>
            <a:ext cx="4104456" cy="141277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187243" y="5765853"/>
            <a:ext cx="3960440" cy="88870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1500" b="1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Посвятить отдельный раздел освоению наследия отечественных классиков социальной философии</a:t>
            </a:r>
          </a:p>
        </p:txBody>
      </p:sp>
      <p:pic>
        <p:nvPicPr>
          <p:cNvPr id="19" name="Содержимое 3" descr="66313-red-tech-gear-gold-icon-free-download-png-hd-thumb.pn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lum bright="-1000" contrast="21000"/>
          </a:blip>
          <a:stretch>
            <a:fillRect/>
          </a:stretch>
        </p:blipFill>
        <p:spPr>
          <a:xfrm>
            <a:off x="2883024" y="2996952"/>
            <a:ext cx="1112912" cy="1112912"/>
          </a:xfrm>
        </p:spPr>
      </p:pic>
      <p:sp>
        <p:nvSpPr>
          <p:cNvPr id="20" name="Прямоугольник 19"/>
          <p:cNvSpPr/>
          <p:nvPr/>
        </p:nvSpPr>
        <p:spPr>
          <a:xfrm>
            <a:off x="28830" y="22348"/>
            <a:ext cx="66993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Как модернизировать образование</a:t>
            </a:r>
            <a:endParaRPr lang="ru-RU" sz="3600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34c83b0-daba-48ad-8a7d-75e8d548d543">Z7KFWENHHMJR-1270473416-194</_dlc_DocId>
    <_dlc_DocIdUrl xmlns="134c83b0-daba-48ad-8a7d-75e8d548d543">
      <Url>http://www.eduportal44.ru/Galich/dchool2galich/_layouts/15/DocIdRedir.aspx?ID=Z7KFWENHHMJR-1270473416-194</Url>
      <Description>Z7KFWENHHMJR-1270473416-194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A28E6C8350E954097B3F72735174AF5" ma:contentTypeVersion="1" ma:contentTypeDescription="Создание документа." ma:contentTypeScope="" ma:versionID="96fb774a6d93eac2bc0b600c2428057f">
  <xsd:schema xmlns:xsd="http://www.w3.org/2001/XMLSchema" xmlns:xs="http://www.w3.org/2001/XMLSchema" xmlns:p="http://schemas.microsoft.com/office/2006/metadata/properties" xmlns:ns2="134c83b0-daba-48ad-8a7d-75e8d548d543" targetNamespace="http://schemas.microsoft.com/office/2006/metadata/properties" ma:root="true" ma:fieldsID="a2f2ab80eb441aec93e1bfc7e6bf8f37" ns2:_="">
    <xsd:import namespace="134c83b0-daba-48ad-8a7d-75e8d548d54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4c83b0-daba-48ad-8a7d-75e8d548d54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602490-9C6F-45D1-882F-17A6BBC7C78F}"/>
</file>

<file path=customXml/itemProps2.xml><?xml version="1.0" encoding="utf-8"?>
<ds:datastoreItem xmlns:ds="http://schemas.openxmlformats.org/officeDocument/2006/customXml" ds:itemID="{C6CBCA77-0080-42B7-BE3D-FD66854B5A23}"/>
</file>

<file path=customXml/itemProps3.xml><?xml version="1.0" encoding="utf-8"?>
<ds:datastoreItem xmlns:ds="http://schemas.openxmlformats.org/officeDocument/2006/customXml" ds:itemID="{FE70BC63-059F-4D1E-B864-86C7E84081FD}"/>
</file>

<file path=customXml/itemProps4.xml><?xml version="1.0" encoding="utf-8"?>
<ds:datastoreItem xmlns:ds="http://schemas.openxmlformats.org/officeDocument/2006/customXml" ds:itemID="{8F983B22-1501-44A4-8405-9D71ADFA5144}"/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533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Специальное оформление</vt:lpstr>
      <vt:lpstr>Концепция преподавания учебного предмета «Обществознание»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ВК</cp:lastModifiedBy>
  <cp:revision>90</cp:revision>
  <dcterms:created xsi:type="dcterms:W3CDTF">2011-11-28T19:44:49Z</dcterms:created>
  <dcterms:modified xsi:type="dcterms:W3CDTF">2019-04-22T05:34:07Z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0x0101009A28E6C8350E954097B3F72735174AF5</vt:lpwstr>
  </property>
  <property fmtid="{D5CDD505-2E9C-101B-9397-08002B2CF9AE}" pid="3" name="_dlc_DocIdItemGuid">
    <vt:lpwstr>83f1d510-0ef9-45af-8520-92fe8a87ae87</vt:lpwstr>
  </property>
</Properties>
</file>