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2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2" r:id="rId14"/>
    <p:sldId id="275" r:id="rId15"/>
  </p:sldIdLst>
  <p:sldSz cx="20104100" cy="11309350"/>
  <p:notesSz cx="20104100" cy="11309350"/>
  <p:embeddedFontLst>
    <p:embeddedFont>
      <p:font typeface="Georgia" pitchFamily="18" charset="0"/>
      <p:regular r:id="rId16"/>
      <p:bold r:id="rId17"/>
      <p:italic r:id="rId18"/>
      <p:bold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Druk Cyr" charset="-52"/>
      <p:regular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>
      <p:cViewPr varScale="1">
        <p:scale>
          <a:sx n="41" d="100"/>
          <a:sy n="41" d="100"/>
        </p:scale>
        <p:origin x="-828" y="-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08250" y="7712075"/>
            <a:ext cx="14859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«ПУСТЬ КРЕПНУТ СОДРУЖЕСТВО УЗЫ!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ИНЫМИ МЫ БЫТЬ НЕ ДОЛЖНЫ: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УЧИТЕЛЬСТВО И ПРОФСОЮЗЫ-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ОСНОВА ЕДИНСТВА СТРАНЫ!»</a:t>
            </a:r>
          </a:p>
        </p:txBody>
      </p:sp>
      <p:pic>
        <p:nvPicPr>
          <p:cNvPr id="1026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2" cstate="print"/>
          <a:srcRect l="13107" t="22383" r="13199" b="16065"/>
          <a:stretch>
            <a:fillRect/>
          </a:stretch>
        </p:blipFill>
        <p:spPr bwMode="auto">
          <a:xfrm>
            <a:off x="0" y="0"/>
            <a:ext cx="5593702" cy="3673475"/>
          </a:xfrm>
          <a:prstGeom prst="rect">
            <a:avLst/>
          </a:prstGeom>
          <a:noFill/>
        </p:spPr>
      </p:pic>
      <p:pic>
        <p:nvPicPr>
          <p:cNvPr id="2" name="Picture 2" descr="C:\Users\Пользователь\Downloads\ijb5q38fj_6025fc93683b6-917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0650" y="0"/>
            <a:ext cx="6391648" cy="71374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633450" y="1692275"/>
            <a:ext cx="579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ПРОФСОЮЗ РАБОТНИКОВ ОБРАЗОВАНИЯ 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И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НАУКИ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РОССИЙСКОЙ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ФЕДЕРАЦИИ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6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0" y="7331075"/>
            <a:ext cx="4317350" cy="28352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98650" y="0"/>
            <a:ext cx="1607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Аллея трудовой славы</a:t>
            </a:r>
            <a:endParaRPr lang="ru-RU" sz="7200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38104" b="28896"/>
          <a:stretch>
            <a:fillRect/>
          </a:stretch>
        </p:blipFill>
        <p:spPr bwMode="auto">
          <a:xfrm>
            <a:off x="4337050" y="1463675"/>
            <a:ext cx="11125200" cy="820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6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15786750" y="7254875"/>
            <a:ext cx="4317350" cy="2835275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 t="1641" b="2341"/>
          <a:stretch>
            <a:fillRect/>
          </a:stretch>
        </p:blipFill>
        <p:spPr bwMode="auto">
          <a:xfrm>
            <a:off x="2203450" y="396874"/>
            <a:ext cx="12801600" cy="9193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955"/>
            <a:ext cx="9890986" cy="1291395"/>
          </a:xfrm>
          <a:prstGeom prst="rect">
            <a:avLst/>
          </a:prstGeom>
        </p:spPr>
      </p:pic>
      <p:pic>
        <p:nvPicPr>
          <p:cNvPr id="8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955"/>
            <a:ext cx="9890985" cy="1291395"/>
          </a:xfrm>
          <a:prstGeom prst="rect">
            <a:avLst/>
          </a:prstGeom>
        </p:spPr>
      </p:pic>
      <p:pic>
        <p:nvPicPr>
          <p:cNvPr id="9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0" y="7331075"/>
            <a:ext cx="4317350" cy="2835275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3850" y="473075"/>
            <a:ext cx="12496800" cy="915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955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955"/>
            <a:ext cx="9890985" cy="1291395"/>
          </a:xfrm>
          <a:prstGeom prst="rect">
            <a:avLst/>
          </a:prstGeom>
        </p:spPr>
      </p:pic>
      <p:pic>
        <p:nvPicPr>
          <p:cNvPr id="6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15786750" y="7407275"/>
            <a:ext cx="4317350" cy="2835275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0050" y="396875"/>
            <a:ext cx="12877800" cy="9292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9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0" y="0"/>
            <a:ext cx="5593702" cy="3673475"/>
          </a:xfrm>
          <a:prstGeom prst="rect">
            <a:avLst/>
          </a:prstGeom>
          <a:noFill/>
        </p:spPr>
      </p:pic>
      <p:pic>
        <p:nvPicPr>
          <p:cNvPr id="10" name="Picture 2" descr="C:\Users\Пользователь\Downloads\ijb5q38fj_6025fc93683b6-917x10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6650" y="0"/>
            <a:ext cx="9158068" cy="1022667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3633450" y="3063875"/>
            <a:ext cx="579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ПРОФСОЮЗ РАБОТНИКОВ ОБРАЗОВАНИЯ И НАУКИ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РОССИЙСКОЙ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ФЕДЕРАЦИИ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450" y="0"/>
            <a:ext cx="1181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Всероссийская акция «Спасибо учителю»</a:t>
            </a:r>
            <a:endParaRPr lang="ru-RU" sz="7200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0" y="7483475"/>
            <a:ext cx="4317350" cy="283527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974850" y="3368675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Georgia" pitchFamily="18" charset="0"/>
              </a:rPr>
              <a:t>Ирина Витальевна Силантьева</a:t>
            </a:r>
            <a:endParaRPr lang="ru-RU" sz="8000" b="1" dirty="0">
              <a:latin typeface="Georgia" pitchFamily="18" charset="0"/>
            </a:endParaRPr>
          </a:p>
        </p:txBody>
      </p:sp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1517650" y="2987675"/>
            <a:ext cx="9220200" cy="4267200"/>
          </a:xfrm>
          <a:prstGeom prst="snipRoundRect">
            <a:avLst/>
          </a:prstGeom>
          <a:noFill/>
          <a:ln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50000" t="13255" r="8658" b="36120"/>
          <a:stretch>
            <a:fillRect/>
          </a:stretch>
        </p:blipFill>
        <p:spPr bwMode="auto">
          <a:xfrm>
            <a:off x="13023850" y="396875"/>
            <a:ext cx="6629400" cy="942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14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15786750" y="7483475"/>
            <a:ext cx="4317350" cy="28352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528050" y="2759075"/>
            <a:ext cx="9753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Georgia" pitchFamily="18" charset="0"/>
              </a:rPr>
              <a:t>Елена Константиновна Кузьмичёва</a:t>
            </a:r>
            <a:endParaRPr lang="ru-RU" sz="8000" b="1" dirty="0">
              <a:latin typeface="Georgia" pitchFamily="18" charset="0"/>
            </a:endParaRPr>
          </a:p>
        </p:txBody>
      </p:sp>
      <p:sp>
        <p:nvSpPr>
          <p:cNvPr id="10" name="Прямоугольник с одним вырезанным скругленным углом 9"/>
          <p:cNvSpPr/>
          <p:nvPr/>
        </p:nvSpPr>
        <p:spPr>
          <a:xfrm flipH="1">
            <a:off x="8147050" y="2606675"/>
            <a:ext cx="10287000" cy="4267200"/>
          </a:xfrm>
          <a:prstGeom prst="snipRoundRect">
            <a:avLst/>
          </a:prstGeom>
          <a:noFill/>
          <a:ln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28750" t="8333" r="24375"/>
          <a:stretch>
            <a:fillRect/>
          </a:stretch>
        </p:blipFill>
        <p:spPr bwMode="auto">
          <a:xfrm>
            <a:off x="450850" y="396875"/>
            <a:ext cx="6248400" cy="916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15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0" y="7483475"/>
            <a:ext cx="4317350" cy="28352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127250" y="2911475"/>
            <a:ext cx="876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Georgia" pitchFamily="18" charset="0"/>
              </a:rPr>
              <a:t>Елена Николаевна Богданова</a:t>
            </a:r>
            <a:endParaRPr lang="ru-RU" sz="8000" b="1" dirty="0">
              <a:latin typeface="Georgia" pitchFamily="18" charset="0"/>
            </a:endParaRPr>
          </a:p>
        </p:txBody>
      </p:sp>
      <p:sp>
        <p:nvSpPr>
          <p:cNvPr id="8" name="Прямоугольник с одним вырезанным скругленным углом 7"/>
          <p:cNvSpPr/>
          <p:nvPr/>
        </p:nvSpPr>
        <p:spPr>
          <a:xfrm>
            <a:off x="1822450" y="2606675"/>
            <a:ext cx="9220200" cy="4267200"/>
          </a:xfrm>
          <a:prstGeom prst="snipRoundRect">
            <a:avLst/>
          </a:prstGeom>
          <a:noFill/>
          <a:ln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42850" y="396875"/>
            <a:ext cx="7004050" cy="933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14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15786750" y="7559675"/>
            <a:ext cx="4317350" cy="28352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9442450" y="2835275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Georgia" pitchFamily="18" charset="0"/>
              </a:rPr>
              <a:t>Надежда Борисовна Сиротина</a:t>
            </a:r>
            <a:endParaRPr lang="ru-RU" sz="8000" b="1" dirty="0">
              <a:latin typeface="Georgia" pitchFamily="18" charset="0"/>
            </a:endParaRPr>
          </a:p>
        </p:txBody>
      </p:sp>
      <p:sp>
        <p:nvSpPr>
          <p:cNvPr id="8" name="Прямоугольник с одним вырезанным скругленным углом 7"/>
          <p:cNvSpPr/>
          <p:nvPr/>
        </p:nvSpPr>
        <p:spPr>
          <a:xfrm flipH="1">
            <a:off x="8528050" y="2606675"/>
            <a:ext cx="10287000" cy="4267200"/>
          </a:xfrm>
          <a:prstGeom prst="snipRoundRect">
            <a:avLst/>
          </a:prstGeom>
          <a:noFill/>
          <a:ln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r="2941" b="35771"/>
          <a:stretch>
            <a:fillRect/>
          </a:stretch>
        </p:blipFill>
        <p:spPr bwMode="auto">
          <a:xfrm>
            <a:off x="374650" y="320675"/>
            <a:ext cx="6629400" cy="9327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14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0" y="7483475"/>
            <a:ext cx="4317350" cy="28352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365250" y="2759075"/>
            <a:ext cx="944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Georgia" pitchFamily="18" charset="0"/>
              </a:rPr>
              <a:t>Татьяна Сергеевна </a:t>
            </a:r>
            <a:r>
              <a:rPr lang="ru-RU" sz="8000" b="1" dirty="0" err="1" smtClean="0">
                <a:latin typeface="Georgia" pitchFamily="18" charset="0"/>
              </a:rPr>
              <a:t>Варанкина</a:t>
            </a:r>
            <a:endParaRPr lang="ru-RU" sz="8000" b="1" dirty="0">
              <a:latin typeface="Georgia" pitchFamily="18" charset="0"/>
            </a:endParaRPr>
          </a:p>
        </p:txBody>
      </p:sp>
      <p:sp>
        <p:nvSpPr>
          <p:cNvPr id="8" name="Прямоугольник с одним вырезанным скругленным углом 7"/>
          <p:cNvSpPr/>
          <p:nvPr/>
        </p:nvSpPr>
        <p:spPr>
          <a:xfrm>
            <a:off x="908050" y="2378075"/>
            <a:ext cx="10287000" cy="4267200"/>
          </a:xfrm>
          <a:prstGeom prst="snipRoundRect">
            <a:avLst/>
          </a:prstGeom>
          <a:noFill/>
          <a:ln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b="10704"/>
          <a:stretch>
            <a:fillRect/>
          </a:stretch>
        </p:blipFill>
        <p:spPr bwMode="auto">
          <a:xfrm>
            <a:off x="12871450" y="320675"/>
            <a:ext cx="6772275" cy="929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14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15786750" y="7483475"/>
            <a:ext cx="4317350" cy="28352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909050" y="2835275"/>
            <a:ext cx="9525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Georgia" pitchFamily="18" charset="0"/>
              </a:rPr>
              <a:t>Светлана Александровна Смирнова</a:t>
            </a:r>
            <a:endParaRPr lang="ru-RU" sz="8000" b="1" dirty="0">
              <a:latin typeface="Georgia" pitchFamily="18" charset="0"/>
            </a:endParaRPr>
          </a:p>
        </p:txBody>
      </p:sp>
      <p:sp>
        <p:nvSpPr>
          <p:cNvPr id="8" name="Прямоугольник с одним вырезанным скругленным углом 7"/>
          <p:cNvSpPr/>
          <p:nvPr/>
        </p:nvSpPr>
        <p:spPr>
          <a:xfrm flipH="1">
            <a:off x="8528050" y="2606675"/>
            <a:ext cx="10287000" cy="4267200"/>
          </a:xfrm>
          <a:prstGeom prst="snipRoundRect">
            <a:avLst/>
          </a:prstGeom>
          <a:noFill/>
          <a:ln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 b="16439"/>
          <a:stretch>
            <a:fillRect/>
          </a:stretch>
        </p:blipFill>
        <p:spPr bwMode="auto">
          <a:xfrm>
            <a:off x="527050" y="396875"/>
            <a:ext cx="6257925" cy="929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6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0" y="7483475"/>
            <a:ext cx="4317350" cy="28352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12850" y="2835275"/>
            <a:ext cx="990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Georgia" pitchFamily="18" charset="0"/>
              </a:rPr>
              <a:t>Светлана Владимировна </a:t>
            </a:r>
            <a:r>
              <a:rPr lang="ru-RU" sz="8000" b="1" dirty="0" err="1" smtClean="0">
                <a:latin typeface="Georgia" pitchFamily="18" charset="0"/>
              </a:rPr>
              <a:t>Быстрова</a:t>
            </a:r>
            <a:endParaRPr lang="ru-RU" sz="8000" b="1" dirty="0">
              <a:latin typeface="Georgia" pitchFamily="18" charset="0"/>
            </a:endParaRPr>
          </a:p>
        </p:txBody>
      </p:sp>
      <p:sp>
        <p:nvSpPr>
          <p:cNvPr id="8" name="Прямоугольник с одним вырезанным скругленным углом 7"/>
          <p:cNvSpPr/>
          <p:nvPr/>
        </p:nvSpPr>
        <p:spPr>
          <a:xfrm>
            <a:off x="908050" y="2378075"/>
            <a:ext cx="10287000" cy="4267200"/>
          </a:xfrm>
          <a:prstGeom prst="snipRoundRect">
            <a:avLst/>
          </a:prstGeom>
          <a:noFill/>
          <a:ln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23850" y="396874"/>
            <a:ext cx="6638925" cy="9120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6" name="Picture 2" descr="C:\Users\Пользователь\Desktop\логотип год педагога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4" cstate="print"/>
          <a:srcRect l="13107" t="22383" r="13199" b="16065"/>
          <a:stretch>
            <a:fillRect/>
          </a:stretch>
        </p:blipFill>
        <p:spPr bwMode="auto">
          <a:xfrm>
            <a:off x="15786750" y="7407275"/>
            <a:ext cx="4317350" cy="28352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366250" y="2759075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Georgia" pitchFamily="18" charset="0"/>
              </a:rPr>
              <a:t>Вера </a:t>
            </a:r>
          </a:p>
          <a:p>
            <a:pPr algn="ctr"/>
            <a:r>
              <a:rPr lang="ru-RU" sz="8000" b="1" dirty="0" smtClean="0">
                <a:latin typeface="Georgia" pitchFamily="18" charset="0"/>
              </a:rPr>
              <a:t>Львовна</a:t>
            </a:r>
          </a:p>
          <a:p>
            <a:pPr algn="ctr"/>
            <a:r>
              <a:rPr lang="ru-RU" sz="8000" b="1" dirty="0" smtClean="0">
                <a:latin typeface="Georgia" pitchFamily="18" charset="0"/>
              </a:rPr>
              <a:t>Воронцова</a:t>
            </a:r>
            <a:endParaRPr lang="ru-RU" sz="8000" b="1" dirty="0">
              <a:latin typeface="Georgia" pitchFamily="18" charset="0"/>
            </a:endParaRPr>
          </a:p>
        </p:txBody>
      </p:sp>
      <p:sp>
        <p:nvSpPr>
          <p:cNvPr id="7" name="Прямоугольник с одним вырезанным скругленным углом 6"/>
          <p:cNvSpPr/>
          <p:nvPr/>
        </p:nvSpPr>
        <p:spPr>
          <a:xfrm flipH="1">
            <a:off x="8528050" y="2606675"/>
            <a:ext cx="10287000" cy="4267200"/>
          </a:xfrm>
          <a:prstGeom prst="snipRoundRect">
            <a:avLst/>
          </a:prstGeom>
          <a:noFill/>
          <a:ln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850" y="320675"/>
            <a:ext cx="6903244" cy="920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22093C9175DC4CB9A0C4992A99951A" ma:contentTypeVersion="4" ma:contentTypeDescription="Создание документа." ma:contentTypeScope="" ma:versionID="3575a43f4f025340c62a9d629ba3670c">
  <xsd:schema xmlns:xsd="http://www.w3.org/2001/XMLSchema" xmlns:xs="http://www.w3.org/2001/XMLSchema" xmlns:p="http://schemas.microsoft.com/office/2006/metadata/properties" xmlns:ns2="134c83b0-daba-48ad-8a7d-75e8d548d543" targetNamespace="http://schemas.microsoft.com/office/2006/metadata/properties" ma:root="true" ma:fieldsID="8116b82483ffc1ba2f215630e5a71b20" ns2:_="">
    <xsd:import namespace="134c83b0-daba-48ad-8a7d-75e8d548d54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c83b0-daba-48ad-8a7d-75e8d548d5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34c83b0-daba-48ad-8a7d-75e8d548d543">Z7KFWENHHMJR-16-920</_dlc_DocId>
    <_dlc_DocIdUrl xmlns="134c83b0-daba-48ad-8a7d-75e8d548d543">
      <Url>http://www.eduportal44.ru/Galich/_layouts/15/DocIdRedir.aspx?ID=Z7KFWENHHMJR-16-920</Url>
      <Description>Z7KFWENHHMJR-16-920</Description>
    </_dlc_DocIdUrl>
  </documentManagement>
</p:properties>
</file>

<file path=customXml/itemProps1.xml><?xml version="1.0" encoding="utf-8"?>
<ds:datastoreItem xmlns:ds="http://schemas.openxmlformats.org/officeDocument/2006/customXml" ds:itemID="{5FBE920E-FDF2-4323-898D-6936C790878F}"/>
</file>

<file path=customXml/itemProps2.xml><?xml version="1.0" encoding="utf-8"?>
<ds:datastoreItem xmlns:ds="http://schemas.openxmlformats.org/officeDocument/2006/customXml" ds:itemID="{A78559C8-4926-4096-84F6-EC7DEF47B6D5}"/>
</file>

<file path=customXml/itemProps3.xml><?xml version="1.0" encoding="utf-8"?>
<ds:datastoreItem xmlns:ds="http://schemas.openxmlformats.org/officeDocument/2006/customXml" ds:itemID="{6353CBEC-E83D-44FD-AA36-AE20D467EED1}"/>
</file>

<file path=customXml/itemProps4.xml><?xml version="1.0" encoding="utf-8"?>
<ds:datastoreItem xmlns:ds="http://schemas.openxmlformats.org/officeDocument/2006/customXml" ds:itemID="{1AAC4159-015D-44B2-B6E8-DA5C7A26B38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</TotalTime>
  <Words>66</Words>
  <Application>Microsoft Office PowerPoint</Application>
  <PresentationFormat>Произвольный</PresentationFormat>
  <Paragraphs>19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Georgia</vt:lpstr>
      <vt:lpstr>Calibri</vt:lpstr>
      <vt:lpstr>Druk Cyr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Пользователь</dc:creator>
  <cp:lastModifiedBy>Пользователь</cp:lastModifiedBy>
  <cp:revision>30</cp:revision>
  <dcterms:created xsi:type="dcterms:W3CDTF">2023-01-13T17:17:54Z</dcterms:created>
  <dcterms:modified xsi:type="dcterms:W3CDTF">2023-10-03T11:08:11Z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  <property fmtid="{D5CDD505-2E9C-101B-9397-08002B2CF9AE}" pid="5" name="ContentTypeId">
    <vt:lpwstr>0x0101002A22093C9175DC4CB9A0C4992A99951A</vt:lpwstr>
  </property>
  <property fmtid="{D5CDD505-2E9C-101B-9397-08002B2CF9AE}" pid="6" name="_dlc_DocIdItemGuid">
    <vt:lpwstr>eabe5807-81fd-456c-b7b1-465170e238d3</vt:lpwstr>
  </property>
</Properties>
</file>