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notesSlides/notesSlide3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8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696" r:id="rId7"/>
    <p:sldMasterId id="2147483702" r:id="rId8"/>
    <p:sldMasterId id="2147483708" r:id="rId9"/>
    <p:sldMasterId id="2147483714" r:id="rId10"/>
    <p:sldMasterId id="2147483720" r:id="rId11"/>
    <p:sldMasterId id="2147483732" r:id="rId12"/>
    <p:sldMasterId id="2147483738" r:id="rId13"/>
  </p:sldMasterIdLst>
  <p:notesMasterIdLst>
    <p:notesMasterId r:id="rId53"/>
  </p:notesMasterIdLst>
  <p:sldIdLst>
    <p:sldId id="290" r:id="rId14"/>
    <p:sldId id="291" r:id="rId15"/>
    <p:sldId id="292" r:id="rId16"/>
    <p:sldId id="293" r:id="rId17"/>
    <p:sldId id="304" r:id="rId18"/>
    <p:sldId id="303" r:id="rId19"/>
    <p:sldId id="294" r:id="rId20"/>
    <p:sldId id="296" r:id="rId21"/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5" r:id="rId37"/>
    <p:sldId id="276" r:id="rId38"/>
    <p:sldId id="277" r:id="rId39"/>
    <p:sldId id="278" r:id="rId40"/>
    <p:sldId id="279" r:id="rId41"/>
    <p:sldId id="280" r:id="rId42"/>
    <p:sldId id="300" r:id="rId43"/>
    <p:sldId id="285" r:id="rId44"/>
    <p:sldId id="286" r:id="rId45"/>
    <p:sldId id="284" r:id="rId46"/>
    <p:sldId id="287" r:id="rId47"/>
    <p:sldId id="288" r:id="rId48"/>
    <p:sldId id="289" r:id="rId49"/>
    <p:sldId id="298" r:id="rId50"/>
    <p:sldId id="302" r:id="rId51"/>
    <p:sldId id="301" r:id="rId5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510" y="4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61" Type="http://schemas.openxmlformats.org/officeDocument/2006/relationships/customXml" Target="../customXml/item4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customXml" Target="../customXml/item2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99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478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45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309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475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61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561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808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483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9507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9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028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044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992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295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2208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193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281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07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65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12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81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4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96064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19352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84876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50942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60147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76136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3344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00527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53786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95992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792480" y="2508504"/>
            <a:ext cx="2133600" cy="3881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634924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8057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448708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170683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444668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131556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69974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625644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504112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09831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8659" y="333756"/>
            <a:ext cx="10093452" cy="1441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167639"/>
            <a:ext cx="2603754" cy="2932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333756"/>
            <a:ext cx="2470404" cy="2495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9008364" y="0"/>
            <a:ext cx="3183635" cy="1775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68560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611946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641955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074707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012048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758038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430381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963872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185518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65463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825876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943456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011723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170223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051461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687129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75835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039976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994790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67651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939469" y="2132838"/>
            <a:ext cx="1216482" cy="12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9944100" y="0"/>
            <a:ext cx="2247900" cy="2270760"/>
          </a:xfrm>
          <a:custGeom>
            <a:avLst/>
            <a:gdLst/>
            <a:ahLst/>
            <a:cxnLst/>
            <a:rect l="l" t="t" r="r" b="b"/>
            <a:pathLst>
              <a:path w="2247900" h="2270760">
                <a:moveTo>
                  <a:pt x="2247900" y="0"/>
                </a:moveTo>
                <a:lnTo>
                  <a:pt x="0" y="0"/>
                </a:lnTo>
                <a:lnTo>
                  <a:pt x="2247900" y="2270639"/>
                </a:lnTo>
                <a:lnTo>
                  <a:pt x="2247900" y="0"/>
                </a:lnTo>
                <a:close/>
              </a:path>
            </a:pathLst>
          </a:custGeom>
          <a:solidFill>
            <a:srgbClr val="4340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1680883"/>
            <a:ext cx="5125225" cy="51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3128774" y="0"/>
            <a:ext cx="9063225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044961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486538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96884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594937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540110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478396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21301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1928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406925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78112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919265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819078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86778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799494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279121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219915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6560" y="4563871"/>
            <a:ext cx="11562080" cy="1700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96239" y="4553713"/>
            <a:ext cx="11657584" cy="177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50934" y="4599160"/>
            <a:ext cx="11420687" cy="1559560"/>
          </a:xfrm>
          <a:custGeom>
            <a:avLst/>
            <a:gdLst/>
            <a:ahLst/>
            <a:cxnLst/>
            <a:rect l="l" t="t" r="r" b="b"/>
            <a:pathLst>
              <a:path w="8565515" h="1169670">
                <a:moveTo>
                  <a:pt x="0" y="1169555"/>
                </a:moveTo>
                <a:lnTo>
                  <a:pt x="8565515" y="1169555"/>
                </a:lnTo>
                <a:lnTo>
                  <a:pt x="8565515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6560" y="3527552"/>
            <a:ext cx="11533632" cy="1227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96239" y="3462527"/>
            <a:ext cx="11627104" cy="1209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0933" y="3563619"/>
            <a:ext cx="11392747" cy="1083733"/>
          </a:xfrm>
          <a:custGeom>
            <a:avLst/>
            <a:gdLst/>
            <a:ahLst/>
            <a:cxnLst/>
            <a:rect l="l" t="t" r="r" b="b"/>
            <a:pathLst>
              <a:path w="8544560" h="812800">
                <a:moveTo>
                  <a:pt x="7120128" y="648081"/>
                </a:moveTo>
                <a:lnTo>
                  <a:pt x="4984115" y="648081"/>
                </a:lnTo>
                <a:lnTo>
                  <a:pt x="6408547" y="812546"/>
                </a:lnTo>
                <a:lnTo>
                  <a:pt x="7120128" y="648081"/>
                </a:lnTo>
                <a:close/>
              </a:path>
              <a:path w="8544560" h="812800">
                <a:moveTo>
                  <a:pt x="8544179" y="0"/>
                </a:moveTo>
                <a:lnTo>
                  <a:pt x="0" y="0"/>
                </a:lnTo>
                <a:lnTo>
                  <a:pt x="0" y="648081"/>
                </a:lnTo>
                <a:lnTo>
                  <a:pt x="8544179" y="648081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47039" y="2430272"/>
            <a:ext cx="11531600" cy="1259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26720" y="2407919"/>
            <a:ext cx="11627104" cy="1209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481431" y="2465832"/>
            <a:ext cx="11390207" cy="1116753"/>
          </a:xfrm>
          <a:custGeom>
            <a:avLst/>
            <a:gdLst/>
            <a:ahLst/>
            <a:cxnLst/>
            <a:rect l="l" t="t" r="r" b="b"/>
            <a:pathLst>
              <a:path w="8542655" h="837564">
                <a:moveTo>
                  <a:pt x="3559416" y="712851"/>
                </a:moveTo>
                <a:lnTo>
                  <a:pt x="1423784" y="712851"/>
                </a:lnTo>
                <a:lnTo>
                  <a:pt x="2731376" y="837564"/>
                </a:lnTo>
                <a:lnTo>
                  <a:pt x="3559416" y="712851"/>
                </a:lnTo>
                <a:close/>
              </a:path>
              <a:path w="8542655" h="837564">
                <a:moveTo>
                  <a:pt x="8542642" y="0"/>
                </a:moveTo>
                <a:lnTo>
                  <a:pt x="0" y="0"/>
                </a:lnTo>
                <a:lnTo>
                  <a:pt x="0" y="712851"/>
                </a:lnTo>
                <a:lnTo>
                  <a:pt x="8542642" y="712851"/>
                </a:lnTo>
                <a:lnTo>
                  <a:pt x="85426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45008" y="965200"/>
            <a:ext cx="11533632" cy="1652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24687" y="963169"/>
            <a:ext cx="11625072" cy="14935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479381" y="1001097"/>
            <a:ext cx="11392747" cy="1508760"/>
          </a:xfrm>
          <a:custGeom>
            <a:avLst/>
            <a:gdLst/>
            <a:ahLst/>
            <a:cxnLst/>
            <a:rect l="l" t="t" r="r" b="b"/>
            <a:pathLst>
              <a:path w="8544560" h="1131570">
                <a:moveTo>
                  <a:pt x="7120128" y="955928"/>
                </a:moveTo>
                <a:lnTo>
                  <a:pt x="4984115" y="955928"/>
                </a:lnTo>
                <a:lnTo>
                  <a:pt x="6296279" y="1131189"/>
                </a:lnTo>
                <a:lnTo>
                  <a:pt x="7120128" y="955928"/>
                </a:lnTo>
                <a:close/>
              </a:path>
              <a:path w="8544560" h="1131570">
                <a:moveTo>
                  <a:pt x="8544179" y="0"/>
                </a:moveTo>
                <a:lnTo>
                  <a:pt x="0" y="0"/>
                </a:lnTo>
                <a:lnTo>
                  <a:pt x="0" y="955928"/>
                </a:lnTo>
                <a:lnTo>
                  <a:pt x="8544179" y="955928"/>
                </a:lnTo>
                <a:lnTo>
                  <a:pt x="85441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83630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50266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4357" y="1104901"/>
            <a:ext cx="5307753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6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67147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328231"/>
          </a:xfrm>
        </p:spPr>
        <p:txBody>
          <a:bodyPr lIns="0" tIns="0" rIns="0" bIns="0"/>
          <a:lstStyle>
            <a:lvl1pPr>
              <a:defRPr sz="2133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40053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331688"/>
            <a:ext cx="11519408" cy="871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514" y="2448197"/>
            <a:ext cx="10824971" cy="3094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0256" y="6366293"/>
            <a:ext cx="201929" cy="305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9647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94875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24398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2218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10519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18011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49577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13625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424752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3491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72977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974" y="179905"/>
            <a:ext cx="847005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3587" y="1081024"/>
            <a:ext cx="86248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 defTabSz="1219170"/>
              <a:t>3/14/2023</a:t>
            </a:fld>
            <a:endParaRPr lang="en-US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19010" y="6440762"/>
            <a:ext cx="2751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37157" defTabSz="1219170"/>
            <a:fld id="{81D60167-4931-47E6-BA6A-407CBD079E47}" type="slidenum">
              <a:rPr lang="ru-RU" spc="-13" smtClean="0"/>
              <a:pPr marL="137157" defTabSz="1219170"/>
              <a:t>‹#›</a:t>
            </a:fld>
            <a:endParaRPr lang="ru-RU" spc="-13" dirty="0"/>
          </a:p>
        </p:txBody>
      </p:sp>
    </p:spTree>
    <p:extLst>
      <p:ext uri="{BB962C8B-B14F-4D97-AF65-F5344CB8AC3E}">
        <p14:creationId xmlns:p14="http://schemas.microsoft.com/office/powerpoint/2010/main" val="272137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g"/><Relationship Id="rId11" Type="http://schemas.openxmlformats.org/officeDocument/2006/relationships/image" Target="../media/image66.jpg"/><Relationship Id="rId5" Type="http://schemas.openxmlformats.org/officeDocument/2006/relationships/image" Target="../media/image60.jpg"/><Relationship Id="rId10" Type="http://schemas.openxmlformats.org/officeDocument/2006/relationships/image" Target="../media/image65.jpg"/><Relationship Id="rId4" Type="http://schemas.openxmlformats.org/officeDocument/2006/relationships/image" Target="../media/image59.jpg"/><Relationship Id="rId9" Type="http://schemas.openxmlformats.org/officeDocument/2006/relationships/image" Target="../media/image6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67.png"/><Relationship Id="rId3" Type="http://schemas.openxmlformats.org/officeDocument/2006/relationships/image" Target="../media/image78.png"/><Relationship Id="rId7" Type="http://schemas.openxmlformats.org/officeDocument/2006/relationships/image" Target="../media/image72.png"/><Relationship Id="rId12" Type="http://schemas.openxmlformats.org/officeDocument/2006/relationships/image" Target="../media/image8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2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79.png"/><Relationship Id="rId9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9.jpg"/><Relationship Id="rId3" Type="http://schemas.openxmlformats.org/officeDocument/2006/relationships/image" Target="../media/image84.png"/><Relationship Id="rId7" Type="http://schemas.openxmlformats.org/officeDocument/2006/relationships/image" Target="../media/image7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8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85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58.jpg"/><Relationship Id="rId3" Type="http://schemas.openxmlformats.org/officeDocument/2006/relationships/image" Target="../media/image90.png"/><Relationship Id="rId7" Type="http://schemas.openxmlformats.org/officeDocument/2006/relationships/image" Target="../media/image7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94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91.png"/><Relationship Id="rId9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1.jpg"/><Relationship Id="rId3" Type="http://schemas.openxmlformats.org/officeDocument/2006/relationships/image" Target="../media/image95.png"/><Relationship Id="rId7" Type="http://schemas.openxmlformats.org/officeDocument/2006/relationships/image" Target="../media/image7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00.png"/><Relationship Id="rId5" Type="http://schemas.openxmlformats.org/officeDocument/2006/relationships/image" Target="../media/image70.png"/><Relationship Id="rId10" Type="http://schemas.openxmlformats.org/officeDocument/2006/relationships/image" Target="../media/image99.png"/><Relationship Id="rId4" Type="http://schemas.openxmlformats.org/officeDocument/2006/relationships/image" Target="../media/image96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8.jpg"/><Relationship Id="rId3" Type="http://schemas.openxmlformats.org/officeDocument/2006/relationships/image" Target="../media/image102.png"/><Relationship Id="rId7" Type="http://schemas.openxmlformats.org/officeDocument/2006/relationships/image" Target="../media/image7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07.png"/><Relationship Id="rId5" Type="http://schemas.openxmlformats.org/officeDocument/2006/relationships/image" Target="../media/image70.png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0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3.jpg"/><Relationship Id="rId5" Type="http://schemas.openxmlformats.org/officeDocument/2006/relationships/image" Target="../media/image111.png"/><Relationship Id="rId10" Type="http://schemas.openxmlformats.org/officeDocument/2006/relationships/image" Target="../media/image67.png"/><Relationship Id="rId4" Type="http://schemas.openxmlformats.org/officeDocument/2006/relationships/image" Target="../media/image110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14.png"/><Relationship Id="rId7" Type="http://schemas.openxmlformats.org/officeDocument/2006/relationships/image" Target="../media/image71.png"/><Relationship Id="rId12" Type="http://schemas.openxmlformats.org/officeDocument/2006/relationships/image" Target="../media/image1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67.png"/><Relationship Id="rId5" Type="http://schemas.openxmlformats.org/officeDocument/2006/relationships/image" Target="../media/image115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65.jpg"/><Relationship Id="rId5" Type="http://schemas.openxmlformats.org/officeDocument/2006/relationships/image" Target="../media/image70.png"/><Relationship Id="rId10" Type="http://schemas.openxmlformats.org/officeDocument/2006/relationships/image" Target="../media/image67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67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8.png"/><Relationship Id="rId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jp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jp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jp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5" Type="http://schemas.openxmlformats.org/officeDocument/2006/relationships/image" Target="../media/image148.jpg"/><Relationship Id="rId4" Type="http://schemas.openxmlformats.org/officeDocument/2006/relationships/image" Target="../media/image1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2.jpg"/><Relationship Id="rId5" Type="http://schemas.openxmlformats.org/officeDocument/2006/relationships/image" Target="../media/image151.jpg"/><Relationship Id="rId4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5" Type="http://schemas.openxmlformats.org/officeDocument/2006/relationships/image" Target="../media/image155.png"/><Relationship Id="rId4" Type="http://schemas.openxmlformats.org/officeDocument/2006/relationships/image" Target="../media/image15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9.jpg"/><Relationship Id="rId5" Type="http://schemas.openxmlformats.org/officeDocument/2006/relationships/image" Target="../media/image158.png"/><Relationship Id="rId4" Type="http://schemas.openxmlformats.org/officeDocument/2006/relationships/image" Target="../media/image15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3.jpg"/><Relationship Id="rId5" Type="http://schemas.openxmlformats.org/officeDocument/2006/relationships/image" Target="../media/image162.png"/><Relationship Id="rId4" Type="http://schemas.openxmlformats.org/officeDocument/2006/relationships/image" Target="../media/image16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n.kostroma.gov.ru/kadry/nagrazhdenie/" TargetMode="Externa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04589/8c518a903624c80e3f62492fc0dc26624e8e701c/" TargetMode="External"/><Relationship Id="rId2" Type="http://schemas.openxmlformats.org/officeDocument/2006/relationships/hyperlink" Target="https://www.consultant.ru/document/cons_doc_LAW_402279/cb5275d340d360ecf8851566f10f68ef6562b73c/#dst100495" TargetMode="Externa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www.consultant.ru/document/cons_doc_LAW_402279/cb5275d340d360ecf8851566f10f68ef6562b73c/#dst10049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504" y="0"/>
            <a:ext cx="1921933" cy="6858000"/>
          </a:xfrm>
          <a:custGeom>
            <a:avLst/>
            <a:gdLst/>
            <a:ahLst/>
            <a:cxnLst/>
            <a:rect l="l" t="t" r="r" b="b"/>
            <a:pathLst>
              <a:path w="1441450" h="5143500">
                <a:moveTo>
                  <a:pt x="0" y="5143500"/>
                </a:moveTo>
                <a:lnTo>
                  <a:pt x="1441069" y="5143500"/>
                </a:lnTo>
                <a:lnTo>
                  <a:pt x="1441069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11293403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26"/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0" dirty="0"/>
              <a:t>у</a:t>
            </a:r>
            <a:r>
              <a:rPr sz="2267" dirty="0"/>
              <a:t>дарс</a:t>
            </a:r>
            <a:r>
              <a:rPr sz="2267" spc="-27" dirty="0"/>
              <a:t>т</a:t>
            </a:r>
            <a:r>
              <a:rPr sz="2267" spc="-40" dirty="0"/>
              <a:t>в</a:t>
            </a:r>
            <a:r>
              <a:rPr sz="2267" dirty="0"/>
              <a:t>ен</a:t>
            </a:r>
            <a:r>
              <a:rPr sz="2267" spc="7" dirty="0"/>
              <a:t>н</a:t>
            </a:r>
            <a:r>
              <a:rPr sz="2267" dirty="0"/>
              <a:t>ые</a:t>
            </a:r>
            <a:r>
              <a:rPr sz="2267" spc="33" dirty="0"/>
              <a:t> </a:t>
            </a:r>
            <a:r>
              <a:rPr sz="2267" dirty="0"/>
              <a:t>награды</a:t>
            </a:r>
            <a:r>
              <a:rPr sz="2267" spc="-13" dirty="0"/>
              <a:t> </a:t>
            </a:r>
            <a:r>
              <a:rPr sz="2267" spc="-60" dirty="0"/>
              <a:t>Р</a:t>
            </a:r>
            <a:r>
              <a:rPr sz="2267" spc="-33" dirty="0"/>
              <a:t>о</a:t>
            </a:r>
            <a:r>
              <a:rPr sz="2267" dirty="0"/>
              <a:t>сси</a:t>
            </a:r>
            <a:r>
              <a:rPr sz="2267" spc="-13" dirty="0"/>
              <a:t>й</a:t>
            </a:r>
            <a:r>
              <a:rPr sz="2267" dirty="0"/>
              <a:t>с</a:t>
            </a:r>
            <a:r>
              <a:rPr sz="2267" spc="-33" dirty="0"/>
              <a:t>к</a:t>
            </a:r>
            <a:r>
              <a:rPr sz="2267" dirty="0"/>
              <a:t>ой Федерац</a:t>
            </a:r>
            <a:r>
              <a:rPr sz="2267" spc="-13" dirty="0"/>
              <a:t>и</a:t>
            </a:r>
            <a:r>
              <a:rPr sz="2267" dirty="0"/>
              <a:t>и</a:t>
            </a:r>
            <a:endParaRPr sz="2267" dirty="0"/>
          </a:p>
        </p:txBody>
      </p:sp>
      <p:sp>
        <p:nvSpPr>
          <p:cNvPr id="4" name="object 4"/>
          <p:cNvSpPr/>
          <p:nvPr/>
        </p:nvSpPr>
        <p:spPr>
          <a:xfrm>
            <a:off x="751840" y="1670303"/>
            <a:ext cx="9217152" cy="1637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320" y="1649984"/>
            <a:ext cx="8711184" cy="1670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407" y="1695349"/>
            <a:ext cx="9090660" cy="1312924"/>
          </a:xfrm>
          <a:prstGeom prst="rect">
            <a:avLst/>
          </a:prstGeom>
          <a:solidFill>
            <a:srgbClr val="FBD4B5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1219170"/>
            <a:r>
              <a:rPr sz="2133" spc="-10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аз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Пре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marL="847" algn="ctr" defTabSz="1219170"/>
            <a:r>
              <a:rPr sz="2133" b="1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133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7</a:t>
            </a:r>
            <a:r>
              <a:rPr sz="2133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се</a:t>
            </a:r>
            <a:r>
              <a:rPr sz="2133" b="1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тября</a:t>
            </a:r>
            <a:r>
              <a:rPr sz="2133" b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201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2133" b="1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10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133" b="1" spc="-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133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7" dirty="0">
                <a:solidFill>
                  <a:prstClr val="black"/>
                </a:solidFill>
                <a:latin typeface="Calibri"/>
                <a:cs typeface="Calibri"/>
              </a:rPr>
              <a:t>№</a:t>
            </a:r>
            <a:r>
              <a:rPr sz="2133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109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9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219170"/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«О мерах</a:t>
            </a:r>
            <a:r>
              <a:rPr sz="21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верш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твованию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0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дар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твен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наград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мы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219170"/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ерации»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154593"/>
            <a:ext cx="10128504" cy="2703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1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39986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7218" y="6478916"/>
            <a:ext cx="112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7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607187"/>
            <a:ext cx="897826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440" dirty="0">
                <a:solidFill>
                  <a:srgbClr val="FFFFFF"/>
                </a:solidFill>
                <a:latin typeface="Calibri"/>
                <a:cs typeface="Calibri"/>
              </a:rPr>
              <a:t>ВЕДОМС</a:t>
            </a:r>
            <a:r>
              <a:rPr sz="2800" b="1" spc="3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800" b="1" spc="484" dirty="0">
                <a:solidFill>
                  <a:srgbClr val="FFFFFF"/>
                </a:solidFill>
                <a:latin typeface="Calibri"/>
                <a:cs typeface="Calibri"/>
              </a:rPr>
              <a:t>ВЕН</a:t>
            </a:r>
            <a:r>
              <a:rPr sz="2800" b="1" spc="55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800" b="1" spc="540" dirty="0">
                <a:solidFill>
                  <a:srgbClr val="FFFFFF"/>
                </a:solidFill>
                <a:latin typeface="Calibri"/>
                <a:cs typeface="Calibri"/>
              </a:rPr>
              <a:t>ЫЕ</a:t>
            </a:r>
            <a:r>
              <a:rPr sz="28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75" dirty="0">
                <a:solidFill>
                  <a:srgbClr val="FFFFFF"/>
                </a:solidFill>
                <a:latin typeface="Calibri"/>
                <a:cs typeface="Calibri"/>
              </a:rPr>
              <a:t>НАГРАДЫ</a:t>
            </a:r>
            <a:r>
              <a:rPr sz="28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20" dirty="0">
                <a:solidFill>
                  <a:srgbClr val="FFFFFF"/>
                </a:solidFill>
                <a:latin typeface="Calibri"/>
                <a:cs typeface="Calibri"/>
              </a:rPr>
              <a:t>МИН</a:t>
            </a:r>
            <a:r>
              <a:rPr sz="2800" b="1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b="1" spc="455" dirty="0">
                <a:solidFill>
                  <a:srgbClr val="FFFFFF"/>
                </a:solidFill>
                <a:latin typeface="Calibri"/>
                <a:cs typeface="Calibri"/>
              </a:rPr>
              <a:t>СТЕРСТВА</a:t>
            </a:r>
            <a:r>
              <a:rPr sz="28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90" dirty="0">
                <a:solidFill>
                  <a:srgbClr val="FFFFFF"/>
                </a:solidFill>
                <a:latin typeface="Calibri"/>
                <a:cs typeface="Calibri"/>
              </a:rPr>
              <a:t>ПРОСВЕЩЕН</a:t>
            </a:r>
            <a:r>
              <a:rPr sz="2800" b="1" spc="53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b="1" spc="43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80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3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800" b="1" spc="5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800" b="1" spc="47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2800" b="1" spc="5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800" b="1" spc="54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2800" b="1" spc="4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455" dirty="0">
                <a:solidFill>
                  <a:srgbClr val="FFFFFF"/>
                </a:solidFill>
                <a:latin typeface="Calibri"/>
                <a:cs typeface="Calibri"/>
              </a:rPr>
              <a:t>КОЙ</a:t>
            </a:r>
            <a:r>
              <a:rPr sz="28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475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2545" y="2679271"/>
            <a:ext cx="1659889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170" dirty="0">
                <a:latin typeface="Calibri"/>
                <a:cs typeface="Calibri"/>
              </a:rPr>
              <a:t>Мед</a:t>
            </a:r>
            <a:r>
              <a:rPr sz="1600" spc="135" dirty="0">
                <a:latin typeface="Calibri"/>
                <a:cs typeface="Calibri"/>
              </a:rPr>
              <a:t>а</a:t>
            </a:r>
            <a:r>
              <a:rPr sz="1600" spc="160" dirty="0">
                <a:latin typeface="Calibri"/>
                <a:cs typeface="Calibri"/>
              </a:rPr>
              <a:t>ль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120" dirty="0">
                <a:latin typeface="Calibri"/>
                <a:cs typeface="Calibri"/>
              </a:rPr>
              <a:t>К</a:t>
            </a:r>
            <a:r>
              <a:rPr sz="1600" spc="45" dirty="0">
                <a:latin typeface="Calibri"/>
                <a:cs typeface="Calibri"/>
              </a:rPr>
              <a:t>.</a:t>
            </a:r>
            <a:r>
              <a:rPr sz="1600" spc="75" dirty="0">
                <a:latin typeface="Calibri"/>
                <a:cs typeface="Calibri"/>
              </a:rPr>
              <a:t>Д.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229" dirty="0">
                <a:latin typeface="Calibri"/>
                <a:cs typeface="Calibri"/>
              </a:rPr>
              <a:t>У</a:t>
            </a:r>
            <a:r>
              <a:rPr sz="1600" spc="315" dirty="0">
                <a:latin typeface="Calibri"/>
                <a:cs typeface="Calibri"/>
              </a:rPr>
              <a:t>ш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90" dirty="0">
                <a:latin typeface="Calibri"/>
                <a:cs typeface="Calibri"/>
              </a:rPr>
              <a:t>нско</a:t>
            </a:r>
            <a:r>
              <a:rPr sz="1600" spc="180" dirty="0">
                <a:latin typeface="Calibri"/>
                <a:cs typeface="Calibri"/>
              </a:rPr>
              <a:t>го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25076" y="5247846"/>
            <a:ext cx="195961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315" dirty="0">
                <a:latin typeface="Calibri"/>
                <a:cs typeface="Calibri"/>
              </a:rPr>
              <a:t>П</a:t>
            </a:r>
            <a:r>
              <a:rPr sz="1600" spc="170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ч</a:t>
            </a:r>
            <a:r>
              <a:rPr sz="1600" spc="170" dirty="0">
                <a:latin typeface="Calibri"/>
                <a:cs typeface="Calibri"/>
              </a:rPr>
              <a:t>ет</a:t>
            </a:r>
            <a:r>
              <a:rPr sz="1600" spc="210" dirty="0">
                <a:latin typeface="Calibri"/>
                <a:cs typeface="Calibri"/>
              </a:rPr>
              <a:t>н</a:t>
            </a:r>
            <a:r>
              <a:rPr sz="1600" spc="165" dirty="0">
                <a:latin typeface="Calibri"/>
                <a:cs typeface="Calibri"/>
              </a:rPr>
              <a:t>а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гр</a:t>
            </a:r>
            <a:r>
              <a:rPr sz="1600" spc="215" dirty="0">
                <a:latin typeface="Calibri"/>
                <a:cs typeface="Calibri"/>
              </a:rPr>
              <a:t>а</a:t>
            </a:r>
            <a:r>
              <a:rPr sz="1600" spc="190" dirty="0">
                <a:latin typeface="Calibri"/>
                <a:cs typeface="Calibri"/>
              </a:rPr>
              <a:t>м</a:t>
            </a:r>
            <a:r>
              <a:rPr sz="1600" spc="155" dirty="0">
                <a:latin typeface="Calibri"/>
                <a:cs typeface="Calibri"/>
              </a:rPr>
              <a:t>о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229" dirty="0">
                <a:latin typeface="Calibri"/>
                <a:cs typeface="Calibri"/>
              </a:rPr>
              <a:t>М</a:t>
            </a:r>
            <a:r>
              <a:rPr sz="1600" spc="150" dirty="0">
                <a:latin typeface="Calibri"/>
                <a:cs typeface="Calibri"/>
              </a:rPr>
              <a:t>и</a:t>
            </a:r>
            <a:r>
              <a:rPr sz="1600" spc="21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с</a:t>
            </a:r>
            <a:r>
              <a:rPr sz="1600" spc="170" dirty="0">
                <a:latin typeface="Calibri"/>
                <a:cs typeface="Calibri"/>
              </a:rPr>
              <a:t>т</a:t>
            </a:r>
            <a:r>
              <a:rPr sz="1600" spc="195" dirty="0">
                <a:latin typeface="Calibri"/>
                <a:cs typeface="Calibri"/>
              </a:rPr>
              <a:t>ерст</a:t>
            </a:r>
            <a:r>
              <a:rPr sz="1600" spc="180" dirty="0">
                <a:latin typeface="Calibri"/>
                <a:cs typeface="Calibri"/>
              </a:rPr>
              <a:t>ва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240" dirty="0">
                <a:latin typeface="Calibri"/>
                <a:cs typeface="Calibri"/>
              </a:rPr>
              <a:t>п</a:t>
            </a:r>
            <a:r>
              <a:rPr sz="1600" spc="210" dirty="0">
                <a:latin typeface="Calibri"/>
                <a:cs typeface="Calibri"/>
              </a:rPr>
              <a:t>рос</a:t>
            </a:r>
            <a:r>
              <a:rPr sz="1600" spc="220" dirty="0">
                <a:latin typeface="Calibri"/>
                <a:cs typeface="Calibri"/>
              </a:rPr>
              <a:t>вещ</a:t>
            </a:r>
            <a:r>
              <a:rPr sz="1600" spc="204" dirty="0">
                <a:latin typeface="Calibri"/>
                <a:cs typeface="Calibri"/>
              </a:rPr>
              <a:t>ен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320" dirty="0">
                <a:latin typeface="Calibri"/>
                <a:cs typeface="Calibri"/>
              </a:rPr>
              <a:t>РФ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8770" y="2549096"/>
            <a:ext cx="168910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70" dirty="0">
                <a:latin typeface="Calibri"/>
                <a:cs typeface="Calibri"/>
              </a:rPr>
              <a:t>Мед</a:t>
            </a:r>
            <a:r>
              <a:rPr sz="1600" spc="135" dirty="0">
                <a:latin typeface="Calibri"/>
                <a:cs typeface="Calibri"/>
              </a:rPr>
              <a:t>а</a:t>
            </a:r>
            <a:r>
              <a:rPr sz="1600" spc="160" dirty="0">
                <a:latin typeface="Calibri"/>
                <a:cs typeface="Calibri"/>
              </a:rPr>
              <a:t>ль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265" dirty="0">
                <a:latin typeface="Calibri"/>
                <a:cs typeface="Calibri"/>
              </a:rPr>
              <a:t>Л</a:t>
            </a:r>
            <a:r>
              <a:rPr sz="1600" spc="65" dirty="0">
                <a:latin typeface="Calibri"/>
                <a:cs typeface="Calibri"/>
              </a:rPr>
              <a:t>.</a:t>
            </a:r>
            <a:r>
              <a:rPr sz="1600" spc="140" dirty="0">
                <a:latin typeface="Calibri"/>
                <a:cs typeface="Calibri"/>
              </a:rPr>
              <a:t>С</a:t>
            </a:r>
            <a:r>
              <a:rPr sz="1600" spc="-70" dirty="0">
                <a:latin typeface="Calibri"/>
                <a:cs typeface="Calibri"/>
              </a:rPr>
              <a:t>.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200" dirty="0">
                <a:latin typeface="Calibri"/>
                <a:cs typeface="Calibri"/>
              </a:rPr>
              <a:t>Выготс</a:t>
            </a:r>
            <a:r>
              <a:rPr sz="1600" spc="175" dirty="0">
                <a:latin typeface="Calibri"/>
                <a:cs typeface="Calibri"/>
              </a:rPr>
              <a:t>кого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5147" y="3786584"/>
            <a:ext cx="1904364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254" dirty="0">
                <a:latin typeface="Calibri"/>
                <a:cs typeface="Calibri"/>
              </a:rPr>
              <a:t>П</a:t>
            </a:r>
            <a:r>
              <a:rPr sz="1600" spc="220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четн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75" dirty="0">
                <a:latin typeface="Calibri"/>
                <a:cs typeface="Calibri"/>
              </a:rPr>
              <a:t>зва</a:t>
            </a:r>
            <a:r>
              <a:rPr sz="1600" spc="22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95"/>
              </a:spcBef>
            </a:pPr>
            <a:r>
              <a:rPr sz="1600" spc="-70" dirty="0">
                <a:latin typeface="Calibri"/>
                <a:cs typeface="Calibri"/>
              </a:rPr>
              <a:t>«</a:t>
            </a:r>
            <a:r>
              <a:rPr sz="1600" spc="245" dirty="0">
                <a:latin typeface="Calibri"/>
                <a:cs typeface="Calibri"/>
              </a:rPr>
              <a:t>По</a:t>
            </a:r>
            <a:r>
              <a:rPr sz="1600" spc="204" dirty="0">
                <a:latin typeface="Calibri"/>
                <a:cs typeface="Calibri"/>
              </a:rPr>
              <a:t>ч</a:t>
            </a:r>
            <a:r>
              <a:rPr sz="1600" spc="165" dirty="0">
                <a:latin typeface="Calibri"/>
                <a:cs typeface="Calibri"/>
              </a:rPr>
              <a:t>етн</a:t>
            </a:r>
            <a:r>
              <a:rPr sz="1600" spc="220" dirty="0">
                <a:latin typeface="Calibri"/>
                <a:cs typeface="Calibri"/>
              </a:rPr>
              <a:t>ы</a:t>
            </a:r>
            <a:r>
              <a:rPr sz="1600" spc="229" dirty="0">
                <a:latin typeface="Calibri"/>
                <a:cs typeface="Calibri"/>
              </a:rPr>
              <a:t>й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204" dirty="0">
                <a:latin typeface="Calibri"/>
                <a:cs typeface="Calibri"/>
              </a:rPr>
              <a:t>раб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тн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175" dirty="0">
                <a:latin typeface="Calibri"/>
                <a:cs typeface="Calibri"/>
              </a:rPr>
              <a:t>к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с</a:t>
            </a:r>
            <a:r>
              <a:rPr sz="1600" spc="270" dirty="0">
                <a:latin typeface="Calibri"/>
                <a:cs typeface="Calibri"/>
              </a:rPr>
              <a:t>ф</a:t>
            </a:r>
            <a:r>
              <a:rPr sz="1600" spc="215" dirty="0">
                <a:latin typeface="Calibri"/>
                <a:cs typeface="Calibri"/>
              </a:rPr>
              <a:t>е</a:t>
            </a:r>
            <a:r>
              <a:rPr sz="1600" spc="220" dirty="0">
                <a:latin typeface="Calibri"/>
                <a:cs typeface="Calibri"/>
              </a:rPr>
              <a:t>р</a:t>
            </a:r>
            <a:r>
              <a:rPr sz="1600" spc="180" dirty="0">
                <a:latin typeface="Calibri"/>
                <a:cs typeface="Calibri"/>
              </a:rPr>
              <a:t>ы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4" dirty="0">
                <a:latin typeface="Calibri"/>
                <a:cs typeface="Calibri"/>
              </a:rPr>
              <a:t>бра</a:t>
            </a:r>
            <a:r>
              <a:rPr sz="1600" spc="180" dirty="0">
                <a:latin typeface="Calibri"/>
                <a:cs typeface="Calibri"/>
              </a:rPr>
              <a:t>зов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22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290" dirty="0">
                <a:latin typeface="Calibri"/>
                <a:cs typeface="Calibri"/>
              </a:rPr>
              <a:t>Р</a:t>
            </a:r>
            <a:r>
              <a:rPr sz="1600" spc="145" dirty="0">
                <a:latin typeface="Calibri"/>
                <a:cs typeface="Calibri"/>
              </a:rPr>
              <a:t>Ф»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84614" y="2416889"/>
            <a:ext cx="241109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0" dirty="0">
                <a:latin typeface="Calibri"/>
                <a:cs typeface="Calibri"/>
              </a:rPr>
              <a:t>Нагрудный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зн</a:t>
            </a:r>
            <a:r>
              <a:rPr sz="1600" spc="185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к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75" dirty="0">
                <a:latin typeface="Calibri"/>
                <a:cs typeface="Calibri"/>
              </a:rPr>
              <a:t>«</a:t>
            </a:r>
            <a:r>
              <a:rPr sz="1600" spc="250" dirty="0">
                <a:latin typeface="Calibri"/>
                <a:cs typeface="Calibri"/>
              </a:rPr>
              <a:t>З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200" dirty="0">
                <a:latin typeface="Calibri"/>
                <a:cs typeface="Calibri"/>
              </a:rPr>
              <a:t>ми</a:t>
            </a:r>
            <a:r>
              <a:rPr sz="1600" spc="190" dirty="0">
                <a:latin typeface="Calibri"/>
                <a:cs typeface="Calibri"/>
              </a:rPr>
              <a:t>лос</a:t>
            </a:r>
            <a:r>
              <a:rPr sz="1600" spc="215" dirty="0">
                <a:latin typeface="Calibri"/>
                <a:cs typeface="Calibri"/>
              </a:rPr>
              <a:t>е</a:t>
            </a:r>
            <a:r>
              <a:rPr sz="1600" spc="220" dirty="0">
                <a:latin typeface="Calibri"/>
                <a:cs typeface="Calibri"/>
              </a:rPr>
              <a:t>р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75" dirty="0">
                <a:latin typeface="Calibri"/>
                <a:cs typeface="Calibri"/>
              </a:rPr>
              <a:t>благотв</a:t>
            </a:r>
            <a:r>
              <a:rPr sz="1600" spc="160" dirty="0">
                <a:latin typeface="Calibri"/>
                <a:cs typeface="Calibri"/>
              </a:rPr>
              <a:t>орительность»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3563" y="3709507"/>
            <a:ext cx="2482215" cy="9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45" dirty="0">
                <a:latin typeface="Calibri"/>
                <a:cs typeface="Calibri"/>
              </a:rPr>
              <a:t>По</a:t>
            </a:r>
            <a:r>
              <a:rPr sz="1600" spc="204" dirty="0">
                <a:latin typeface="Calibri"/>
                <a:cs typeface="Calibri"/>
              </a:rPr>
              <a:t>ч</a:t>
            </a:r>
            <a:r>
              <a:rPr sz="1600" spc="180" dirty="0">
                <a:latin typeface="Calibri"/>
                <a:cs typeface="Calibri"/>
              </a:rPr>
              <a:t>етное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звани</a:t>
            </a:r>
            <a:r>
              <a:rPr sz="1600" spc="180" dirty="0">
                <a:latin typeface="Calibri"/>
                <a:cs typeface="Calibri"/>
              </a:rPr>
              <a:t>е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75" dirty="0">
                <a:latin typeface="Calibri"/>
                <a:cs typeface="Calibri"/>
              </a:rPr>
              <a:t>«</a:t>
            </a:r>
            <a:r>
              <a:rPr sz="1600" spc="254" dirty="0">
                <a:latin typeface="Calibri"/>
                <a:cs typeface="Calibri"/>
              </a:rPr>
              <a:t>П</a:t>
            </a:r>
            <a:r>
              <a:rPr sz="1600" spc="220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четн</a:t>
            </a:r>
            <a:r>
              <a:rPr sz="1600" spc="175" dirty="0">
                <a:latin typeface="Calibri"/>
                <a:cs typeface="Calibri"/>
              </a:rPr>
              <a:t>ы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204" dirty="0">
                <a:latin typeface="Calibri"/>
                <a:cs typeface="Calibri"/>
              </a:rPr>
              <a:t>раб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тн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175" dirty="0">
                <a:latin typeface="Calibri"/>
                <a:cs typeface="Calibri"/>
              </a:rPr>
              <a:t>к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в</a:t>
            </a:r>
            <a:r>
              <a:rPr sz="1600" spc="175" dirty="0">
                <a:latin typeface="Calibri"/>
                <a:cs typeface="Calibri"/>
              </a:rPr>
              <a:t> сф</a:t>
            </a:r>
            <a:r>
              <a:rPr sz="1600" spc="195" dirty="0">
                <a:latin typeface="Calibri"/>
                <a:cs typeface="Calibri"/>
              </a:rPr>
              <a:t>е</a:t>
            </a:r>
            <a:r>
              <a:rPr sz="1600" spc="220" dirty="0">
                <a:latin typeface="Calibri"/>
                <a:cs typeface="Calibri"/>
              </a:rPr>
              <a:t>ре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во</a:t>
            </a:r>
            <a:r>
              <a:rPr sz="1600" spc="225" dirty="0">
                <a:latin typeface="Calibri"/>
                <a:cs typeface="Calibri"/>
              </a:rPr>
              <a:t>спи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22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180" dirty="0">
                <a:latin typeface="Calibri"/>
                <a:cs typeface="Calibri"/>
              </a:rPr>
              <a:t>етей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мо</a:t>
            </a:r>
            <a:r>
              <a:rPr sz="1600" spc="165" dirty="0">
                <a:latin typeface="Calibri"/>
                <a:cs typeface="Calibri"/>
              </a:rPr>
              <a:t>ло</a:t>
            </a:r>
            <a:r>
              <a:rPr sz="1600" spc="180" dirty="0">
                <a:latin typeface="Calibri"/>
                <a:cs typeface="Calibri"/>
              </a:rPr>
              <a:t>д</a:t>
            </a:r>
            <a:r>
              <a:rPr sz="1600" spc="210" dirty="0">
                <a:latin typeface="Calibri"/>
                <a:cs typeface="Calibri"/>
              </a:rPr>
              <a:t>ежи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290" dirty="0">
                <a:latin typeface="Calibri"/>
                <a:cs typeface="Calibri"/>
              </a:rPr>
              <a:t>Р</a:t>
            </a:r>
            <a:r>
              <a:rPr sz="1600" spc="145" dirty="0">
                <a:latin typeface="Calibri"/>
                <a:cs typeface="Calibri"/>
              </a:rPr>
              <a:t>Ф»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5147" y="5267023"/>
            <a:ext cx="1762760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600" spc="200" dirty="0">
                <a:latin typeface="Calibri"/>
                <a:cs typeface="Calibri"/>
              </a:rPr>
              <a:t>Нагрудный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зн</a:t>
            </a:r>
            <a:r>
              <a:rPr sz="1600" spc="185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к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spc="-70" dirty="0">
                <a:latin typeface="Calibri"/>
                <a:cs typeface="Calibri"/>
              </a:rPr>
              <a:t>«</a:t>
            </a:r>
            <a:r>
              <a:rPr sz="1600" spc="204" dirty="0">
                <a:latin typeface="Calibri"/>
                <a:cs typeface="Calibri"/>
              </a:rPr>
              <a:t>За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210" dirty="0">
                <a:latin typeface="Calibri"/>
                <a:cs typeface="Calibri"/>
              </a:rPr>
              <a:t>ве</a:t>
            </a:r>
            <a:r>
              <a:rPr sz="1600" spc="215" dirty="0">
                <a:latin typeface="Calibri"/>
                <a:cs typeface="Calibri"/>
              </a:rPr>
              <a:t>р</a:t>
            </a:r>
            <a:r>
              <a:rPr sz="1600" spc="175" dirty="0">
                <a:latin typeface="Calibri"/>
                <a:cs typeface="Calibri"/>
              </a:rPr>
              <a:t>ность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spc="215" dirty="0">
                <a:latin typeface="Calibri"/>
                <a:cs typeface="Calibri"/>
              </a:rPr>
              <a:t>про</a:t>
            </a:r>
            <a:r>
              <a:rPr sz="1600" spc="240" dirty="0">
                <a:latin typeface="Calibri"/>
                <a:cs typeface="Calibri"/>
              </a:rPr>
              <a:t>ф</a:t>
            </a:r>
            <a:r>
              <a:rPr sz="1600" spc="210" dirty="0">
                <a:latin typeface="Calibri"/>
                <a:cs typeface="Calibri"/>
              </a:rPr>
              <a:t>есси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-70" dirty="0"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68140" y="3653028"/>
            <a:ext cx="1162812" cy="984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253983" y="2228088"/>
            <a:ext cx="1100327" cy="1246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125968" y="3592067"/>
            <a:ext cx="1278635" cy="1162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652761" y="3946350"/>
            <a:ext cx="176276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0" dirty="0">
                <a:latin typeface="Calibri"/>
                <a:cs typeface="Calibri"/>
              </a:rPr>
              <a:t>Нагрудный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зн</a:t>
            </a:r>
            <a:r>
              <a:rPr sz="1600" spc="185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к</a:t>
            </a:r>
            <a:endParaRPr sz="1600" dirty="0">
              <a:latin typeface="Calibri"/>
              <a:cs typeface="Calibri"/>
            </a:endParaRPr>
          </a:p>
          <a:p>
            <a:pPr marL="12700" marR="542290">
              <a:lnSpc>
                <a:spcPct val="100000"/>
              </a:lnSpc>
            </a:pPr>
            <a:r>
              <a:rPr sz="1600" spc="-80" dirty="0">
                <a:latin typeface="Calibri"/>
                <a:cs typeface="Calibri"/>
              </a:rPr>
              <a:t>«</a:t>
            </a:r>
            <a:r>
              <a:rPr sz="1600" spc="254" dirty="0">
                <a:latin typeface="Calibri"/>
                <a:cs typeface="Calibri"/>
              </a:rPr>
              <a:t>П</a:t>
            </a:r>
            <a:r>
              <a:rPr sz="1600" spc="220" dirty="0">
                <a:latin typeface="Calibri"/>
                <a:cs typeface="Calibri"/>
              </a:rPr>
              <a:t>о</a:t>
            </a:r>
            <a:r>
              <a:rPr sz="1600" spc="180" dirty="0">
                <a:latin typeface="Calibri"/>
                <a:cs typeface="Calibri"/>
              </a:rPr>
              <a:t>четн</a:t>
            </a:r>
            <a:r>
              <a:rPr sz="1600" spc="175" dirty="0">
                <a:latin typeface="Calibri"/>
                <a:cs typeface="Calibri"/>
              </a:rPr>
              <a:t>ы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н</a:t>
            </a:r>
            <a:r>
              <a:rPr sz="1600" spc="180" dirty="0">
                <a:latin typeface="Calibri"/>
                <a:cs typeface="Calibri"/>
              </a:rPr>
              <a:t>а</a:t>
            </a:r>
            <a:r>
              <a:rPr sz="1600" spc="160" dirty="0">
                <a:latin typeface="Calibri"/>
                <a:cs typeface="Calibri"/>
              </a:rPr>
              <a:t>ст</a:t>
            </a:r>
            <a:r>
              <a:rPr sz="1600" spc="195" dirty="0">
                <a:latin typeface="Calibri"/>
                <a:cs typeface="Calibri"/>
              </a:rPr>
              <a:t>а</a:t>
            </a:r>
            <a:r>
              <a:rPr sz="1600" spc="210" dirty="0">
                <a:latin typeface="Calibri"/>
                <a:cs typeface="Calibri"/>
              </a:rPr>
              <a:t>вн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175" dirty="0">
                <a:latin typeface="Calibri"/>
                <a:cs typeface="Calibri"/>
              </a:rPr>
              <a:t>к</a:t>
            </a:r>
            <a:r>
              <a:rPr sz="1600" spc="-70" dirty="0">
                <a:latin typeface="Calibri"/>
                <a:cs typeface="Calibri"/>
              </a:rPr>
              <a:t>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23003" y="5093208"/>
            <a:ext cx="1104900" cy="995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393563" y="5245687"/>
            <a:ext cx="210248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00" dirty="0">
                <a:latin typeface="Calibri"/>
                <a:cs typeface="Calibri"/>
              </a:rPr>
              <a:t>Нагрудный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зн</a:t>
            </a:r>
            <a:r>
              <a:rPr sz="1600" spc="185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к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75" dirty="0">
                <a:latin typeface="Calibri"/>
                <a:cs typeface="Calibri"/>
              </a:rPr>
              <a:t>«</a:t>
            </a:r>
            <a:r>
              <a:rPr sz="1600" spc="180" dirty="0">
                <a:latin typeface="Calibri"/>
                <a:cs typeface="Calibri"/>
              </a:rPr>
              <a:t>Мол</a:t>
            </a:r>
            <a:r>
              <a:rPr sz="1600" spc="155" dirty="0">
                <a:latin typeface="Calibri"/>
                <a:cs typeface="Calibri"/>
              </a:rPr>
              <a:t>о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160" dirty="0">
                <a:latin typeface="Calibri"/>
                <a:cs typeface="Calibri"/>
              </a:rPr>
              <a:t>сть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215" dirty="0">
                <a:latin typeface="Calibri"/>
                <a:cs typeface="Calibri"/>
              </a:rPr>
              <a:t>про</a:t>
            </a:r>
            <a:r>
              <a:rPr sz="1600" spc="250" dirty="0">
                <a:latin typeface="Calibri"/>
                <a:cs typeface="Calibri"/>
              </a:rPr>
              <a:t>ф</a:t>
            </a:r>
            <a:r>
              <a:rPr sz="1600" spc="200" dirty="0">
                <a:latin typeface="Calibri"/>
                <a:cs typeface="Calibri"/>
              </a:rPr>
              <a:t>ессион</a:t>
            </a:r>
            <a:r>
              <a:rPr sz="1600" spc="195" dirty="0">
                <a:latin typeface="Calibri"/>
                <a:cs typeface="Calibri"/>
              </a:rPr>
              <a:t>али</a:t>
            </a:r>
            <a:r>
              <a:rPr sz="1600" spc="90" dirty="0">
                <a:latin typeface="Calibri"/>
                <a:cs typeface="Calibri"/>
              </a:rPr>
              <a:t>зм»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2980" y="2313432"/>
            <a:ext cx="955547" cy="1211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935736" y="3726179"/>
            <a:ext cx="1050036" cy="9113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35736" y="5068823"/>
            <a:ext cx="1050036" cy="1060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732776" y="4954523"/>
            <a:ext cx="1812035" cy="1280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434840" y="2327148"/>
            <a:ext cx="678179" cy="1173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0802111" y="85343"/>
            <a:ext cx="1034796" cy="9281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6244" y="1402080"/>
            <a:ext cx="8657844" cy="1795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732276" y="1620011"/>
            <a:ext cx="8235696" cy="1373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777" y="332140"/>
            <a:ext cx="11519408" cy="871855"/>
          </a:xfrm>
          <a:prstGeom prst="rect">
            <a:avLst/>
          </a:prstGeom>
        </p:spPr>
        <p:txBody>
          <a:bodyPr vert="horz" wrap="square" lIns="0" tIns="205370" rIns="0" bIns="0" rtlCol="0">
            <a:spAutoFit/>
          </a:bodyPr>
          <a:lstStyle/>
          <a:p>
            <a:pPr marL="254000">
              <a:lnSpc>
                <a:spcPct val="100000"/>
              </a:lnSpc>
            </a:pPr>
            <a:r>
              <a:rPr sz="4400" spc="670" dirty="0"/>
              <a:t>МЕДАЛЬ</a:t>
            </a:r>
            <a:r>
              <a:rPr sz="4400" spc="204" dirty="0"/>
              <a:t> </a:t>
            </a:r>
            <a:r>
              <a:rPr sz="4400" spc="270" dirty="0"/>
              <a:t>К.Д.</a:t>
            </a:r>
            <a:r>
              <a:rPr sz="4400" spc="195" dirty="0"/>
              <a:t> </a:t>
            </a:r>
            <a:r>
              <a:rPr sz="4400" spc="735" dirty="0"/>
              <a:t>УШИНСКОГО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476244" y="2900172"/>
            <a:ext cx="8657844" cy="2417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732276" y="3118104"/>
            <a:ext cx="8235696" cy="1994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76244" y="5035346"/>
            <a:ext cx="8657844" cy="1558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32276" y="5253228"/>
            <a:ext cx="8235696" cy="11369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89628" y="1684042"/>
            <a:ext cx="7745730" cy="453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ЮТС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ской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Федерац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сла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отн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ков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еятелей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меющ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ученую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степен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ктора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кан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ата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ук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430" dirty="0">
                <a:solidFill>
                  <a:srgbClr val="FFFFFF"/>
                </a:solidFill>
                <a:latin typeface="Calibri"/>
                <a:cs typeface="Calibri"/>
              </a:rPr>
              <a:t>ВНЁСШ</a:t>
            </a:r>
            <a:r>
              <a:rPr sz="2400" b="1" spc="44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4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ЗН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ИТЕЛ</a:t>
            </a: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НЫЙ</a:t>
            </a:r>
            <a:r>
              <a:rPr sz="24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ВК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разра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тку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теори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рии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ук</a:t>
            </a:r>
            <a:endParaRPr sz="1600" dirty="0">
              <a:latin typeface="Calibri"/>
              <a:cs typeface="Calibri"/>
            </a:endParaRPr>
          </a:p>
          <a:p>
            <a:pPr marL="299085" marR="214629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вершенств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мето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буч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спи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раст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ющего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колен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льтурного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нр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вственн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разв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чн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endParaRPr sz="16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раз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аботку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бн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ков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бных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пособи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й,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бн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мето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териа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лов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ОТЫ:</a:t>
            </a:r>
            <a:endParaRPr sz="2400" dirty="0">
              <a:latin typeface="Calibri"/>
              <a:cs typeface="Calibri"/>
            </a:endParaRPr>
          </a:p>
          <a:p>
            <a:pPr marL="12700" marR="400050">
              <a:lnSpc>
                <a:spcPct val="100000"/>
              </a:lnSpc>
              <a:spcBef>
                <a:spcPts val="64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менее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 предс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вля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ющей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8226" y="1620012"/>
            <a:ext cx="2982672" cy="48241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11</a:t>
            </a:fld>
            <a:endParaRPr spc="2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6244" y="1402080"/>
            <a:ext cx="8657844" cy="1991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732276" y="1620011"/>
            <a:ext cx="8235696" cy="1569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370" rIns="0" bIns="0" rtlCol="0">
            <a:spAutoFit/>
          </a:bodyPr>
          <a:lstStyle/>
          <a:p>
            <a:pPr marL="254000">
              <a:lnSpc>
                <a:spcPct val="100000"/>
              </a:lnSpc>
            </a:pPr>
            <a:r>
              <a:rPr sz="4400" spc="670" dirty="0"/>
              <a:t>МЕДАЛЬ</a:t>
            </a:r>
            <a:r>
              <a:rPr sz="4400" spc="204" dirty="0"/>
              <a:t> </a:t>
            </a:r>
            <a:r>
              <a:rPr sz="4400" spc="335" dirty="0"/>
              <a:t>Л.С.</a:t>
            </a:r>
            <a:r>
              <a:rPr sz="4400" spc="204" dirty="0"/>
              <a:t> </a:t>
            </a:r>
            <a:r>
              <a:rPr sz="4400" spc="755" dirty="0"/>
              <a:t>ВЫГО</a:t>
            </a:r>
            <a:r>
              <a:rPr sz="4400" spc="610" dirty="0"/>
              <a:t>Т</a:t>
            </a:r>
            <a:r>
              <a:rPr sz="4400" spc="730" dirty="0"/>
              <a:t>СКОГО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493008" y="3116579"/>
            <a:ext cx="8656320" cy="2214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749040" y="3334511"/>
            <a:ext cx="8234171" cy="1792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93008" y="5055171"/>
            <a:ext cx="8656320" cy="1557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749040" y="5273040"/>
            <a:ext cx="8234171" cy="1135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89628" y="1684042"/>
            <a:ext cx="7762240" cy="4533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ЮТС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20955">
              <a:lnSpc>
                <a:spcPct val="100000"/>
              </a:lnSpc>
              <a:spcBef>
                <a:spcPts val="640"/>
              </a:spcBef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ской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Федерац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сла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отн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ков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еятелей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меющ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ученую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степен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ктора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ед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кан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ата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ук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ВНЁС</a:t>
            </a:r>
            <a:r>
              <a:rPr sz="2400" b="1" spc="63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ИЕ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ЗНА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ЕЛ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НЫЙ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Д:</a:t>
            </a:r>
            <a:endParaRPr sz="2400" dirty="0">
              <a:latin typeface="Calibri"/>
              <a:cs typeface="Calibri"/>
            </a:endParaRPr>
          </a:p>
          <a:p>
            <a:pPr marL="316865" indent="-287020">
              <a:lnSpc>
                <a:spcPct val="100000"/>
              </a:lnSpc>
              <a:spcBef>
                <a:spcPts val="475"/>
              </a:spcBef>
              <a:buClr>
                <a:srgbClr val="FFFFFF"/>
              </a:buClr>
              <a:buFont typeface="Wingdings"/>
              <a:buChar char=""/>
              <a:tabLst>
                <a:tab pos="316865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развити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ульт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рн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ист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ричес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ого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дхо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да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пси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хологи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31686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865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разра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тку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теори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рии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ук</a:t>
            </a:r>
            <a:endParaRPr sz="1600" dirty="0">
              <a:latin typeface="Calibri"/>
              <a:cs typeface="Calibri"/>
            </a:endParaRPr>
          </a:p>
          <a:p>
            <a:pPr marL="316865" marR="508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865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вершенств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мето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гоги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ческо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ческо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endParaRPr sz="1600" dirty="0">
              <a:latin typeface="Calibri"/>
              <a:cs typeface="Calibri"/>
            </a:endParaRPr>
          </a:p>
          <a:p>
            <a:pPr marL="31686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865" algn="l"/>
              </a:tabLst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учн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мето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ческо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бес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ечен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пси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ческо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жки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ОТЫ:</a:t>
            </a:r>
            <a:endParaRPr sz="2400" dirty="0">
              <a:latin typeface="Calibri"/>
              <a:cs typeface="Calibri"/>
            </a:endParaRPr>
          </a:p>
          <a:p>
            <a:pPr marL="12700" marR="416559">
              <a:lnSpc>
                <a:spcPct val="100000"/>
              </a:lnSpc>
              <a:spcBef>
                <a:spcPts val="64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менее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бл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пс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хо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лог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чески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 предс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вля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ющей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000" y="1620010"/>
            <a:ext cx="2779140" cy="47884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12</a:t>
            </a:fld>
            <a:endParaRPr spc="2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1786127"/>
            <a:ext cx="8656320" cy="14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95700" y="2004060"/>
            <a:ext cx="8234172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56432" y="4613211"/>
            <a:ext cx="8656319" cy="1652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695700" y="5040227"/>
            <a:ext cx="8234172" cy="12298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820666" y="5174840"/>
            <a:ext cx="7865745" cy="89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ДЕНИЯ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НЕОБХОД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НАЛИ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46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четн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амот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нпросвещен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сключен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гогов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жем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свыше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</a:rPr>
              <a:t>лет)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56432" y="3066288"/>
            <a:ext cx="8656319" cy="1558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712464" y="3511297"/>
            <a:ext cx="8234172" cy="1136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830681" y="2062841"/>
            <a:ext cx="7802245" cy="255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ЮТ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Я: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тн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ций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осуществл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270" dirty="0">
                <a:solidFill>
                  <a:srgbClr val="FFFFFF"/>
                </a:solidFill>
                <a:latin typeface="Calibri"/>
                <a:cs typeface="Calibri"/>
              </a:rPr>
              <a:t>ющ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еятельн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сть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образова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ОТЫ: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сф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лее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Calibri"/>
                <a:cs typeface="Calibri"/>
              </a:rPr>
              <a:t>лет,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исле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предс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вля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ющей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pc="550" dirty="0"/>
              <a:t>ПОЧЕТНЫЙ</a:t>
            </a:r>
            <a:r>
              <a:rPr spc="140" dirty="0"/>
              <a:t> </a:t>
            </a:r>
            <a:r>
              <a:rPr spc="525" dirty="0"/>
              <a:t>РАБОТНИК</a:t>
            </a:r>
            <a:r>
              <a:rPr spc="120" dirty="0"/>
              <a:t> </a:t>
            </a:r>
            <a:r>
              <a:rPr spc="625" dirty="0"/>
              <a:t>СФЕРЫ</a:t>
            </a:r>
            <a:r>
              <a:rPr spc="160" dirty="0"/>
              <a:t> </a:t>
            </a:r>
            <a:r>
              <a:rPr spc="540" dirty="0"/>
              <a:t>ОБРАЗОВА</a:t>
            </a:r>
            <a:r>
              <a:rPr spc="570" dirty="0"/>
              <a:t>Н</a:t>
            </a:r>
            <a:r>
              <a:rPr spc="509" dirty="0"/>
              <a:t>ИЯ</a:t>
            </a:r>
          </a:p>
          <a:p>
            <a:pPr marL="12700">
              <a:lnSpc>
                <a:spcPts val="3650"/>
              </a:lnSpc>
            </a:pPr>
            <a:r>
              <a:rPr spc="555" dirty="0"/>
              <a:t>РОССИЙСК</a:t>
            </a:r>
            <a:r>
              <a:rPr spc="635" dirty="0"/>
              <a:t>О</a:t>
            </a:r>
            <a:r>
              <a:rPr spc="540" dirty="0"/>
              <a:t>Й</a:t>
            </a:r>
            <a:r>
              <a:rPr spc="120" dirty="0"/>
              <a:t> </a:t>
            </a:r>
            <a:r>
              <a:rPr spc="555" dirty="0"/>
              <a:t>ФЕДЕР</a:t>
            </a:r>
            <a:r>
              <a:rPr spc="565" dirty="0"/>
              <a:t>А</a:t>
            </a:r>
            <a:r>
              <a:rPr spc="540" dirty="0"/>
              <a:t>ЦИИ</a:t>
            </a:r>
          </a:p>
        </p:txBody>
      </p:sp>
      <p:sp>
        <p:nvSpPr>
          <p:cNvPr id="16" name="object 16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13</a:t>
            </a:fld>
            <a:endParaRPr spc="21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0933" y="2004060"/>
            <a:ext cx="3029965" cy="4362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object 11"/>
          <p:cNvSpPr/>
          <p:nvPr/>
        </p:nvSpPr>
        <p:spPr>
          <a:xfrm>
            <a:off x="448690" y="2498895"/>
            <a:ext cx="2879725" cy="28351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1786127"/>
            <a:ext cx="8656320" cy="1961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95700" y="2004060"/>
            <a:ext cx="8234172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39667" y="4853990"/>
            <a:ext cx="8656320" cy="1653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695700" y="5071871"/>
            <a:ext cx="8234172" cy="1231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39667" y="3521964"/>
            <a:ext cx="8656320" cy="15574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95700" y="3739896"/>
            <a:ext cx="8234172" cy="1135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36034" y="2067594"/>
            <a:ext cx="7865745" cy="406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ЮТ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Я:</a:t>
            </a:r>
            <a:endParaRPr sz="2400" dirty="0">
              <a:latin typeface="Calibri"/>
              <a:cs typeface="Calibri"/>
            </a:endParaRPr>
          </a:p>
          <a:p>
            <a:pPr marL="28575" marR="22225">
              <a:lnSpc>
                <a:spcPct val="100000"/>
              </a:lnSpc>
              <a:spcBef>
                <a:spcPts val="640"/>
              </a:spcBef>
            </a:pP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тн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ций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осуществл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270" dirty="0">
                <a:solidFill>
                  <a:srgbClr val="FFFFFF"/>
                </a:solidFill>
                <a:latin typeface="Calibri"/>
                <a:cs typeface="Calibri"/>
              </a:rPr>
              <a:t>ющ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еятельн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сть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восп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ит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я,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пе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печи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ьства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отн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шении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несовер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шенно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тни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н,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жки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защ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буч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70" dirty="0">
                <a:solidFill>
                  <a:srgbClr val="FFFFFF"/>
                </a:solidFill>
                <a:latin typeface="Calibri"/>
                <a:cs typeface="Calibri"/>
              </a:rPr>
              <a:t>ющ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хся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ательных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орган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ций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мол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ежно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образова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олее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ет,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том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дст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вляющей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ДЕН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НЕОБ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ОД</a:t>
            </a: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НАЛ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70" dirty="0">
                <a:solidFill>
                  <a:srgbClr val="FFFFFF"/>
                </a:solidFill>
                <a:latin typeface="Calibri"/>
                <a:cs typeface="Calibri"/>
              </a:rPr>
              <a:t>Е: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40"/>
              </a:spcBef>
            </a:pP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четн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амот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нпросвещен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сключен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гогов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жем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свыше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ле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ts val="3650"/>
              </a:lnSpc>
            </a:pPr>
            <a:r>
              <a:rPr spc="550" dirty="0"/>
              <a:t>ПОЧЕТНЫЙ</a:t>
            </a:r>
            <a:r>
              <a:rPr spc="140" dirty="0"/>
              <a:t> </a:t>
            </a:r>
            <a:r>
              <a:rPr spc="525" dirty="0"/>
              <a:t>РАБОТНИК</a:t>
            </a:r>
            <a:r>
              <a:rPr spc="120" dirty="0"/>
              <a:t> </a:t>
            </a:r>
            <a:r>
              <a:rPr spc="625" dirty="0"/>
              <a:t>СФЕРЫ</a:t>
            </a:r>
            <a:r>
              <a:rPr spc="160" dirty="0"/>
              <a:t> </a:t>
            </a:r>
            <a:r>
              <a:rPr spc="535" dirty="0"/>
              <a:t>ВОСПИТАНИЯ</a:t>
            </a:r>
          </a:p>
          <a:p>
            <a:pPr marL="165100">
              <a:lnSpc>
                <a:spcPts val="3650"/>
              </a:lnSpc>
            </a:pPr>
            <a:r>
              <a:rPr spc="500" dirty="0"/>
              <a:t>ДЕТЕЙ</a:t>
            </a:r>
            <a:r>
              <a:rPr spc="145" dirty="0"/>
              <a:t> </a:t>
            </a:r>
            <a:r>
              <a:rPr spc="540" dirty="0"/>
              <a:t>И</a:t>
            </a:r>
            <a:r>
              <a:rPr spc="160" dirty="0"/>
              <a:t> </a:t>
            </a:r>
            <a:r>
              <a:rPr spc="470" dirty="0"/>
              <a:t>МО</a:t>
            </a:r>
            <a:r>
              <a:rPr spc="370" dirty="0"/>
              <a:t>Л</a:t>
            </a:r>
            <a:r>
              <a:rPr spc="550" dirty="0"/>
              <a:t>ОДЕЖИ</a:t>
            </a:r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fld id="{81D60167-4931-47E6-BA6A-407CBD079E47}" type="slidenum">
              <a:rPr spc="210" dirty="0"/>
              <a:t>14</a:t>
            </a:fld>
            <a:endParaRPr spc="21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0933" y="2004060"/>
            <a:ext cx="3029965" cy="4440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4"/>
          <p:cNvSpPr/>
          <p:nvPr/>
        </p:nvSpPr>
        <p:spPr>
          <a:xfrm>
            <a:off x="396750" y="2800351"/>
            <a:ext cx="2994149" cy="26380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6620" y="1370075"/>
            <a:ext cx="8657844" cy="1678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92652" y="1588008"/>
            <a:ext cx="8235696" cy="1255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36620" y="3636225"/>
            <a:ext cx="8657844" cy="2958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692652" y="3854196"/>
            <a:ext cx="8235696" cy="2535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36620" y="2857525"/>
            <a:ext cx="8657844" cy="9753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92652" y="3075432"/>
            <a:ext cx="8235696" cy="553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3833240" y="1652038"/>
            <a:ext cx="7870190" cy="460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ЮТС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15595" indent="-286385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Wingdings"/>
              <a:buChar char=""/>
              <a:tabLst>
                <a:tab pos="316230" algn="l"/>
              </a:tabLst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ской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Федерац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31559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230" algn="l"/>
              </a:tabLst>
            </a:pP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стра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endParaRPr sz="1600" dirty="0">
              <a:latin typeface="Calibri"/>
              <a:cs typeface="Calibri"/>
            </a:endParaRPr>
          </a:p>
          <a:p>
            <a:pPr marL="31559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6230" algn="l"/>
              </a:tabLst>
            </a:pP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ца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без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граж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нст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 indent="17145">
              <a:lnSpc>
                <a:spcPct val="100000"/>
              </a:lnSpc>
            </a:pPr>
            <a:r>
              <a:rPr sz="2400" b="1" spc="400" dirty="0">
                <a:solidFill>
                  <a:srgbClr val="FFFFFF"/>
                </a:solidFill>
                <a:latin typeface="Calibri"/>
                <a:cs typeface="Calibri"/>
              </a:rPr>
              <a:t>ТРЕБОВАНИЯ</a:t>
            </a:r>
            <a:r>
              <a:rPr sz="24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СТА</a:t>
            </a:r>
            <a:r>
              <a:rPr sz="2400" b="1" spc="54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ПРЕДЪ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ВЛ</a:t>
            </a:r>
            <a:r>
              <a:rPr sz="2400" b="1" spc="37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ЮТСЯ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ДЕНИЕ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2400" b="1" spc="4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ЗВОДИТ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40" dirty="0">
                <a:solidFill>
                  <a:srgbClr val="FFFFFF"/>
                </a:solidFill>
                <a:latin typeface="Calibri"/>
                <a:cs typeface="Calibri"/>
              </a:rPr>
              <a:t>ЗА:</a:t>
            </a:r>
            <a:endParaRPr sz="2400" dirty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645"/>
              </a:spcBef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ческу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ат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иа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льную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нема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териа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льную</a:t>
            </a:r>
            <a:r>
              <a:rPr sz="15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благ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ител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ьную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щь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гани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ведении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тий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ло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500" dirty="0">
              <a:latin typeface="Calibri"/>
              <a:cs typeface="Calibri"/>
            </a:endParaRPr>
          </a:p>
          <a:p>
            <a:pPr marL="299085" marR="20002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личн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фи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нан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вую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иную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щь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рга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иза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иям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уще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твляющим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бр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тельную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деятел</a:t>
            </a:r>
            <a:r>
              <a:rPr sz="1500" spc="130" dirty="0">
                <a:solidFill>
                  <a:srgbClr val="FFFFFF"/>
                </a:solidFill>
                <a:latin typeface="Calibri"/>
                <a:cs typeface="Calibri"/>
              </a:rPr>
              <a:t>ьность,</a:t>
            </a:r>
            <a:r>
              <a:rPr sz="1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ви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тии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ат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иа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льн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тех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иче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ба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ание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жк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отдельным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бу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аю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щи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ся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пи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анн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ика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endParaRPr sz="1500" dirty="0">
              <a:latin typeface="Calibri"/>
              <a:cs typeface="Calibri"/>
            </a:endParaRPr>
          </a:p>
          <a:p>
            <a:pPr marL="299085" marR="105600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99720" algn="l"/>
              </a:tabLst>
            </a:pP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чн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материальн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ематериальн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уч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аст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рабо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тке</a:t>
            </a:r>
            <a:r>
              <a:rPr sz="1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ак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еск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еал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гр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жк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иа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льно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неза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щищенных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дежи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231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535" dirty="0"/>
              <a:t>ЗА</a:t>
            </a:r>
            <a:r>
              <a:rPr spc="160" dirty="0"/>
              <a:t> </a:t>
            </a:r>
            <a:r>
              <a:rPr spc="475" dirty="0"/>
              <a:t>М</a:t>
            </a:r>
            <a:r>
              <a:rPr spc="335" dirty="0"/>
              <a:t>И</a:t>
            </a:r>
            <a:r>
              <a:rPr spc="525" dirty="0"/>
              <a:t>ЛОСЕР</a:t>
            </a:r>
            <a:r>
              <a:rPr spc="625" dirty="0"/>
              <a:t>Д</a:t>
            </a:r>
            <a:r>
              <a:rPr spc="565" dirty="0"/>
              <a:t>ИЕ</a:t>
            </a:r>
            <a:r>
              <a:rPr spc="145" dirty="0"/>
              <a:t> </a:t>
            </a:r>
            <a:r>
              <a:rPr spc="540" dirty="0"/>
              <a:t>И</a:t>
            </a:r>
            <a:r>
              <a:rPr spc="160" dirty="0"/>
              <a:t> </a:t>
            </a:r>
            <a:r>
              <a:rPr spc="530" dirty="0"/>
              <a:t>БЛ</a:t>
            </a:r>
            <a:r>
              <a:rPr spc="525" dirty="0"/>
              <a:t>А</a:t>
            </a:r>
            <a:r>
              <a:rPr spc="480" dirty="0"/>
              <a:t>ГОТВ</a:t>
            </a:r>
            <a:r>
              <a:rPr spc="610" dirty="0"/>
              <a:t>О</a:t>
            </a:r>
            <a:r>
              <a:rPr spc="515" dirty="0"/>
              <a:t>РИТЕЛЬ</a:t>
            </a:r>
            <a:r>
              <a:rPr spc="570" dirty="0"/>
              <a:t>Н</a:t>
            </a:r>
            <a:r>
              <a:rPr spc="645" dirty="0"/>
              <a:t>О</a:t>
            </a:r>
            <a:r>
              <a:rPr spc="509" dirty="0"/>
              <a:t>С</a:t>
            </a:r>
            <a:r>
              <a:rPr spc="450" dirty="0"/>
              <a:t>ТЬ</a:t>
            </a:r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0" dirty="0"/>
              <a:t>15</a:t>
            </a:fld>
            <a:endParaRPr spc="18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0933" y="1588008"/>
            <a:ext cx="3029965" cy="485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object 14"/>
          <p:cNvSpPr/>
          <p:nvPr/>
        </p:nvSpPr>
        <p:spPr>
          <a:xfrm>
            <a:off x="433468" y="2311906"/>
            <a:ext cx="2905616" cy="32506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9667" y="1691639"/>
            <a:ext cx="8656320" cy="1299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95700" y="1909572"/>
            <a:ext cx="8234172" cy="87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39667" y="4468329"/>
            <a:ext cx="8656320" cy="1664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698631" y="5046300"/>
            <a:ext cx="8234172" cy="1242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439667" y="2929127"/>
            <a:ext cx="8656320" cy="1601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79244" y="3377196"/>
            <a:ext cx="8234172" cy="1179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836034" y="1973360"/>
            <a:ext cx="7820659" cy="4247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ЮТ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Я:</a:t>
            </a:r>
            <a:endParaRPr sz="2400" dirty="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640"/>
              </a:spcBef>
            </a:pP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лучш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вн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ки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ло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ежи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90"/>
              </a:spcBef>
            </a:pP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образова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олее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ет,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том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года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дст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вляющей</a:t>
            </a:r>
            <a:endParaRPr sz="1600" dirty="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</a:pP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ДЕНИЯ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НЕОБХОД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МО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20" dirty="0">
                <a:solidFill>
                  <a:srgbClr val="FFFFFF"/>
                </a:solidFill>
                <a:latin typeface="Calibri"/>
                <a:cs typeface="Calibri"/>
              </a:rPr>
              <a:t>НАЛИ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2400" b="1" spc="46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ведомственной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Минп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росвещ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Росси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(за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искл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чением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пед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гогов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жем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ты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бра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зов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свыше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40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35" dirty="0">
                <a:solidFill>
                  <a:srgbClr val="FFFFFF"/>
                </a:solidFill>
                <a:latin typeface="Calibri"/>
                <a:cs typeface="Calibri"/>
              </a:rPr>
              <a:t>лет)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231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550" dirty="0"/>
              <a:t>ПОЧЕТНЫЙ</a:t>
            </a:r>
            <a:r>
              <a:rPr spc="140" dirty="0"/>
              <a:t> </a:t>
            </a:r>
            <a:r>
              <a:rPr spc="585" dirty="0"/>
              <a:t>Н</a:t>
            </a:r>
            <a:r>
              <a:rPr spc="550" dirty="0"/>
              <a:t>А</a:t>
            </a:r>
            <a:r>
              <a:rPr spc="520" dirty="0"/>
              <a:t>С</a:t>
            </a:r>
            <a:r>
              <a:rPr spc="495" dirty="0"/>
              <a:t>Т</a:t>
            </a:r>
            <a:r>
              <a:rPr spc="560" dirty="0"/>
              <a:t>АВ</a:t>
            </a:r>
            <a:r>
              <a:rPr spc="590" dirty="0"/>
              <a:t>Н</a:t>
            </a:r>
            <a:r>
              <a:rPr spc="520" dirty="0"/>
              <a:t>ИК</a:t>
            </a:r>
          </a:p>
        </p:txBody>
      </p:sp>
      <p:sp>
        <p:nvSpPr>
          <p:cNvPr id="15" name="object 15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180" dirty="0"/>
              <a:t>16</a:t>
            </a:fld>
            <a:endParaRPr spc="18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0933" y="2004060"/>
            <a:ext cx="3029965" cy="4440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object 12"/>
          <p:cNvSpPr/>
          <p:nvPr/>
        </p:nvSpPr>
        <p:spPr>
          <a:xfrm>
            <a:off x="476418" y="2762217"/>
            <a:ext cx="2867236" cy="26696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3617976" y="4184903"/>
            <a:ext cx="8234172" cy="882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573018" y="5184647"/>
            <a:ext cx="8234172" cy="1536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361944" y="1258824"/>
            <a:ext cx="8656320" cy="3014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17976" y="1476755"/>
            <a:ext cx="8234172" cy="2592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751354" y="1959488"/>
            <a:ext cx="7685405" cy="454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500" spc="24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endParaRPr sz="1500" dirty="0">
              <a:latin typeface="Calibri"/>
              <a:cs typeface="Calibri"/>
            </a:endParaRPr>
          </a:p>
          <a:p>
            <a:pPr marL="315595" marR="508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200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1500" spc="175" dirty="0">
                <a:solidFill>
                  <a:schemeClr val="bg1"/>
                </a:solidFill>
                <a:latin typeface="Calibri"/>
                <a:cs typeface="Calibri"/>
              </a:rPr>
              <a:t>ре</a:t>
            </a:r>
            <a:r>
              <a:rPr sz="1500" spc="185" dirty="0">
                <a:solidFill>
                  <a:schemeClr val="bg1"/>
                </a:solidFill>
                <a:latin typeface="Calibri"/>
                <a:cs typeface="Calibri"/>
              </a:rPr>
              <a:t>д</a:t>
            </a:r>
            <a:r>
              <a:rPr sz="1500" spc="200" dirty="0">
                <a:solidFill>
                  <a:schemeClr val="bg1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chemeClr val="bg1"/>
                </a:solidFill>
                <a:latin typeface="Calibri"/>
                <a:cs typeface="Calibri"/>
              </a:rPr>
              <a:t>е</a:t>
            </a:r>
            <a:r>
              <a:rPr sz="1500" spc="140" dirty="0">
                <a:solidFill>
                  <a:schemeClr val="bg1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тве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твующе</a:t>
            </a:r>
            <a:r>
              <a:rPr sz="1500" spc="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ополни</a:t>
            </a:r>
            <a:r>
              <a:rPr sz="1500" spc="1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ого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роф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иона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ого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образо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ия,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роф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иона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ого</a:t>
            </a:r>
            <a:r>
              <a:rPr sz="15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буче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500" dirty="0">
              <a:latin typeface="Calibri"/>
              <a:cs typeface="Calibri"/>
            </a:endParaRPr>
          </a:p>
          <a:p>
            <a:pPr marL="315595" marR="27305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полнит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ет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взр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00" dirty="0">
                <a:solidFill>
                  <a:srgbClr val="FFFFFF"/>
                </a:solidFill>
                <a:latin typeface="Calibri"/>
                <a:cs typeface="Calibri"/>
              </a:rPr>
              <a:t>лых,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пи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ания,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попечит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тва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ше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верш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ле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граж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endParaRPr sz="1500" dirty="0">
              <a:latin typeface="Calibri"/>
              <a:cs typeface="Calibri"/>
            </a:endParaRPr>
          </a:p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дд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ержки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соц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ащиты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бучающихся</a:t>
            </a:r>
            <a:endParaRPr sz="1500" dirty="0">
              <a:latin typeface="Calibri"/>
              <a:cs typeface="Calibri"/>
            </a:endParaRPr>
          </a:p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азанию</a:t>
            </a:r>
            <a:r>
              <a:rPr sz="1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госу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арств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правлен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ию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государств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ым</a:t>
            </a:r>
            <a:endParaRPr sz="1500" dirty="0">
              <a:latin typeface="Calibri"/>
              <a:cs typeface="Calibri"/>
            </a:endParaRPr>
          </a:p>
          <a:p>
            <a:pPr marL="314960">
              <a:lnSpc>
                <a:spcPct val="100000"/>
              </a:lnSpc>
            </a:pP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имущ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твом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рос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26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endParaRPr sz="1500" dirty="0">
              <a:latin typeface="Calibri"/>
              <a:cs typeface="Calibri"/>
            </a:endParaRPr>
          </a:p>
          <a:p>
            <a:pPr marL="60960">
              <a:lnSpc>
                <a:spcPts val="2755"/>
              </a:lnSpc>
              <a:spcBef>
                <a:spcPts val="1295"/>
              </a:spcBef>
            </a:pP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</a:pP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тветств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ующей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сф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еятельн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сле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дст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вляющей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наг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аж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ению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органи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заци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(о</a:t>
            </a:r>
            <a:r>
              <a:rPr sz="1600" spc="27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е)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ДЕНИЯ</a:t>
            </a: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НЕОБХОД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75" dirty="0">
                <a:solidFill>
                  <a:srgbClr val="FFFFFF"/>
                </a:solidFill>
                <a:latin typeface="Calibri"/>
                <a:cs typeface="Calibri"/>
              </a:rPr>
              <a:t>МО:</a:t>
            </a:r>
            <a:endParaRPr sz="2400" dirty="0">
              <a:latin typeface="Calibri"/>
              <a:cs typeface="Calibri"/>
            </a:endParaRPr>
          </a:p>
          <a:p>
            <a:pPr marL="12700" marR="194310">
              <a:lnSpc>
                <a:spcPct val="100000"/>
              </a:lnSpc>
              <a:spcBef>
                <a:spcPts val="645"/>
              </a:spcBef>
            </a:pP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аличие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мств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награды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26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ераль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рга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полнит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власти,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ранее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уще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твлявше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функ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26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(кр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работ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ник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в,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таж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сф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4694" y="1541179"/>
            <a:ext cx="67043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НАГР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0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434" dirty="0">
                <a:solidFill>
                  <a:srgbClr val="FFFFFF"/>
                </a:solidFill>
                <a:latin typeface="Calibri"/>
                <a:cs typeface="Calibri"/>
              </a:rPr>
              <a:t>ЮТ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РАБ</a:t>
            </a:r>
            <a:r>
              <a:rPr sz="2400" b="1" spc="459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380" dirty="0">
                <a:solidFill>
                  <a:srgbClr val="FFFFFF"/>
                </a:solidFill>
                <a:latin typeface="Calibri"/>
                <a:cs typeface="Calibri"/>
              </a:rPr>
              <a:t>ТНИ</a:t>
            </a:r>
            <a:r>
              <a:rPr sz="2400" b="1" spc="34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60" dirty="0">
                <a:solidFill>
                  <a:srgbClr val="FFFFFF"/>
                </a:solidFill>
                <a:latin typeface="Calibri"/>
                <a:cs typeface="Calibri"/>
              </a:rPr>
              <a:t>СФЕРЕ: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231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535" dirty="0"/>
              <a:t>ЗА</a:t>
            </a:r>
            <a:r>
              <a:rPr spc="160" dirty="0"/>
              <a:t> </a:t>
            </a:r>
            <a:r>
              <a:rPr spc="555" dirty="0"/>
              <a:t>ВЕР</a:t>
            </a:r>
            <a:r>
              <a:rPr spc="655" dirty="0"/>
              <a:t>Н</a:t>
            </a:r>
            <a:r>
              <a:rPr spc="645" dirty="0"/>
              <a:t>О</a:t>
            </a:r>
            <a:r>
              <a:rPr spc="509" dirty="0"/>
              <a:t>С</a:t>
            </a:r>
            <a:r>
              <a:rPr spc="450" dirty="0"/>
              <a:t>ТЬ</a:t>
            </a:r>
            <a:r>
              <a:rPr spc="160" dirty="0"/>
              <a:t> </a:t>
            </a:r>
            <a:r>
              <a:rPr spc="570" dirty="0"/>
              <a:t>П</a:t>
            </a:r>
            <a:r>
              <a:rPr spc="615" dirty="0"/>
              <a:t>РОФЕ</a:t>
            </a:r>
            <a:r>
              <a:rPr spc="545" dirty="0"/>
              <a:t>С</a:t>
            </a:r>
            <a:r>
              <a:rPr spc="565" dirty="0"/>
              <a:t>СИИ</a:t>
            </a:r>
          </a:p>
        </p:txBody>
      </p:sp>
      <p:sp>
        <p:nvSpPr>
          <p:cNvPr id="16" name="object 16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1719052" y="6366293"/>
            <a:ext cx="1339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40" dirty="0">
                <a:solidFill>
                  <a:srgbClr val="7E7E7E"/>
                </a:solidFill>
                <a:latin typeface="Calibri"/>
                <a:cs typeface="Calibri"/>
              </a:rPr>
              <a:t>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8310" y="6455366"/>
            <a:ext cx="279273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свыше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ле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933" y="1484939"/>
            <a:ext cx="3029965" cy="518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517333" y="2488692"/>
            <a:ext cx="2798763" cy="27828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3683508" y="4671059"/>
            <a:ext cx="8235696" cy="882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3427476" y="1744979"/>
            <a:ext cx="8657844" cy="3014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83508" y="1962911"/>
            <a:ext cx="8235696" cy="259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824478" y="2448197"/>
            <a:ext cx="7683500" cy="303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1500" spc="24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образо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500" dirty="0">
              <a:latin typeface="Calibri"/>
              <a:cs typeface="Calibri"/>
            </a:endParaRPr>
          </a:p>
          <a:p>
            <a:pPr marL="315595" marR="5080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оо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тве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твующе</a:t>
            </a:r>
            <a:r>
              <a:rPr sz="1500" spc="1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полнит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вания,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аль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буче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endParaRPr sz="1500" dirty="0">
              <a:latin typeface="Calibri"/>
              <a:cs typeface="Calibri"/>
            </a:endParaRPr>
          </a:p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полнит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браз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вания</a:t>
            </a:r>
            <a:r>
              <a:rPr sz="15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2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ет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взр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00" dirty="0">
                <a:solidFill>
                  <a:srgbClr val="FFFFFF"/>
                </a:solidFill>
                <a:latin typeface="Calibri"/>
                <a:cs typeface="Calibri"/>
              </a:rPr>
              <a:t>лых,</a:t>
            </a:r>
            <a:r>
              <a:rPr sz="1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пи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ания,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500" dirty="0">
              <a:latin typeface="Calibri"/>
              <a:cs typeface="Calibri"/>
            </a:endParaRPr>
          </a:p>
          <a:p>
            <a:pPr marL="315595">
              <a:lnSpc>
                <a:spcPct val="100000"/>
              </a:lnSpc>
            </a:pPr>
            <a:r>
              <a:rPr sz="1500" spc="2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оп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ечит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500" spc="14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0" dirty="0">
                <a:solidFill>
                  <a:srgbClr val="FFFFFF"/>
                </a:solidFill>
                <a:latin typeface="Calibri"/>
                <a:cs typeface="Calibri"/>
              </a:rPr>
              <a:t>тва</a:t>
            </a:r>
            <a:r>
              <a:rPr sz="1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оше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оверш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олетн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раж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endParaRPr sz="1500" dirty="0">
              <a:latin typeface="Calibri"/>
              <a:cs typeface="Calibri"/>
            </a:endParaRPr>
          </a:p>
          <a:p>
            <a:pPr marL="315595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под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ержки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соц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иальн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ащиты</a:t>
            </a:r>
            <a:r>
              <a:rPr sz="1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бучающихся</a:t>
            </a:r>
            <a:endParaRPr sz="1500" dirty="0">
              <a:latin typeface="Calibri"/>
              <a:cs typeface="Calibri"/>
            </a:endParaRPr>
          </a:p>
          <a:p>
            <a:pPr marL="315595" marR="410209" indent="-28702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15595" algn="l"/>
              </a:tabLst>
            </a:pP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азанию</a:t>
            </a:r>
            <a:r>
              <a:rPr sz="1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госу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арств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500" spc="195" dirty="0">
                <a:solidFill>
                  <a:srgbClr val="FFFFFF"/>
                </a:solidFill>
                <a:latin typeface="Calibri"/>
                <a:cs typeface="Calibri"/>
              </a:rPr>
              <a:t>правлен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ию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государств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500" spc="170" dirty="0">
                <a:solidFill>
                  <a:srgbClr val="FFFFFF"/>
                </a:solidFill>
                <a:latin typeface="Calibri"/>
                <a:cs typeface="Calibri"/>
              </a:rPr>
              <a:t>ым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иму</a:t>
            </a:r>
            <a:r>
              <a:rPr sz="1500" spc="240" dirty="0">
                <a:solidFill>
                  <a:srgbClr val="FFFFFF"/>
                </a:solidFill>
                <a:latin typeface="Calibri"/>
                <a:cs typeface="Calibri"/>
              </a:rPr>
              <a:t>ще</a:t>
            </a:r>
            <a:r>
              <a:rPr sz="1500" spc="15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твом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500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29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нпрос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ве</a:t>
            </a:r>
            <a:r>
              <a:rPr sz="1500" spc="26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500" spc="1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1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204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2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20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500" spc="215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endParaRPr sz="1500" dirty="0">
              <a:latin typeface="Calibri"/>
              <a:cs typeface="Calibri"/>
            </a:endParaRPr>
          </a:p>
          <a:p>
            <a:pPr marL="60960">
              <a:lnSpc>
                <a:spcPts val="2755"/>
              </a:lnSpc>
              <a:spcBef>
                <a:spcPts val="1290"/>
              </a:spcBef>
            </a:pPr>
            <a:r>
              <a:rPr sz="2400" b="1" spc="35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5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4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</a:pP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го</a:t>
            </a:r>
            <a:r>
              <a:rPr sz="1600" spc="2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0" dirty="0">
                <a:solidFill>
                  <a:srgbClr val="FFFFFF"/>
                </a:solidFill>
                <a:latin typeface="Calibri"/>
                <a:cs typeface="Calibri"/>
              </a:rPr>
              <a:t>предс</a:t>
            </a:r>
            <a:r>
              <a:rPr sz="1600" spc="145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вля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ющей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жд</a:t>
            </a:r>
            <a:r>
              <a:rPr sz="1600" spc="204" dirty="0">
                <a:solidFill>
                  <a:srgbClr val="FFFFFF"/>
                </a:solidFill>
                <a:latin typeface="Calibri"/>
                <a:cs typeface="Calibri"/>
              </a:rPr>
              <a:t>ени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150" dirty="0">
                <a:solidFill>
                  <a:srgbClr val="FFFFFF"/>
                </a:solidFill>
                <a:latin typeface="Calibri"/>
                <a:cs typeface="Calibri"/>
              </a:rPr>
              <a:t>ане)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тветств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ующей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сф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220" dirty="0">
                <a:solidFill>
                  <a:srgbClr val="FFFFFF"/>
                </a:solidFill>
                <a:latin typeface="Calibri"/>
                <a:cs typeface="Calibri"/>
              </a:rPr>
              <a:t>ре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еятельн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90" dirty="0">
                <a:solidFill>
                  <a:srgbClr val="FFFFFF"/>
                </a:solidFill>
                <a:latin typeface="Calibri"/>
                <a:cs typeface="Calibri"/>
              </a:rPr>
              <a:t>сти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0860" y="2027577"/>
            <a:ext cx="6702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ЮТСЯ</a:t>
            </a:r>
            <a:r>
              <a:rPr sz="24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РАБОТНИ</a:t>
            </a: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54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2400" b="1" spc="310" dirty="0">
                <a:solidFill>
                  <a:srgbClr val="FFFFFF"/>
                </a:solidFill>
                <a:latin typeface="Calibri"/>
                <a:cs typeface="Calibri"/>
              </a:rPr>
              <a:t>ЕРЕ: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7476" y="5452871"/>
            <a:ext cx="8657844" cy="9603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683508" y="5670803"/>
            <a:ext cx="8235696" cy="5379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7231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pc="470" dirty="0"/>
              <a:t>МОЛОД</a:t>
            </a:r>
            <a:r>
              <a:rPr spc="455" dirty="0"/>
              <a:t>О</a:t>
            </a:r>
            <a:r>
              <a:rPr spc="520" dirty="0"/>
              <a:t>С</a:t>
            </a:r>
            <a:r>
              <a:rPr spc="495" dirty="0"/>
              <a:t>Т</a:t>
            </a:r>
            <a:r>
              <a:rPr spc="509" dirty="0"/>
              <a:t>Ь</a:t>
            </a:r>
            <a:r>
              <a:rPr spc="120" dirty="0"/>
              <a:t> </a:t>
            </a:r>
            <a:r>
              <a:rPr spc="540" dirty="0"/>
              <a:t>И</a:t>
            </a:r>
            <a:r>
              <a:rPr spc="160" dirty="0"/>
              <a:t> </a:t>
            </a:r>
            <a:r>
              <a:rPr spc="610" dirty="0"/>
              <a:t>ПРОФЕС</a:t>
            </a:r>
            <a:r>
              <a:rPr spc="545" dirty="0"/>
              <a:t>С</a:t>
            </a:r>
            <a:r>
              <a:rPr spc="560" dirty="0"/>
              <a:t>ИОН</a:t>
            </a:r>
            <a:r>
              <a:rPr spc="505" dirty="0"/>
              <a:t>А</a:t>
            </a:r>
            <a:r>
              <a:rPr spc="570" dirty="0"/>
              <a:t>ЛИ</a:t>
            </a:r>
            <a:r>
              <a:rPr spc="415" dirty="0"/>
              <a:t>З</a:t>
            </a:r>
            <a:r>
              <a:rPr spc="275" dirty="0"/>
              <a:t>М</a:t>
            </a:r>
          </a:p>
        </p:txBody>
      </p:sp>
      <p:sp>
        <p:nvSpPr>
          <p:cNvPr id="16" name="object 16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3824478" y="5830959"/>
            <a:ext cx="497586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300" dirty="0">
                <a:solidFill>
                  <a:srgbClr val="FFFFFF"/>
                </a:solidFill>
                <a:latin typeface="Calibri"/>
                <a:cs typeface="Calibri"/>
              </a:rPr>
              <a:t>зр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24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r>
              <a:rPr sz="2400" b="1" spc="3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b="1" spc="29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26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5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19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та:</a:t>
            </a:r>
            <a:r>
              <a:rPr sz="24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лее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33200" y="6366293"/>
            <a:ext cx="2330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spc="5" dirty="0">
                <a:solidFill>
                  <a:srgbClr val="7E7E7E"/>
                </a:solidFill>
                <a:latin typeface="Calibri"/>
                <a:cs typeface="Calibri"/>
              </a:rPr>
              <a:t>18</a:t>
            </a:fld>
            <a:endParaRPr sz="1400" dirty="0">
              <a:latin typeface="Calibri"/>
              <a:cs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776" y="1973083"/>
            <a:ext cx="3029965" cy="4440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15"/>
          <p:cNvSpPr/>
          <p:nvPr/>
        </p:nvSpPr>
        <p:spPr>
          <a:xfrm>
            <a:off x="522732" y="2520562"/>
            <a:ext cx="2798064" cy="28134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7476" y="1744979"/>
            <a:ext cx="8657844" cy="3014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83508" y="1962911"/>
            <a:ext cx="8235696" cy="259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457188" y="0"/>
            <a:ext cx="5734812" cy="4119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27201" y="0"/>
            <a:ext cx="3064797" cy="30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289303"/>
            <a:ext cx="7673721" cy="25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439667" y="4658855"/>
            <a:ext cx="8656320" cy="1304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695700" y="4876800"/>
            <a:ext cx="8234172" cy="882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6304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180" dirty="0"/>
              <a:t>об</a:t>
            </a:r>
            <a:r>
              <a:rPr spc="245" dirty="0"/>
              <a:t>щ</a:t>
            </a:r>
            <a:r>
              <a:rPr spc="215" dirty="0"/>
              <a:t>е</a:t>
            </a:r>
            <a:r>
              <a:rPr spc="135" dirty="0"/>
              <a:t>г</a:t>
            </a:r>
            <a:r>
              <a:rPr spc="155" dirty="0"/>
              <a:t>о</a:t>
            </a:r>
            <a:r>
              <a:rPr spc="35" dirty="0"/>
              <a:t> </a:t>
            </a:r>
            <a:r>
              <a:rPr spc="180" dirty="0"/>
              <a:t>образо</a:t>
            </a:r>
            <a:r>
              <a:rPr spc="175" dirty="0"/>
              <a:t>ва</a:t>
            </a:r>
            <a:r>
              <a:rPr spc="190" dirty="0"/>
              <a:t>н</a:t>
            </a:r>
            <a:r>
              <a:rPr spc="204" dirty="0"/>
              <a:t>ия</a:t>
            </a:r>
          </a:p>
          <a:p>
            <a:pPr marL="3456304" marR="5080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200" dirty="0"/>
              <a:t>с</a:t>
            </a:r>
            <a:r>
              <a:rPr spc="175" dirty="0"/>
              <a:t>ре</a:t>
            </a:r>
            <a:r>
              <a:rPr spc="185" dirty="0"/>
              <a:t>д</a:t>
            </a:r>
            <a:r>
              <a:rPr spc="200" dirty="0"/>
              <a:t>н</a:t>
            </a:r>
            <a:r>
              <a:rPr spc="215" dirty="0"/>
              <a:t>е</a:t>
            </a:r>
            <a:r>
              <a:rPr spc="140" dirty="0"/>
              <a:t>г</a:t>
            </a:r>
            <a:r>
              <a:rPr spc="155" dirty="0"/>
              <a:t>о</a:t>
            </a:r>
            <a:r>
              <a:rPr spc="65" dirty="0"/>
              <a:t> </a:t>
            </a:r>
            <a:r>
              <a:rPr spc="200" dirty="0"/>
              <a:t>про</a:t>
            </a:r>
            <a:r>
              <a:rPr spc="229" dirty="0"/>
              <a:t>ф</a:t>
            </a:r>
            <a:r>
              <a:rPr spc="180" dirty="0"/>
              <a:t>е</a:t>
            </a:r>
            <a:r>
              <a:rPr spc="200" dirty="0"/>
              <a:t>сс</a:t>
            </a:r>
            <a:r>
              <a:rPr spc="180" dirty="0"/>
              <a:t>ио</a:t>
            </a:r>
            <a:r>
              <a:rPr spc="200" dirty="0"/>
              <a:t>н</a:t>
            </a:r>
            <a:r>
              <a:rPr spc="165" dirty="0"/>
              <a:t>аль</a:t>
            </a:r>
            <a:r>
              <a:rPr spc="17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55" dirty="0"/>
              <a:t> </a:t>
            </a:r>
            <a:r>
              <a:rPr spc="155" dirty="0"/>
              <a:t>о</a:t>
            </a:r>
            <a:r>
              <a:rPr spc="175" dirty="0"/>
              <a:t>браз</a:t>
            </a:r>
            <a:r>
              <a:rPr spc="190" dirty="0"/>
              <a:t>о</a:t>
            </a:r>
            <a:r>
              <a:rPr spc="185" dirty="0"/>
              <a:t>вания</a:t>
            </a:r>
            <a:r>
              <a:rPr spc="30" dirty="0"/>
              <a:t> </a:t>
            </a:r>
            <a:r>
              <a:rPr spc="215" dirty="0"/>
              <a:t>и</a:t>
            </a:r>
            <a:r>
              <a:rPr spc="45" dirty="0"/>
              <a:t> </a:t>
            </a:r>
            <a:r>
              <a:rPr spc="200" dirty="0"/>
              <a:t>с</a:t>
            </a:r>
            <a:r>
              <a:rPr spc="155" dirty="0"/>
              <a:t>оо</a:t>
            </a:r>
            <a:r>
              <a:rPr spc="160" dirty="0"/>
              <a:t>тве</a:t>
            </a:r>
            <a:r>
              <a:rPr spc="125" dirty="0"/>
              <a:t>т</a:t>
            </a:r>
            <a:r>
              <a:rPr spc="200" dirty="0"/>
              <a:t>с</a:t>
            </a:r>
            <a:r>
              <a:rPr spc="195" dirty="0"/>
              <a:t>твующе</a:t>
            </a:r>
            <a:r>
              <a:rPr spc="110" dirty="0"/>
              <a:t>г</a:t>
            </a:r>
            <a:r>
              <a:rPr spc="155" dirty="0"/>
              <a:t>о</a:t>
            </a:r>
            <a:r>
              <a:rPr spc="65" dirty="0"/>
              <a:t> </a:t>
            </a:r>
            <a:r>
              <a:rPr spc="125" dirty="0"/>
              <a:t>д</a:t>
            </a:r>
            <a:r>
              <a:rPr spc="155" dirty="0"/>
              <a:t>о</a:t>
            </a:r>
            <a:r>
              <a:rPr spc="180" dirty="0"/>
              <a:t>полнит</a:t>
            </a:r>
            <a:r>
              <a:rPr spc="165" dirty="0"/>
              <a:t>е</a:t>
            </a:r>
            <a:r>
              <a:rPr spc="160" dirty="0"/>
              <a:t>л</a:t>
            </a:r>
            <a:r>
              <a:rPr spc="140" dirty="0"/>
              <a:t>ь</a:t>
            </a:r>
            <a:r>
              <a:rPr spc="20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55" dirty="0"/>
              <a:t> </a:t>
            </a:r>
            <a:r>
              <a:rPr spc="200" dirty="0"/>
              <a:t>про</a:t>
            </a:r>
            <a:r>
              <a:rPr spc="229" dirty="0"/>
              <a:t>ф</a:t>
            </a:r>
            <a:r>
              <a:rPr spc="180" dirty="0"/>
              <a:t>е</a:t>
            </a:r>
            <a:r>
              <a:rPr spc="200" dirty="0"/>
              <a:t>сс</a:t>
            </a:r>
            <a:r>
              <a:rPr spc="180" dirty="0"/>
              <a:t>ио</a:t>
            </a:r>
            <a:r>
              <a:rPr spc="200" dirty="0"/>
              <a:t>н</a:t>
            </a:r>
            <a:r>
              <a:rPr spc="165" dirty="0"/>
              <a:t>аль</a:t>
            </a:r>
            <a:r>
              <a:rPr spc="17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55" dirty="0"/>
              <a:t> </a:t>
            </a:r>
            <a:r>
              <a:rPr spc="155" dirty="0"/>
              <a:t>о</a:t>
            </a:r>
            <a:r>
              <a:rPr spc="175" dirty="0"/>
              <a:t>браз</a:t>
            </a:r>
            <a:r>
              <a:rPr spc="190" dirty="0"/>
              <a:t>о</a:t>
            </a:r>
            <a:r>
              <a:rPr spc="150" dirty="0"/>
              <a:t>вания,</a:t>
            </a:r>
            <a:r>
              <a:rPr spc="25" dirty="0"/>
              <a:t> </a:t>
            </a:r>
            <a:r>
              <a:rPr spc="200" dirty="0"/>
              <a:t>про</a:t>
            </a:r>
            <a:r>
              <a:rPr spc="229" dirty="0"/>
              <a:t>ф</a:t>
            </a:r>
            <a:r>
              <a:rPr spc="180" dirty="0"/>
              <a:t>е</a:t>
            </a:r>
            <a:r>
              <a:rPr spc="200" dirty="0"/>
              <a:t>сс</a:t>
            </a:r>
            <a:r>
              <a:rPr spc="180" dirty="0"/>
              <a:t>ио</a:t>
            </a:r>
            <a:r>
              <a:rPr spc="200" dirty="0"/>
              <a:t>н</a:t>
            </a:r>
            <a:r>
              <a:rPr spc="165" dirty="0"/>
              <a:t>аль</a:t>
            </a:r>
            <a:r>
              <a:rPr spc="17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90" dirty="0"/>
              <a:t> </a:t>
            </a:r>
            <a:r>
              <a:rPr spc="155" dirty="0"/>
              <a:t>о</a:t>
            </a:r>
            <a:r>
              <a:rPr spc="175" dirty="0"/>
              <a:t>буче</a:t>
            </a:r>
            <a:r>
              <a:rPr spc="180" dirty="0"/>
              <a:t>н</a:t>
            </a:r>
            <a:r>
              <a:rPr spc="204" dirty="0"/>
              <a:t>ия</a:t>
            </a:r>
          </a:p>
          <a:p>
            <a:pPr marL="3456304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125" dirty="0"/>
              <a:t>д</a:t>
            </a:r>
            <a:r>
              <a:rPr spc="155" dirty="0"/>
              <a:t>о</a:t>
            </a:r>
            <a:r>
              <a:rPr spc="180" dirty="0"/>
              <a:t>полнит</a:t>
            </a:r>
            <a:r>
              <a:rPr spc="165" dirty="0"/>
              <a:t>е</a:t>
            </a:r>
            <a:r>
              <a:rPr spc="160" dirty="0"/>
              <a:t>л</a:t>
            </a:r>
            <a:r>
              <a:rPr spc="140" dirty="0"/>
              <a:t>ь</a:t>
            </a:r>
            <a:r>
              <a:rPr spc="200" dirty="0"/>
              <a:t>н</a:t>
            </a:r>
            <a:r>
              <a:rPr spc="155" dirty="0"/>
              <a:t>о</a:t>
            </a:r>
            <a:r>
              <a:rPr spc="175" dirty="0"/>
              <a:t>го</a:t>
            </a:r>
            <a:r>
              <a:rPr spc="55" dirty="0"/>
              <a:t> </a:t>
            </a:r>
            <a:r>
              <a:rPr spc="155" dirty="0"/>
              <a:t>о</a:t>
            </a:r>
            <a:r>
              <a:rPr spc="175" dirty="0"/>
              <a:t>браз</a:t>
            </a:r>
            <a:r>
              <a:rPr spc="190" dirty="0"/>
              <a:t>о</a:t>
            </a:r>
            <a:r>
              <a:rPr spc="185" dirty="0"/>
              <a:t>вания</a:t>
            </a:r>
            <a:r>
              <a:rPr spc="30" dirty="0"/>
              <a:t> </a:t>
            </a:r>
            <a:r>
              <a:rPr spc="125" dirty="0"/>
              <a:t>д</a:t>
            </a:r>
            <a:r>
              <a:rPr spc="150" dirty="0"/>
              <a:t>ет</a:t>
            </a:r>
            <a:r>
              <a:rPr spc="160" dirty="0"/>
              <a:t>е</a:t>
            </a:r>
            <a:r>
              <a:rPr spc="215" dirty="0"/>
              <a:t>й</a:t>
            </a:r>
            <a:r>
              <a:rPr spc="50" dirty="0"/>
              <a:t> </a:t>
            </a:r>
            <a:r>
              <a:rPr spc="215" dirty="0"/>
              <a:t>и</a:t>
            </a:r>
            <a:r>
              <a:rPr spc="55" dirty="0"/>
              <a:t> </a:t>
            </a:r>
            <a:r>
              <a:rPr spc="195" dirty="0"/>
              <a:t>взр</a:t>
            </a:r>
            <a:r>
              <a:rPr spc="155" dirty="0"/>
              <a:t>о</a:t>
            </a:r>
            <a:r>
              <a:rPr spc="200" dirty="0"/>
              <a:t>с</a:t>
            </a:r>
            <a:r>
              <a:rPr spc="100" dirty="0"/>
              <a:t>лых,</a:t>
            </a:r>
            <a:r>
              <a:rPr spc="25" dirty="0"/>
              <a:t> </a:t>
            </a:r>
            <a:r>
              <a:rPr spc="170" dirty="0"/>
              <a:t>во</a:t>
            </a:r>
            <a:r>
              <a:rPr spc="200" dirty="0"/>
              <a:t>с</a:t>
            </a:r>
            <a:r>
              <a:rPr spc="204" dirty="0"/>
              <a:t>пи</a:t>
            </a:r>
            <a:r>
              <a:rPr spc="145" dirty="0"/>
              <a:t>т</a:t>
            </a:r>
            <a:r>
              <a:rPr spc="140" dirty="0"/>
              <a:t>ания,</a:t>
            </a:r>
            <a:r>
              <a:rPr spc="55" dirty="0"/>
              <a:t> </a:t>
            </a:r>
            <a:r>
              <a:rPr spc="160" dirty="0"/>
              <a:t>о</a:t>
            </a:r>
            <a:r>
              <a:rPr spc="200" dirty="0"/>
              <a:t>п</a:t>
            </a:r>
            <a:r>
              <a:rPr spc="180" dirty="0"/>
              <a:t>е</a:t>
            </a:r>
            <a:r>
              <a:rPr spc="170" dirty="0"/>
              <a:t>к</a:t>
            </a:r>
            <a:r>
              <a:rPr spc="215" dirty="0"/>
              <a:t>и</a:t>
            </a:r>
            <a:r>
              <a:rPr spc="50" dirty="0"/>
              <a:t> </a:t>
            </a:r>
            <a:r>
              <a:rPr spc="215" dirty="0"/>
              <a:t>и</a:t>
            </a:r>
          </a:p>
          <a:p>
            <a:pPr marL="3456304">
              <a:lnSpc>
                <a:spcPct val="100000"/>
              </a:lnSpc>
            </a:pPr>
            <a:r>
              <a:rPr spc="220" dirty="0"/>
              <a:t>п</a:t>
            </a:r>
            <a:r>
              <a:rPr spc="185" dirty="0"/>
              <a:t>оп</a:t>
            </a:r>
            <a:r>
              <a:rPr spc="170" dirty="0"/>
              <a:t>ечит</a:t>
            </a:r>
            <a:r>
              <a:rPr spc="175" dirty="0"/>
              <a:t>е</a:t>
            </a:r>
            <a:r>
              <a:rPr spc="165" dirty="0"/>
              <a:t>л</a:t>
            </a:r>
            <a:r>
              <a:rPr spc="145" dirty="0"/>
              <a:t>ь</a:t>
            </a:r>
            <a:r>
              <a:rPr spc="195" dirty="0"/>
              <a:t>с</a:t>
            </a:r>
            <a:r>
              <a:rPr spc="150" dirty="0"/>
              <a:t>тва</a:t>
            </a:r>
            <a:r>
              <a:rPr spc="75" dirty="0"/>
              <a:t> </a:t>
            </a:r>
            <a:r>
              <a:rPr spc="190" dirty="0"/>
              <a:t>в</a:t>
            </a:r>
            <a:r>
              <a:rPr spc="50" dirty="0"/>
              <a:t> </a:t>
            </a:r>
            <a:r>
              <a:rPr spc="155" dirty="0"/>
              <a:t>о</a:t>
            </a:r>
            <a:r>
              <a:rPr spc="135" dirty="0"/>
              <a:t>т</a:t>
            </a:r>
            <a:r>
              <a:rPr spc="180" dirty="0"/>
              <a:t>н</a:t>
            </a:r>
            <a:r>
              <a:rPr spc="215" dirty="0"/>
              <a:t>оше</a:t>
            </a:r>
            <a:r>
              <a:rPr spc="185" dirty="0"/>
              <a:t>н</a:t>
            </a:r>
            <a:r>
              <a:rPr spc="215" dirty="0"/>
              <a:t>ии</a:t>
            </a:r>
            <a:r>
              <a:rPr spc="40" dirty="0"/>
              <a:t> </a:t>
            </a:r>
            <a:r>
              <a:rPr spc="195" dirty="0"/>
              <a:t>н</a:t>
            </a:r>
            <a:r>
              <a:rPr spc="204" dirty="0"/>
              <a:t>е</a:t>
            </a:r>
            <a:r>
              <a:rPr spc="160" dirty="0"/>
              <a:t>с</a:t>
            </a:r>
            <a:r>
              <a:rPr spc="204" dirty="0"/>
              <a:t>оверш</a:t>
            </a:r>
            <a:r>
              <a:rPr spc="175" dirty="0"/>
              <a:t>е</a:t>
            </a:r>
            <a:r>
              <a:rPr spc="195" dirty="0"/>
              <a:t>нн</a:t>
            </a:r>
            <a:r>
              <a:rPr spc="165" dirty="0"/>
              <a:t>олетн</a:t>
            </a:r>
            <a:r>
              <a:rPr spc="175" dirty="0"/>
              <a:t>их</a:t>
            </a:r>
            <a:r>
              <a:rPr spc="65" dirty="0"/>
              <a:t> </a:t>
            </a:r>
            <a:r>
              <a:rPr spc="180" dirty="0"/>
              <a:t>г</a:t>
            </a:r>
            <a:r>
              <a:rPr spc="185" dirty="0"/>
              <a:t>раж</a:t>
            </a:r>
            <a:r>
              <a:rPr spc="170" dirty="0"/>
              <a:t>д</a:t>
            </a:r>
            <a:r>
              <a:rPr spc="180" dirty="0"/>
              <a:t>ан</a:t>
            </a:r>
          </a:p>
          <a:p>
            <a:pPr marL="3456304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200" dirty="0"/>
              <a:t>с</a:t>
            </a:r>
            <a:r>
              <a:rPr spc="155" dirty="0"/>
              <a:t>о</a:t>
            </a:r>
            <a:r>
              <a:rPr spc="210" dirty="0"/>
              <a:t>ц</a:t>
            </a:r>
            <a:r>
              <a:rPr spc="170" dirty="0"/>
              <a:t>иальн</a:t>
            </a:r>
            <a:r>
              <a:rPr spc="155" dirty="0"/>
              <a:t>о</a:t>
            </a:r>
            <a:r>
              <a:rPr spc="215" dirty="0"/>
              <a:t>й</a:t>
            </a:r>
            <a:r>
              <a:rPr spc="60" dirty="0"/>
              <a:t> </a:t>
            </a:r>
            <a:r>
              <a:rPr spc="160" dirty="0"/>
              <a:t>под</a:t>
            </a:r>
            <a:r>
              <a:rPr spc="155" dirty="0"/>
              <a:t>д</a:t>
            </a:r>
            <a:r>
              <a:rPr spc="200" dirty="0"/>
              <a:t>ержки</a:t>
            </a:r>
            <a:r>
              <a:rPr spc="45" dirty="0"/>
              <a:t> </a:t>
            </a:r>
            <a:r>
              <a:rPr spc="215" dirty="0"/>
              <a:t>и</a:t>
            </a:r>
            <a:r>
              <a:rPr spc="50" dirty="0"/>
              <a:t> </a:t>
            </a:r>
            <a:r>
              <a:rPr spc="190" dirty="0"/>
              <a:t>соц</a:t>
            </a:r>
            <a:r>
              <a:rPr spc="170" dirty="0"/>
              <a:t>иальн</a:t>
            </a:r>
            <a:r>
              <a:rPr spc="155" dirty="0"/>
              <a:t>о</a:t>
            </a:r>
            <a:r>
              <a:rPr spc="215" dirty="0"/>
              <a:t>й</a:t>
            </a:r>
            <a:r>
              <a:rPr spc="50" dirty="0"/>
              <a:t> </a:t>
            </a:r>
            <a:r>
              <a:rPr spc="165" dirty="0"/>
              <a:t>з</a:t>
            </a:r>
            <a:r>
              <a:rPr spc="185" dirty="0"/>
              <a:t>ащиты</a:t>
            </a:r>
            <a:r>
              <a:rPr spc="60" dirty="0"/>
              <a:t> </a:t>
            </a:r>
            <a:r>
              <a:rPr spc="155" dirty="0"/>
              <a:t>о</a:t>
            </a:r>
            <a:r>
              <a:rPr spc="190" dirty="0"/>
              <a:t>бучающихся</a:t>
            </a:r>
          </a:p>
          <a:p>
            <a:pPr marL="3456304" marR="410209" indent="-286385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3456940" algn="l"/>
              </a:tabLst>
            </a:pPr>
            <a:r>
              <a:rPr spc="195" dirty="0"/>
              <a:t>по</a:t>
            </a:r>
            <a:r>
              <a:rPr spc="45" dirty="0"/>
              <a:t> </a:t>
            </a:r>
            <a:r>
              <a:rPr spc="155" dirty="0"/>
              <a:t>о</a:t>
            </a:r>
            <a:r>
              <a:rPr spc="170" dirty="0"/>
              <a:t>к</a:t>
            </a:r>
            <a:r>
              <a:rPr spc="180" dirty="0"/>
              <a:t>азанию</a:t>
            </a:r>
            <a:r>
              <a:rPr spc="40" dirty="0"/>
              <a:t> </a:t>
            </a:r>
            <a:r>
              <a:rPr spc="155" dirty="0"/>
              <a:t>госу</a:t>
            </a:r>
            <a:r>
              <a:rPr spc="195" dirty="0"/>
              <a:t>д</a:t>
            </a:r>
            <a:r>
              <a:rPr spc="175" dirty="0"/>
              <a:t>арств</a:t>
            </a:r>
            <a:r>
              <a:rPr spc="185" dirty="0"/>
              <a:t>е</a:t>
            </a:r>
            <a:r>
              <a:rPr spc="200" dirty="0"/>
              <a:t>нн</a:t>
            </a:r>
            <a:r>
              <a:rPr spc="155" dirty="0"/>
              <a:t>ых</a:t>
            </a:r>
            <a:r>
              <a:rPr spc="65" dirty="0"/>
              <a:t> </a:t>
            </a:r>
            <a:r>
              <a:rPr spc="175" dirty="0"/>
              <a:t>услуг</a:t>
            </a:r>
            <a:r>
              <a:rPr spc="50" dirty="0"/>
              <a:t> </a:t>
            </a:r>
            <a:r>
              <a:rPr spc="215" dirty="0"/>
              <a:t>и</a:t>
            </a:r>
            <a:r>
              <a:rPr spc="50" dirty="0"/>
              <a:t> </a:t>
            </a:r>
            <a:r>
              <a:rPr spc="155" dirty="0"/>
              <a:t>у</a:t>
            </a:r>
            <a:r>
              <a:rPr spc="195" dirty="0"/>
              <a:t>правлен</a:t>
            </a:r>
            <a:r>
              <a:rPr spc="204" dirty="0"/>
              <a:t>ию</a:t>
            </a:r>
            <a:r>
              <a:rPr spc="50" dirty="0"/>
              <a:t> </a:t>
            </a:r>
            <a:r>
              <a:rPr spc="170" dirty="0"/>
              <a:t>государств</a:t>
            </a:r>
            <a:r>
              <a:rPr spc="175" dirty="0"/>
              <a:t>е</a:t>
            </a:r>
            <a:r>
              <a:rPr spc="200" dirty="0"/>
              <a:t>нн</a:t>
            </a:r>
            <a:r>
              <a:rPr spc="170" dirty="0"/>
              <a:t>ым</a:t>
            </a:r>
            <a:r>
              <a:rPr spc="55" dirty="0"/>
              <a:t> </a:t>
            </a:r>
            <a:r>
              <a:rPr spc="175" dirty="0"/>
              <a:t>иму</a:t>
            </a:r>
            <a:r>
              <a:rPr spc="240" dirty="0"/>
              <a:t>ще</a:t>
            </a:r>
            <a:r>
              <a:rPr spc="155" dirty="0"/>
              <a:t>с</a:t>
            </a:r>
            <a:r>
              <a:rPr spc="160" dirty="0"/>
              <a:t>твом</a:t>
            </a:r>
            <a:r>
              <a:rPr spc="55" dirty="0"/>
              <a:t> </a:t>
            </a:r>
            <a:r>
              <a:rPr spc="185" dirty="0"/>
              <a:t>в</a:t>
            </a:r>
            <a:r>
              <a:rPr spc="45" dirty="0"/>
              <a:t> </a:t>
            </a:r>
            <a:r>
              <a:rPr spc="200" dirty="0"/>
              <a:t>с</a:t>
            </a:r>
            <a:r>
              <a:rPr spc="229" dirty="0"/>
              <a:t>ф</a:t>
            </a:r>
            <a:r>
              <a:rPr spc="180" dirty="0"/>
              <a:t>е</a:t>
            </a:r>
            <a:r>
              <a:rPr spc="204" dirty="0"/>
              <a:t>ре</a:t>
            </a:r>
            <a:r>
              <a:rPr spc="50" dirty="0"/>
              <a:t> </a:t>
            </a:r>
            <a:r>
              <a:rPr spc="160" dirty="0"/>
              <a:t>ве</a:t>
            </a:r>
            <a:r>
              <a:rPr spc="175" dirty="0"/>
              <a:t>д</a:t>
            </a:r>
            <a:r>
              <a:rPr spc="185" dirty="0"/>
              <a:t>е</a:t>
            </a:r>
            <a:r>
              <a:rPr spc="190" dirty="0"/>
              <a:t>н</a:t>
            </a:r>
            <a:r>
              <a:rPr spc="204" dirty="0"/>
              <a:t>ия</a:t>
            </a:r>
            <a:r>
              <a:rPr spc="55" dirty="0"/>
              <a:t> </a:t>
            </a:r>
            <a:r>
              <a:rPr spc="229" dirty="0"/>
              <a:t>М</a:t>
            </a:r>
            <a:r>
              <a:rPr spc="140" dirty="0"/>
              <a:t>и</a:t>
            </a:r>
            <a:r>
              <a:rPr spc="200" dirty="0"/>
              <a:t>нпрос</a:t>
            </a:r>
            <a:r>
              <a:rPr spc="175" dirty="0"/>
              <a:t>ве</a:t>
            </a:r>
            <a:r>
              <a:rPr spc="260" dirty="0"/>
              <a:t>щ</a:t>
            </a:r>
            <a:r>
              <a:rPr spc="185" dirty="0"/>
              <a:t>е</a:t>
            </a:r>
            <a:r>
              <a:rPr spc="190" dirty="0"/>
              <a:t>н</a:t>
            </a:r>
            <a:r>
              <a:rPr spc="204" dirty="0"/>
              <a:t>ия</a:t>
            </a:r>
            <a:r>
              <a:rPr spc="95" dirty="0"/>
              <a:t> </a:t>
            </a:r>
            <a:r>
              <a:rPr spc="215" dirty="0"/>
              <a:t>Р</a:t>
            </a:r>
            <a:r>
              <a:rPr spc="225" dirty="0"/>
              <a:t>о</a:t>
            </a:r>
            <a:r>
              <a:rPr spc="200" dirty="0"/>
              <a:t>сс</a:t>
            </a:r>
            <a:r>
              <a:rPr spc="215" dirty="0"/>
              <a:t>ии</a:t>
            </a:r>
          </a:p>
          <a:p>
            <a:pPr marL="3157220">
              <a:lnSpc>
                <a:spcPct val="100000"/>
              </a:lnSpc>
            </a:pPr>
            <a:endParaRPr spc="215" dirty="0"/>
          </a:p>
          <a:p>
            <a:pPr marL="3213100">
              <a:lnSpc>
                <a:spcPct val="100000"/>
              </a:lnSpc>
              <a:spcBef>
                <a:spcPts val="1195"/>
              </a:spcBef>
            </a:pPr>
            <a:r>
              <a:rPr sz="2400" b="1" spc="355" dirty="0">
                <a:latin typeface="Calibri"/>
                <a:cs typeface="Calibri"/>
              </a:rPr>
              <a:t>СТ</a:t>
            </a:r>
            <a:r>
              <a:rPr sz="2400" b="1" spc="409" dirty="0">
                <a:latin typeface="Calibri"/>
                <a:cs typeface="Calibri"/>
              </a:rPr>
              <a:t>А</a:t>
            </a:r>
            <a:r>
              <a:rPr sz="2400" b="1" spc="515" dirty="0">
                <a:latin typeface="Calibri"/>
                <a:cs typeface="Calibri"/>
              </a:rPr>
              <a:t>Ж</a:t>
            </a:r>
            <a:r>
              <a:rPr sz="2400" b="1" spc="120" dirty="0">
                <a:latin typeface="Calibri"/>
                <a:cs typeface="Calibri"/>
              </a:rPr>
              <a:t> </a:t>
            </a:r>
            <a:r>
              <a:rPr sz="2400" b="1" spc="445" dirty="0">
                <a:latin typeface="Calibri"/>
                <a:cs typeface="Calibri"/>
              </a:rPr>
              <a:t>Р</a:t>
            </a:r>
            <a:r>
              <a:rPr sz="2400" b="1" spc="325" dirty="0">
                <a:latin typeface="Calibri"/>
                <a:cs typeface="Calibri"/>
              </a:rPr>
              <a:t>АБОТЫ:</a:t>
            </a:r>
            <a:endParaRPr sz="2400" dirty="0">
              <a:latin typeface="Calibri"/>
              <a:cs typeface="Calibri"/>
            </a:endParaRPr>
          </a:p>
          <a:p>
            <a:pPr marL="3195320">
              <a:lnSpc>
                <a:spcPct val="100000"/>
              </a:lnSpc>
              <a:spcBef>
                <a:spcPts val="515"/>
              </a:spcBef>
            </a:pPr>
            <a:r>
              <a:rPr sz="1600" spc="80" dirty="0">
                <a:latin typeface="Calibri"/>
                <a:cs typeface="Calibri"/>
              </a:rPr>
              <a:t>3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50" dirty="0"/>
              <a:t>го</a:t>
            </a:r>
            <a:r>
              <a:rPr sz="1600" spc="200" dirty="0"/>
              <a:t>д</a:t>
            </a:r>
            <a:r>
              <a:rPr sz="1600" spc="160" dirty="0"/>
              <a:t>а</a:t>
            </a:r>
            <a:r>
              <a:rPr sz="1600" spc="55" dirty="0"/>
              <a:t> </a:t>
            </a:r>
            <a:r>
              <a:rPr sz="1600" spc="195" dirty="0"/>
              <a:t>в</a:t>
            </a:r>
            <a:r>
              <a:rPr sz="1600" spc="70" dirty="0"/>
              <a:t> </a:t>
            </a:r>
            <a:r>
              <a:rPr sz="1600" spc="210" dirty="0"/>
              <a:t>предс</a:t>
            </a:r>
            <a:r>
              <a:rPr sz="1600" spc="145" dirty="0"/>
              <a:t>та</a:t>
            </a:r>
            <a:r>
              <a:rPr sz="1600" spc="195" dirty="0"/>
              <a:t>вля</a:t>
            </a:r>
            <a:r>
              <a:rPr sz="1600" spc="229" dirty="0"/>
              <a:t>ющей</a:t>
            </a:r>
            <a:r>
              <a:rPr sz="1600" spc="95" dirty="0"/>
              <a:t> </a:t>
            </a:r>
            <a:r>
              <a:rPr sz="1600" spc="175" dirty="0"/>
              <a:t>к</a:t>
            </a:r>
            <a:r>
              <a:rPr sz="1600" spc="55" dirty="0"/>
              <a:t> </a:t>
            </a:r>
            <a:r>
              <a:rPr sz="1600" spc="185" dirty="0"/>
              <a:t>на</a:t>
            </a:r>
            <a:r>
              <a:rPr sz="1600" spc="175" dirty="0"/>
              <a:t>г</a:t>
            </a:r>
            <a:r>
              <a:rPr sz="1600" spc="260" dirty="0"/>
              <a:t>р</a:t>
            </a:r>
            <a:r>
              <a:rPr sz="1600" spc="160" dirty="0"/>
              <a:t>а</a:t>
            </a:r>
            <a:r>
              <a:rPr sz="1600" spc="175" dirty="0"/>
              <a:t>жд</a:t>
            </a:r>
            <a:r>
              <a:rPr sz="1600" spc="204" dirty="0"/>
              <a:t>ени</a:t>
            </a:r>
            <a:r>
              <a:rPr sz="1600" spc="215" dirty="0"/>
              <a:t>ю</a:t>
            </a:r>
            <a:r>
              <a:rPr sz="1600" spc="80" dirty="0"/>
              <a:t> </a:t>
            </a:r>
            <a:r>
              <a:rPr sz="1600" spc="165" dirty="0"/>
              <a:t>о</a:t>
            </a:r>
            <a:r>
              <a:rPr sz="1600" spc="265" dirty="0"/>
              <a:t>р</a:t>
            </a:r>
            <a:r>
              <a:rPr sz="1600" spc="170" dirty="0"/>
              <a:t>г</a:t>
            </a:r>
            <a:r>
              <a:rPr sz="1600" spc="160" dirty="0"/>
              <a:t>а</a:t>
            </a:r>
            <a:r>
              <a:rPr sz="1600" spc="220" dirty="0"/>
              <a:t>н</a:t>
            </a:r>
            <a:r>
              <a:rPr sz="1600" spc="229" dirty="0"/>
              <a:t>и</a:t>
            </a:r>
            <a:r>
              <a:rPr sz="1600" spc="165" dirty="0"/>
              <a:t>за</a:t>
            </a:r>
            <a:r>
              <a:rPr sz="1600" spc="225" dirty="0"/>
              <a:t>ции</a:t>
            </a:r>
            <a:r>
              <a:rPr sz="1600" spc="60" dirty="0"/>
              <a:t> </a:t>
            </a:r>
            <a:r>
              <a:rPr sz="1600" spc="70" dirty="0"/>
              <a:t>(</a:t>
            </a:r>
            <a:r>
              <a:rPr sz="1600" spc="130" dirty="0"/>
              <a:t>о</a:t>
            </a:r>
            <a:r>
              <a:rPr sz="1600" spc="265" dirty="0"/>
              <a:t>р</a:t>
            </a:r>
            <a:r>
              <a:rPr sz="1600" spc="170" dirty="0"/>
              <a:t>г</a:t>
            </a:r>
            <a:r>
              <a:rPr sz="1600" spc="150" dirty="0"/>
              <a:t>ане)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0860" y="2027577"/>
            <a:ext cx="6702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НАГРА</a:t>
            </a:r>
            <a:r>
              <a:rPr sz="2400" b="1" spc="56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b="1" spc="38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b="1" spc="390" dirty="0">
                <a:solidFill>
                  <a:srgbClr val="FFFFFF"/>
                </a:solidFill>
                <a:latin typeface="Calibri"/>
                <a:cs typeface="Calibri"/>
              </a:rPr>
              <a:t>ЮТСЯ</a:t>
            </a:r>
            <a:r>
              <a:rPr sz="24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РАБОТНИ</a:t>
            </a:r>
            <a:r>
              <a:rPr sz="2400" b="1" spc="3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40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54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2400" b="1" spc="310" dirty="0">
                <a:solidFill>
                  <a:srgbClr val="FFFFFF"/>
                </a:solidFill>
                <a:latin typeface="Calibri"/>
                <a:cs typeface="Calibri"/>
              </a:rPr>
              <a:t>ЕРЕ: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272" y="373726"/>
            <a:ext cx="9808845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z="3200" b="1" spc="540" dirty="0">
                <a:solidFill>
                  <a:srgbClr val="FFFFFF"/>
                </a:solidFill>
                <a:latin typeface="Calibri"/>
                <a:cs typeface="Calibri"/>
              </a:rPr>
              <a:t>ПОЧЕТНАЯ</a:t>
            </a:r>
            <a:r>
              <a:rPr sz="32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480" dirty="0">
                <a:solidFill>
                  <a:srgbClr val="FFFFFF"/>
                </a:solidFill>
                <a:latin typeface="Calibri"/>
                <a:cs typeface="Calibri"/>
              </a:rPr>
              <a:t>ГРАМОТА</a:t>
            </a:r>
            <a:r>
              <a:rPr sz="3200" b="1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484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3200" b="1" spc="38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3200" b="1" spc="550" dirty="0">
                <a:solidFill>
                  <a:srgbClr val="FFFFFF"/>
                </a:solidFill>
                <a:latin typeface="Calibri"/>
                <a:cs typeface="Calibri"/>
              </a:rPr>
              <a:t>ИСТЕР</a:t>
            </a:r>
            <a:r>
              <a:rPr sz="3200" b="1" spc="5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3200" b="1" spc="509" dirty="0">
                <a:solidFill>
                  <a:srgbClr val="FFFFFF"/>
                </a:solidFill>
                <a:latin typeface="Calibri"/>
                <a:cs typeface="Calibri"/>
              </a:rPr>
              <a:t>ТВА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</a:pPr>
            <a:r>
              <a:rPr sz="3200" b="1" spc="580" dirty="0">
                <a:solidFill>
                  <a:srgbClr val="FFFFFF"/>
                </a:solidFill>
                <a:latin typeface="Calibri"/>
                <a:cs typeface="Calibri"/>
              </a:rPr>
              <a:t>ПРОСВЕЩЕН</a:t>
            </a:r>
            <a:r>
              <a:rPr sz="3200" b="1" spc="60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3200" b="1" spc="49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32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55" dirty="0">
                <a:solidFill>
                  <a:srgbClr val="FFFFFF"/>
                </a:solidFill>
                <a:latin typeface="Calibri"/>
                <a:cs typeface="Calibri"/>
              </a:rPr>
              <a:t>РОССИЙСК</a:t>
            </a:r>
            <a:r>
              <a:rPr sz="3200" b="1" spc="6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3200" b="1" spc="54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3200" b="1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555" dirty="0">
                <a:solidFill>
                  <a:srgbClr val="FFFFFF"/>
                </a:solidFill>
                <a:latin typeface="Calibri"/>
                <a:cs typeface="Calibri"/>
              </a:rPr>
              <a:t>ФЕДЕР</a:t>
            </a:r>
            <a:r>
              <a:rPr sz="3200" b="1" spc="56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3200" b="1" spc="540" dirty="0">
                <a:solidFill>
                  <a:srgbClr val="FFFFFF"/>
                </a:solidFill>
                <a:latin typeface="Calibri"/>
                <a:cs typeface="Calibri"/>
              </a:rPr>
              <a:t>ЦИИ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65" dirty="0"/>
              <a:t>19</a:t>
            </a:fld>
            <a:endParaRPr spc="-65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0933" y="2004060"/>
            <a:ext cx="3029965" cy="447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object 13"/>
          <p:cNvSpPr/>
          <p:nvPr/>
        </p:nvSpPr>
        <p:spPr>
          <a:xfrm>
            <a:off x="350266" y="2895600"/>
            <a:ext cx="3040632" cy="2057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5531" y="1766656"/>
            <a:ext cx="1031984" cy="1938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461" y="1356733"/>
            <a:ext cx="3389207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512221" marR="501214" indent="409776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вания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9794" y="1"/>
            <a:ext cx="1693" cy="4773505"/>
          </a:xfrm>
          <a:custGeom>
            <a:avLst/>
            <a:gdLst/>
            <a:ahLst/>
            <a:cxnLst/>
            <a:rect l="l" t="t" r="r" b="b"/>
            <a:pathLst>
              <a:path w="1270" h="3580129">
                <a:moveTo>
                  <a:pt x="1219" y="0"/>
                </a:moveTo>
                <a:lnTo>
                  <a:pt x="0" y="3579876"/>
                </a:lnTo>
              </a:path>
            </a:pathLst>
          </a:custGeom>
          <a:ln w="25399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6910" y="730842"/>
            <a:ext cx="9116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100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да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твенную</a:t>
            </a:r>
            <a:r>
              <a:rPr sz="2400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награ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ную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ис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400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4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ий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400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Ф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ации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 в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х</a:t>
            </a:r>
            <a:r>
              <a:rPr sz="2400" spc="-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дят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670113" y="3533647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269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81299" y="239874"/>
            <a:ext cx="11293403" cy="404177"/>
          </a:xfrm>
          <a:prstGeom prst="rect">
            <a:avLst/>
          </a:prstGeom>
        </p:spPr>
        <p:txBody>
          <a:bodyPr vert="horz" wrap="square" lIns="0" tIns="57368" rIns="0" bIns="0" rtlCol="0">
            <a:spAutoFit/>
          </a:bodyPr>
          <a:lstStyle/>
          <a:p>
            <a:pPr marL="548626">
              <a:lnSpc>
                <a:spcPts val="2700"/>
              </a:lnSpc>
            </a:pPr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0" dirty="0"/>
              <a:t>у</a:t>
            </a:r>
            <a:r>
              <a:rPr sz="2267" dirty="0"/>
              <a:t>дарс</a:t>
            </a:r>
            <a:r>
              <a:rPr sz="2267" spc="-27" dirty="0"/>
              <a:t>т</a:t>
            </a:r>
            <a:r>
              <a:rPr sz="2267" spc="-40" dirty="0"/>
              <a:t>в</a:t>
            </a:r>
            <a:r>
              <a:rPr sz="2267" dirty="0"/>
              <a:t>ен</a:t>
            </a:r>
            <a:r>
              <a:rPr sz="2267" spc="7" dirty="0"/>
              <a:t>н</a:t>
            </a:r>
            <a:r>
              <a:rPr sz="2267" dirty="0"/>
              <a:t>ые</a:t>
            </a:r>
            <a:r>
              <a:rPr sz="2267" spc="33" dirty="0"/>
              <a:t> </a:t>
            </a:r>
            <a:r>
              <a:rPr sz="2267" dirty="0"/>
              <a:t>награды</a:t>
            </a:r>
            <a:r>
              <a:rPr sz="2267" spc="-13" dirty="0"/>
              <a:t> </a:t>
            </a:r>
            <a:r>
              <a:rPr sz="2267" spc="-60" dirty="0"/>
              <a:t>Р</a:t>
            </a:r>
            <a:r>
              <a:rPr sz="2267" spc="-33" dirty="0"/>
              <a:t>о</a:t>
            </a:r>
            <a:r>
              <a:rPr sz="2267" dirty="0"/>
              <a:t>сси</a:t>
            </a:r>
            <a:r>
              <a:rPr sz="2267" spc="-13" dirty="0"/>
              <a:t>й</a:t>
            </a:r>
            <a:r>
              <a:rPr sz="2267" dirty="0"/>
              <a:t>с</a:t>
            </a:r>
            <a:r>
              <a:rPr sz="2267" spc="-33" dirty="0"/>
              <a:t>к</a:t>
            </a:r>
            <a:r>
              <a:rPr sz="2267" dirty="0"/>
              <a:t>ой Федерац</a:t>
            </a:r>
            <a:r>
              <a:rPr sz="2267" spc="-13" dirty="0"/>
              <a:t>и</a:t>
            </a:r>
            <a:r>
              <a:rPr sz="2267" dirty="0"/>
              <a:t>и</a:t>
            </a:r>
            <a:endParaRPr sz="2267"/>
          </a:p>
        </p:txBody>
      </p:sp>
      <p:sp>
        <p:nvSpPr>
          <p:cNvPr id="8" name="object 8"/>
          <p:cNvSpPr/>
          <p:nvPr/>
        </p:nvSpPr>
        <p:spPr>
          <a:xfrm>
            <a:off x="1542560" y="1106238"/>
            <a:ext cx="822129" cy="1362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9505" y="3146925"/>
            <a:ext cx="3346027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490208" marR="480048" indent="815320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ена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67736" y="1766655"/>
            <a:ext cx="1030629" cy="1827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09794" y="2584365"/>
            <a:ext cx="1282597" cy="1699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79568" y="2460582"/>
            <a:ext cx="1120105" cy="1946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39619" y="2556934"/>
            <a:ext cx="984029" cy="1794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3616" y="5061188"/>
            <a:ext cx="3336713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485975" marR="475815" indent="461422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наки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7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личия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0170" y="4483607"/>
            <a:ext cx="1032188" cy="1765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9667" y="5061170"/>
            <a:ext cx="799997" cy="763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2647" y="2099259"/>
            <a:ext cx="3346027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847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дали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847" algn="ctr" defTabSz="1219170"/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46363" y="4614605"/>
            <a:ext cx="3346027" cy="57464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491901" marR="479201" indent="308179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ные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вания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67635" y="4370425"/>
            <a:ext cx="992936" cy="996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2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22141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67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984500"/>
          </a:xfrm>
          <a:custGeom>
            <a:avLst/>
            <a:gdLst/>
            <a:ahLst/>
            <a:cxnLst/>
            <a:rect l="l" t="t" r="r" b="b"/>
            <a:pathLst>
              <a:path w="12192000" h="2984500">
                <a:moveTo>
                  <a:pt x="0" y="2983991"/>
                </a:moveTo>
                <a:lnTo>
                  <a:pt x="12192000" y="2983991"/>
                </a:lnTo>
                <a:lnTo>
                  <a:pt x="12192000" y="0"/>
                </a:lnTo>
                <a:lnTo>
                  <a:pt x="0" y="0"/>
                </a:lnTo>
                <a:lnTo>
                  <a:pt x="0" y="2983991"/>
                </a:lnTo>
                <a:close/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1582674"/>
            <a:ext cx="732903" cy="7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1389486" y="1025349"/>
            <a:ext cx="802512" cy="833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80644" y="958850"/>
            <a:ext cx="882459" cy="8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003044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607304" y="3000090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702292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530855" y="449935"/>
            <a:ext cx="7131050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0"/>
              </a:lnSpc>
            </a:pPr>
            <a:r>
              <a:rPr sz="4000" b="1" spc="640" dirty="0">
                <a:solidFill>
                  <a:srgbClr val="FFFFFF"/>
                </a:solidFill>
                <a:latin typeface="Calibri"/>
                <a:cs typeface="Calibri"/>
              </a:rPr>
              <a:t>ПОРЯДОК</a:t>
            </a:r>
            <a:r>
              <a:rPr sz="40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760" dirty="0">
                <a:solidFill>
                  <a:srgbClr val="FFFFFF"/>
                </a:solidFill>
                <a:latin typeface="Calibri"/>
                <a:cs typeface="Calibri"/>
              </a:rPr>
              <a:t>ВЫДВИЖ</a:t>
            </a:r>
            <a:r>
              <a:rPr sz="4000" b="1" spc="5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4000" b="1" spc="665" dirty="0">
                <a:solidFill>
                  <a:srgbClr val="FFFFFF"/>
                </a:solidFill>
                <a:latin typeface="Calibri"/>
                <a:cs typeface="Calibri"/>
              </a:rPr>
              <a:t>НИЯ</a:t>
            </a:r>
            <a:endParaRPr sz="4000" dirty="0">
              <a:latin typeface="Calibri"/>
              <a:cs typeface="Calibri"/>
            </a:endParaRPr>
          </a:p>
          <a:p>
            <a:pPr marL="1270" algn="ctr">
              <a:lnSpc>
                <a:spcPts val="4560"/>
              </a:lnSpc>
            </a:pPr>
            <a:r>
              <a:rPr sz="4000" b="1" spc="650" dirty="0">
                <a:solidFill>
                  <a:srgbClr val="FFFFFF"/>
                </a:solidFill>
                <a:latin typeface="Calibri"/>
                <a:cs typeface="Calibri"/>
              </a:rPr>
              <a:t>КА</a:t>
            </a:r>
            <a:r>
              <a:rPr sz="4000" b="1" spc="6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4000" b="1" spc="590" dirty="0">
                <a:solidFill>
                  <a:srgbClr val="FFFFFF"/>
                </a:solidFill>
                <a:latin typeface="Calibri"/>
                <a:cs typeface="Calibri"/>
              </a:rPr>
              <a:t>ДИДАТА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644" y="3602943"/>
            <a:ext cx="355912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i="1" spc="3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8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ешен</a:t>
            </a:r>
            <a:r>
              <a:rPr sz="1800" b="1" i="1" spc="2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8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8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800" b="1" i="1" spc="1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2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8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sz="18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жден</a:t>
            </a:r>
            <a:r>
              <a:rPr sz="18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8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800" b="1" i="1" spc="1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19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ведомственной</a:t>
            </a:r>
            <a:r>
              <a:rPr sz="1800" b="1" i="1" spc="1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2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8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sz="18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дой</a:t>
            </a:r>
            <a:r>
              <a:rPr sz="18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29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sz="1800" b="1" i="1" spc="2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</a:t>
            </a:r>
            <a:r>
              <a:rPr sz="18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8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800" b="1" i="1" spc="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тся: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832" y="4711660"/>
            <a:ext cx="369242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колле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4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месту</a:t>
            </a:r>
            <a:r>
              <a:rPr sz="1600" b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сн</a:t>
            </a:r>
            <a:r>
              <a:rPr sz="1600" b="1" spc="2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225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6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раб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60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(служб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600" b="1" spc="3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6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b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предс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вля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емого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1" spc="26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16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ени</a:t>
            </a:r>
            <a:r>
              <a:rPr sz="1600" b="1" spc="21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9754" y="3649925"/>
            <a:ext cx="290131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Рассматривается: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36007" y="4134657"/>
            <a:ext cx="312881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</a:pP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коллегиальным органом организации (органа</a:t>
            </a:r>
            <a:r>
              <a:rPr sz="1600" spc="35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16209" y="3637574"/>
            <a:ext cx="472439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b="1" i="1" spc="265" dirty="0" err="1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ведомственной</a:t>
            </a:r>
            <a:r>
              <a:rPr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i="1" spc="265" dirty="0" smtClean="0">
              <a:solidFill>
                <a:srgbClr val="4D5E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b="1" i="1" spc="265" dirty="0" err="1" smtClean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аграды</a:t>
            </a:r>
            <a:r>
              <a:rPr lang="ru-RU" b="1" i="1" spc="265" dirty="0" smtClean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i="1" spc="265" dirty="0" err="1" smtClean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</a:t>
            </a:r>
            <a:r>
              <a:rPr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43800" y="4388780"/>
            <a:ext cx="45720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240665" indent="-286385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600" b="1" spc="215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учет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степени</a:t>
            </a:r>
            <a:r>
              <a:rPr sz="1600" b="1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рактера</a:t>
            </a:r>
            <a:r>
              <a:rPr sz="16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заслуг</a:t>
            </a:r>
            <a:r>
              <a:rPr sz="1600" b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b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25" dirty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160" dirty="0">
                <a:latin typeface="Arial" panose="020B0604020202020204" pitchFamily="34" charset="0"/>
                <a:cs typeface="Arial" panose="020B0604020202020204" pitchFamily="34" charset="0"/>
              </a:rPr>
              <a:t>дст</a:t>
            </a:r>
            <a:r>
              <a:rPr sz="1600" b="1" spc="17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вляе</a:t>
            </a:r>
            <a:r>
              <a:rPr sz="1600" b="1" spc="24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ого</a:t>
            </a:r>
            <a:r>
              <a:rPr sz="1600" b="1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spc="18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1" spc="2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1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r>
              <a:rPr sz="1600" b="1" spc="20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ени</a:t>
            </a:r>
            <a:r>
              <a:rPr sz="1600" b="1" spc="2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lang="ru-RU" sz="1600" b="1" spc="2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40665">
              <a:lnSpc>
                <a:spcPct val="100000"/>
              </a:lnSpc>
              <a:tabLst>
                <a:tab pos="299720" algn="l"/>
              </a:tabLst>
            </a:pPr>
            <a:endParaRPr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sz="1600" b="1" spc="2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тываютс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чн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55" dirty="0">
                <a:latin typeface="Arial" panose="020B0604020202020204" pitchFamily="34" charset="0"/>
                <a:cs typeface="Arial" panose="020B0604020202020204" pitchFamily="34" charset="0"/>
              </a:rPr>
              <a:t>заслуги,</a:t>
            </a:r>
            <a:r>
              <a:rPr sz="1600" b="1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выхо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275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1600" b="1" spc="22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рамки</a:t>
            </a:r>
            <a:r>
              <a:rPr sz="1600" b="1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выпо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лнен</a:t>
            </a:r>
            <a:r>
              <a:rPr sz="1600" b="1" spc="22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4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200" dirty="0">
                <a:latin typeface="Arial" panose="020B0604020202020204" pitchFamily="34" charset="0"/>
                <a:cs typeface="Arial" panose="020B0604020202020204" pitchFamily="34" charset="0"/>
              </a:rPr>
              <a:t>лжн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стн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1600" b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нн</a:t>
            </a:r>
            <a:r>
              <a:rPr sz="1600" b="1" spc="1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spc="190" dirty="0">
                <a:latin typeface="Arial" panose="020B0604020202020204" pitchFamily="34" charset="0"/>
                <a:cs typeface="Arial" panose="020B0604020202020204" pitchFamily="34" charset="0"/>
              </a:rPr>
              <a:t>стей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ли</a:t>
            </a:r>
            <a:r>
              <a:rPr sz="1600" b="1" spc="185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sz="1600" b="1" spc="-6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предс</a:t>
            </a:r>
            <a:r>
              <a:rPr sz="1600" b="1" spc="145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вля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емого</a:t>
            </a:r>
            <a:r>
              <a:rPr sz="1600" b="1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19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1600" b="1" spc="26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spc="16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spc="175" dirty="0">
                <a:latin typeface="Arial" panose="020B0604020202020204" pitchFamily="34" charset="0"/>
                <a:cs typeface="Arial" panose="020B0604020202020204" pitchFamily="34" charset="0"/>
              </a:rPr>
              <a:t>жд</a:t>
            </a:r>
            <a:r>
              <a:rPr sz="1600" b="1" spc="204" dirty="0">
                <a:latin typeface="Arial" panose="020B0604020202020204" pitchFamily="34" charset="0"/>
                <a:cs typeface="Arial" panose="020B0604020202020204" pitchFamily="34" charset="0"/>
              </a:rPr>
              <a:t>ени</a:t>
            </a:r>
            <a:r>
              <a:rPr sz="1600" b="1" spc="215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6296" y="1738883"/>
            <a:ext cx="992124" cy="993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1600" y="1780633"/>
            <a:ext cx="978408" cy="9784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96983" y="1729739"/>
            <a:ext cx="1014983" cy="10134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65" dirty="0"/>
              <a:t>20</a:t>
            </a:fld>
            <a:endParaRPr spc="-6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984500"/>
          </a:xfrm>
          <a:custGeom>
            <a:avLst/>
            <a:gdLst/>
            <a:ahLst/>
            <a:cxnLst/>
            <a:rect l="l" t="t" r="r" b="b"/>
            <a:pathLst>
              <a:path w="12192000" h="2984500">
                <a:moveTo>
                  <a:pt x="0" y="2983991"/>
                </a:moveTo>
                <a:lnTo>
                  <a:pt x="12192000" y="2983991"/>
                </a:lnTo>
                <a:lnTo>
                  <a:pt x="12192000" y="0"/>
                </a:lnTo>
                <a:lnTo>
                  <a:pt x="0" y="0"/>
                </a:lnTo>
                <a:lnTo>
                  <a:pt x="0" y="2983991"/>
                </a:lnTo>
                <a:close/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82674"/>
            <a:ext cx="732903" cy="7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46815" y="1216702"/>
            <a:ext cx="845183" cy="876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644" y="958850"/>
            <a:ext cx="882459" cy="8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5344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4867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18400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230" marR="5080" indent="-264160">
              <a:lnSpc>
                <a:spcPts val="3460"/>
              </a:lnSpc>
            </a:pPr>
            <a:r>
              <a:rPr spc="530" dirty="0"/>
              <a:t>ПОРЯДОК</a:t>
            </a:r>
            <a:r>
              <a:rPr spc="135" dirty="0"/>
              <a:t> </a:t>
            </a:r>
            <a:r>
              <a:rPr spc="575" dirty="0"/>
              <a:t>ПРЕДО</a:t>
            </a:r>
            <a:r>
              <a:rPr spc="509" dirty="0"/>
              <a:t>С</a:t>
            </a:r>
            <a:r>
              <a:rPr spc="525" dirty="0"/>
              <a:t>ТАВЛЕН</a:t>
            </a:r>
            <a:r>
              <a:rPr spc="585" dirty="0"/>
              <a:t>И</a:t>
            </a:r>
            <a:r>
              <a:rPr spc="495" dirty="0"/>
              <a:t>Я</a:t>
            </a:r>
            <a:r>
              <a:rPr spc="195" dirty="0"/>
              <a:t> </a:t>
            </a:r>
            <a:r>
              <a:rPr spc="585" dirty="0"/>
              <a:t>Н</a:t>
            </a:r>
            <a:r>
              <a:rPr spc="550" dirty="0"/>
              <a:t>А</a:t>
            </a:r>
            <a:r>
              <a:rPr spc="520" dirty="0"/>
              <a:t>ГРАД</a:t>
            </a:r>
            <a:r>
              <a:rPr spc="575" dirty="0"/>
              <a:t>Н</a:t>
            </a:r>
            <a:r>
              <a:rPr spc="560" dirty="0"/>
              <a:t>ЫХ</a:t>
            </a:r>
            <a:r>
              <a:rPr spc="160" dirty="0"/>
              <a:t> </a:t>
            </a:r>
            <a:r>
              <a:rPr spc="505" dirty="0"/>
              <a:t>ДОК</a:t>
            </a:r>
            <a:r>
              <a:rPr spc="440" dirty="0"/>
              <a:t>У</a:t>
            </a:r>
            <a:r>
              <a:rPr spc="495" dirty="0"/>
              <a:t>МЕНТОВ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1852" y="3683715"/>
            <a:ext cx="2545741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</a:t>
            </a:r>
            <a:r>
              <a:rPr sz="1600" b="1" i="1" spc="2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600" b="1" i="1" spc="2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i="1" spc="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</a:t>
            </a:r>
            <a:r>
              <a:rPr sz="1600" b="1" i="1" spc="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нные</a:t>
            </a:r>
            <a:r>
              <a:rPr sz="1600" b="1" i="1" spc="1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1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нпросв</a:t>
            </a:r>
            <a:r>
              <a:rPr sz="1600" b="1" i="1" spc="2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щения</a:t>
            </a:r>
            <a:r>
              <a:rPr sz="1600" b="1" i="1" spc="1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3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1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600" b="1" i="1" spc="1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i="1" spc="2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4323" y="3682572"/>
            <a:ext cx="26010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sz="16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b="1" i="1" spc="1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1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рал</a:t>
            </a:r>
            <a:r>
              <a:rPr sz="1600" b="1" i="1" spc="20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ные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</a:t>
            </a:r>
            <a:r>
              <a:rPr sz="1600" b="1" i="1" spc="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i="1" spc="13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рств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нной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600" b="1" i="1" spc="5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</a:t>
            </a:r>
            <a:r>
              <a:rPr sz="1600" b="1" i="1" spc="1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3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sz="1600" b="1" i="1" spc="2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3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3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600" b="1" i="1" spc="3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4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62142" y="3682572"/>
            <a:ext cx="3070734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600" b="1" i="1" spc="20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sz="1600" b="1" i="1" spc="3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</a:t>
            </a:r>
            <a:r>
              <a:rPr sz="16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олнительной</a:t>
            </a:r>
            <a:r>
              <a:rPr sz="1600" b="1" i="1" spc="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2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600" b="1" i="1" spc="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асти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5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sz="16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ъ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-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1600" b="1" i="1" spc="-15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3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600" b="1" i="1" spc="30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4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</a:t>
            </a:r>
            <a:r>
              <a:rPr sz="1600" b="1" i="1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</a:t>
            </a:r>
            <a:r>
              <a:rPr sz="1600" b="1" i="1" spc="1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1600" b="1" i="1" spc="35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1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sz="1600" b="1" i="1" spc="1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47594" y="2133622"/>
            <a:ext cx="653923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775" marR="5080" indent="-981710">
              <a:lnSpc>
                <a:spcPct val="100000"/>
              </a:lnSpc>
            </a:pPr>
            <a:r>
              <a:rPr sz="2400" spc="49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3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400" spc="40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32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30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400" spc="33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spc="35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400" spc="2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spc="2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30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spc="285" dirty="0">
                <a:solidFill>
                  <a:srgbClr val="FFFFFF"/>
                </a:solidFill>
                <a:latin typeface="Calibri"/>
                <a:cs typeface="Calibri"/>
              </a:rPr>
              <a:t>ум</a:t>
            </a:r>
            <a:r>
              <a:rPr sz="2400" spc="3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2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spc="27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24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33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400" spc="40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34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2400" spc="2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400" spc="3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3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27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400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39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400" spc="40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spc="2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37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spc="32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370" dirty="0">
                <a:solidFill>
                  <a:srgbClr val="FFFFFF"/>
                </a:solidFill>
                <a:latin typeface="Calibri"/>
                <a:cs typeface="Calibri"/>
              </a:rPr>
              <a:t>еще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400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30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4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484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400" spc="2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spc="370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2400" spc="3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3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32875" y="3682572"/>
            <a:ext cx="3012821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sz="1600" b="1" i="1" spc="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тные</a:t>
            </a:r>
            <a:r>
              <a:rPr sz="1600" b="1" i="1" spc="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1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ательные</a:t>
            </a:r>
            <a:r>
              <a:rPr sz="1600" b="1" i="1" spc="5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600" b="1" i="1" spc="24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1600" b="1" i="1" spc="2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ганизац</a:t>
            </a:r>
            <a:r>
              <a:rPr sz="1600" b="1" i="1" spc="25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3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</a:t>
            </a:r>
            <a:r>
              <a:rPr sz="1600" b="1" i="1" spc="2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19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1600" b="1" i="1" spc="9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</a:t>
            </a:r>
            <a:r>
              <a:rPr sz="1600" b="1" i="1" spc="11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я,</a:t>
            </a:r>
            <a:r>
              <a:rPr sz="1600" b="1" i="1" spc="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18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</a:t>
            </a:r>
            <a:r>
              <a:rPr sz="1600" b="1" i="1" spc="1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i="1" spc="26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sz="1600" b="1" i="1" spc="35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i="1" spc="26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0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-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1600" b="1" i="1" spc="-17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600" b="1" i="1" spc="254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13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льность</a:t>
            </a:r>
            <a:r>
              <a:rPr sz="1600" b="1" i="1" spc="1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10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31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600" b="1" i="1" spc="2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1600" b="1" i="1" spc="17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i="1" spc="28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</a:t>
            </a:r>
            <a:r>
              <a:rPr sz="1600" b="1" i="1" spc="125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</a:t>
            </a:r>
            <a:r>
              <a:rPr sz="1600" b="1" i="1" spc="21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i="1" spc="240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</a:t>
            </a:r>
            <a:r>
              <a:rPr sz="1600" b="1" i="1" spc="229" dirty="0">
                <a:solidFill>
                  <a:srgbClr val="4D5E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04933" y="3005205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700256" y="6366293"/>
            <a:ext cx="201929" cy="594624"/>
          </a:xfrm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>
              <a:lnSpc>
                <a:spcPct val="100000"/>
              </a:lnSpc>
            </a:pPr>
            <a:fld id="{81D60167-4931-47E6-BA6A-407CBD079E47}" type="slidenum"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sz="1600" spc="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2984500"/>
          </a:xfrm>
          <a:custGeom>
            <a:avLst/>
            <a:gdLst/>
            <a:ahLst/>
            <a:cxnLst/>
            <a:rect l="l" t="t" r="r" b="b"/>
            <a:pathLst>
              <a:path w="12192000" h="2984500">
                <a:moveTo>
                  <a:pt x="0" y="2983991"/>
                </a:moveTo>
                <a:lnTo>
                  <a:pt x="12192000" y="2983991"/>
                </a:lnTo>
                <a:lnTo>
                  <a:pt x="12192000" y="0"/>
                </a:lnTo>
                <a:lnTo>
                  <a:pt x="0" y="0"/>
                </a:lnTo>
                <a:lnTo>
                  <a:pt x="0" y="2983991"/>
                </a:lnTo>
                <a:close/>
              </a:path>
            </a:pathLst>
          </a:custGeom>
          <a:solidFill>
            <a:srgbClr val="122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82674"/>
            <a:ext cx="732903" cy="761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9486" y="1025349"/>
            <a:ext cx="802512" cy="833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644" y="958850"/>
            <a:ext cx="882459" cy="8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1563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3344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3435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6288" y="333615"/>
            <a:ext cx="8322945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0"/>
              </a:lnSpc>
            </a:pPr>
            <a:r>
              <a:rPr sz="4000" b="1" spc="665" dirty="0">
                <a:solidFill>
                  <a:srgbClr val="FFFFFF"/>
                </a:solidFill>
                <a:latin typeface="Calibri"/>
                <a:cs typeface="Calibri"/>
              </a:rPr>
              <a:t>ПОРЯДОК</a:t>
            </a:r>
            <a:r>
              <a:rPr sz="40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675" dirty="0">
                <a:solidFill>
                  <a:srgbClr val="FFFFFF"/>
                </a:solidFill>
                <a:latin typeface="Calibri"/>
                <a:cs typeface="Calibri"/>
              </a:rPr>
              <a:t>ПРЕДОСТАВЛЕНИЯ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560"/>
              </a:lnSpc>
            </a:pPr>
            <a:r>
              <a:rPr sz="4000" b="1" spc="675" dirty="0">
                <a:solidFill>
                  <a:srgbClr val="FFFFFF"/>
                </a:solidFill>
                <a:latin typeface="Calibri"/>
                <a:cs typeface="Calibri"/>
              </a:rPr>
              <a:t>НАГРАДНЫХ</a:t>
            </a:r>
            <a:r>
              <a:rPr sz="40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610" dirty="0">
                <a:solidFill>
                  <a:srgbClr val="FFFFFF"/>
                </a:solidFill>
                <a:latin typeface="Calibri"/>
                <a:cs typeface="Calibri"/>
              </a:rPr>
              <a:t>ДОКУМЕН</a:t>
            </a:r>
            <a:r>
              <a:rPr sz="4000" b="1" spc="45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4000" b="1" spc="690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3676" y="3602943"/>
            <a:ext cx="2270125" cy="220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органи</a:t>
            </a:r>
            <a:r>
              <a:rPr sz="1800" b="1" i="1" spc="225" dirty="0">
                <a:solidFill>
                  <a:srgbClr val="4D5ED0"/>
                </a:solidFill>
                <a:latin typeface="Calibri"/>
                <a:cs typeface="Calibri"/>
              </a:rPr>
              <a:t>з</a:t>
            </a:r>
            <a:r>
              <a:rPr sz="1800" b="1" i="1" spc="190" dirty="0">
                <a:solidFill>
                  <a:srgbClr val="4D5ED0"/>
                </a:solidFill>
                <a:latin typeface="Calibri"/>
                <a:cs typeface="Calibri"/>
              </a:rPr>
              <a:t>а</a:t>
            </a:r>
            <a:r>
              <a:rPr sz="1800" b="1" i="1" spc="200" dirty="0">
                <a:solidFill>
                  <a:srgbClr val="4D5ED0"/>
                </a:solidFill>
                <a:latin typeface="Calibri"/>
                <a:cs typeface="Calibri"/>
              </a:rPr>
              <a:t>ц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ии</a:t>
            </a:r>
            <a:r>
              <a:rPr sz="1800" b="1" i="1" dirty="0">
                <a:solidFill>
                  <a:srgbClr val="4D5ED0"/>
                </a:solidFill>
                <a:latin typeface="Calibri"/>
                <a:cs typeface="Calibri"/>
              </a:rPr>
              <a:t>,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существ</a:t>
            </a:r>
            <a:r>
              <a:rPr sz="1600" spc="204" dirty="0">
                <a:latin typeface="Calibri"/>
                <a:cs typeface="Calibri"/>
              </a:rPr>
              <a:t>ляю</a:t>
            </a:r>
            <a:r>
              <a:rPr sz="1600" spc="280" dirty="0">
                <a:latin typeface="Calibri"/>
                <a:cs typeface="Calibri"/>
              </a:rPr>
              <a:t>щ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4" dirty="0">
                <a:latin typeface="Calibri"/>
                <a:cs typeface="Calibri"/>
              </a:rPr>
              <a:t>бра</a:t>
            </a:r>
            <a:r>
              <a:rPr sz="1600" spc="180" dirty="0">
                <a:latin typeface="Calibri"/>
                <a:cs typeface="Calibri"/>
              </a:rPr>
              <a:t>зов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175" dirty="0">
                <a:latin typeface="Calibri"/>
                <a:cs typeface="Calibri"/>
              </a:rPr>
              <a:t>тельную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175" dirty="0">
                <a:latin typeface="Calibri"/>
                <a:cs typeface="Calibri"/>
              </a:rPr>
              <a:t>деятельность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220" dirty="0">
                <a:latin typeface="Calibri"/>
                <a:cs typeface="Calibri"/>
              </a:rPr>
              <a:t>ин</a:t>
            </a:r>
            <a:r>
              <a:rPr sz="1600" spc="170" dirty="0">
                <a:latin typeface="Calibri"/>
                <a:cs typeface="Calibri"/>
              </a:rPr>
              <a:t>ы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65" dirty="0">
                <a:latin typeface="Calibri"/>
                <a:cs typeface="Calibri"/>
              </a:rPr>
              <a:t>р</a:t>
            </a:r>
            <a:r>
              <a:rPr sz="1600" spc="170" dirty="0">
                <a:latin typeface="Calibri"/>
                <a:cs typeface="Calibri"/>
              </a:rPr>
              <a:t>г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220" dirty="0">
                <a:latin typeface="Calibri"/>
                <a:cs typeface="Calibri"/>
              </a:rPr>
              <a:t>н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165" dirty="0">
                <a:latin typeface="Calibri"/>
                <a:cs typeface="Calibri"/>
              </a:rPr>
              <a:t>за</a:t>
            </a:r>
            <a:r>
              <a:rPr sz="1600" spc="225" dirty="0">
                <a:latin typeface="Calibri"/>
                <a:cs typeface="Calibri"/>
              </a:rPr>
              <a:t>ции</a:t>
            </a:r>
            <a:r>
              <a:rPr sz="1600" spc="-65" dirty="0">
                <a:latin typeface="Calibri"/>
                <a:cs typeface="Calibri"/>
              </a:rPr>
              <a:t>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н</a:t>
            </a:r>
            <a:r>
              <a:rPr sz="1600" spc="180" dirty="0">
                <a:latin typeface="Calibri"/>
                <a:cs typeface="Calibri"/>
              </a:rPr>
              <a:t>а</a:t>
            </a:r>
            <a:r>
              <a:rPr sz="1600" spc="150" dirty="0">
                <a:latin typeface="Calibri"/>
                <a:cs typeface="Calibri"/>
              </a:rPr>
              <a:t>хо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200" dirty="0">
                <a:latin typeface="Calibri"/>
                <a:cs typeface="Calibri"/>
              </a:rPr>
              <a:t>я</a:t>
            </a:r>
            <a:r>
              <a:rPr sz="1600" spc="275" dirty="0">
                <a:latin typeface="Calibri"/>
                <a:cs typeface="Calibri"/>
              </a:rPr>
              <a:t>щ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200" dirty="0">
                <a:latin typeface="Calibri"/>
                <a:cs typeface="Calibri"/>
              </a:rPr>
              <a:t>еся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в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веден</a:t>
            </a:r>
            <a:r>
              <a:rPr sz="1600" spc="20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суб</a:t>
            </a:r>
            <a:r>
              <a:rPr sz="1600" spc="125" dirty="0">
                <a:latin typeface="Calibri"/>
                <a:cs typeface="Calibri"/>
              </a:rPr>
              <a:t>ъ</a:t>
            </a:r>
            <a:r>
              <a:rPr sz="1600" spc="19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к</a:t>
            </a:r>
            <a:r>
              <a:rPr sz="1600" spc="150" dirty="0">
                <a:latin typeface="Calibri"/>
                <a:cs typeface="Calibri"/>
              </a:rPr>
              <a:t>то</a:t>
            </a:r>
            <a:r>
              <a:rPr sz="1600" spc="195" dirty="0">
                <a:latin typeface="Calibri"/>
                <a:cs typeface="Calibri"/>
              </a:rPr>
              <a:t>в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290" dirty="0">
                <a:latin typeface="Calibri"/>
                <a:cs typeface="Calibri"/>
              </a:rPr>
              <a:t>Р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сс</a:t>
            </a:r>
            <a:r>
              <a:rPr sz="1600" spc="26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195" dirty="0">
                <a:latin typeface="Calibri"/>
                <a:cs typeface="Calibri"/>
              </a:rPr>
              <a:t>ской</a:t>
            </a:r>
            <a:r>
              <a:rPr sz="1600" spc="200" dirty="0">
                <a:latin typeface="Calibri"/>
                <a:cs typeface="Calibri"/>
              </a:rPr>
              <a:t> Федерац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06100" y="50292"/>
            <a:ext cx="1339596" cy="1200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28825" y="2010998"/>
            <a:ext cx="809561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3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2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7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3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18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35" dirty="0">
                <a:solidFill>
                  <a:srgbClr val="FFFFFF"/>
                </a:solidFill>
                <a:latin typeface="Calibri"/>
                <a:cs typeface="Calibri"/>
              </a:rPr>
              <a:t>уб</a:t>
            </a:r>
            <a:r>
              <a:rPr sz="1800" spc="170" dirty="0">
                <a:solidFill>
                  <a:srgbClr val="FFFFFF"/>
                </a:solidFill>
                <a:latin typeface="Calibri"/>
                <a:cs typeface="Calibri"/>
              </a:rPr>
              <a:t>ъ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2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ии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35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spc="35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3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3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2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2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8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29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4204" y="3602943"/>
            <a:ext cx="2608580" cy="177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</a:pPr>
            <a:r>
              <a:rPr sz="1800" b="1" i="1" spc="240" dirty="0">
                <a:solidFill>
                  <a:srgbClr val="4D5ED0"/>
                </a:solidFill>
                <a:latin typeface="Calibri"/>
                <a:cs typeface="Calibri"/>
              </a:rPr>
              <a:t>час</a:t>
            </a:r>
            <a:r>
              <a:rPr sz="1800" b="1" i="1" spc="80" dirty="0">
                <a:solidFill>
                  <a:srgbClr val="4D5ED0"/>
                </a:solidFill>
                <a:latin typeface="Calibri"/>
                <a:cs typeface="Calibri"/>
              </a:rPr>
              <a:t>тные</a:t>
            </a:r>
            <a:r>
              <a:rPr sz="1800" b="1" i="1" spc="25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образо</a:t>
            </a:r>
            <a:r>
              <a:rPr sz="1800" b="1" i="1" spc="210" dirty="0">
                <a:solidFill>
                  <a:srgbClr val="4D5ED0"/>
                </a:solidFill>
                <a:latin typeface="Calibri"/>
                <a:cs typeface="Calibri"/>
              </a:rPr>
              <a:t>в</a:t>
            </a:r>
            <a:r>
              <a:rPr sz="1800" b="1" i="1" spc="140" dirty="0">
                <a:solidFill>
                  <a:srgbClr val="4D5ED0"/>
                </a:solidFill>
                <a:latin typeface="Calibri"/>
                <a:cs typeface="Calibri"/>
              </a:rPr>
              <a:t>ательные</a:t>
            </a:r>
            <a:r>
              <a:rPr sz="1800" b="1" i="1" spc="55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органи</a:t>
            </a:r>
            <a:r>
              <a:rPr sz="1800" b="1" i="1" spc="225" dirty="0">
                <a:solidFill>
                  <a:srgbClr val="4D5ED0"/>
                </a:solidFill>
                <a:latin typeface="Calibri"/>
                <a:cs typeface="Calibri"/>
              </a:rPr>
              <a:t>з</a:t>
            </a:r>
            <a:r>
              <a:rPr sz="1800" b="1" i="1" spc="190" dirty="0">
                <a:solidFill>
                  <a:srgbClr val="4D5ED0"/>
                </a:solidFill>
                <a:latin typeface="Calibri"/>
                <a:cs typeface="Calibri"/>
              </a:rPr>
              <a:t>а</a:t>
            </a:r>
            <a:r>
              <a:rPr sz="1800" b="1" i="1" spc="200" dirty="0">
                <a:solidFill>
                  <a:srgbClr val="4D5ED0"/>
                </a:solidFill>
                <a:latin typeface="Calibri"/>
                <a:cs typeface="Calibri"/>
              </a:rPr>
              <a:t>ц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b="1" i="1" spc="325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600" spc="200" dirty="0">
                <a:latin typeface="Calibri"/>
                <a:cs typeface="Calibri"/>
              </a:rPr>
              <a:t>осуществляющи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175" dirty="0">
                <a:latin typeface="Calibri"/>
                <a:cs typeface="Calibri"/>
              </a:rPr>
              <a:t>еятельн</a:t>
            </a:r>
            <a:r>
              <a:rPr sz="1600" spc="195" dirty="0">
                <a:latin typeface="Calibri"/>
                <a:cs typeface="Calibri"/>
              </a:rPr>
              <a:t>о</a:t>
            </a:r>
            <a:r>
              <a:rPr sz="1600" spc="160" dirty="0">
                <a:latin typeface="Calibri"/>
                <a:cs typeface="Calibri"/>
              </a:rPr>
              <a:t>сть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на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тер</a:t>
            </a:r>
            <a:r>
              <a:rPr sz="1600" spc="204" dirty="0">
                <a:latin typeface="Calibri"/>
                <a:cs typeface="Calibri"/>
              </a:rPr>
              <a:t>р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50" dirty="0">
                <a:latin typeface="Calibri"/>
                <a:cs typeface="Calibri"/>
              </a:rPr>
              <a:t>то</a:t>
            </a:r>
            <a:r>
              <a:rPr sz="1600" spc="229" dirty="0">
                <a:latin typeface="Calibri"/>
                <a:cs typeface="Calibri"/>
              </a:rPr>
              <a:t>рии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суб</a:t>
            </a:r>
            <a:r>
              <a:rPr sz="1600" spc="200" dirty="0">
                <a:latin typeface="Calibri"/>
                <a:cs typeface="Calibri"/>
              </a:rPr>
              <a:t>ъ</a:t>
            </a:r>
            <a:r>
              <a:rPr sz="1600" spc="19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к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240" dirty="0">
                <a:latin typeface="Calibri"/>
                <a:cs typeface="Calibri"/>
              </a:rPr>
              <a:t>Ро</a:t>
            </a:r>
            <a:r>
              <a:rPr sz="1600" spc="200" dirty="0">
                <a:latin typeface="Calibri"/>
                <a:cs typeface="Calibri"/>
              </a:rPr>
              <a:t>с</a:t>
            </a:r>
            <a:r>
              <a:rPr sz="1600" spc="195" dirty="0">
                <a:latin typeface="Calibri"/>
                <a:cs typeface="Calibri"/>
              </a:rPr>
              <a:t>с</a:t>
            </a:r>
            <a:r>
              <a:rPr sz="1600" spc="260" dirty="0">
                <a:latin typeface="Calibri"/>
                <a:cs typeface="Calibri"/>
              </a:rPr>
              <a:t>и</a:t>
            </a:r>
            <a:r>
              <a:rPr sz="1600" spc="229" dirty="0">
                <a:latin typeface="Calibri"/>
                <a:cs typeface="Calibri"/>
              </a:rPr>
              <a:t>й</a:t>
            </a:r>
            <a:r>
              <a:rPr sz="1600" spc="175" dirty="0">
                <a:latin typeface="Calibri"/>
                <a:cs typeface="Calibri"/>
              </a:rPr>
              <a:t>ск</a:t>
            </a:r>
            <a:r>
              <a:rPr sz="1600" spc="215" dirty="0">
                <a:latin typeface="Calibri"/>
                <a:cs typeface="Calibri"/>
              </a:rPr>
              <a:t>о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225" dirty="0">
                <a:latin typeface="Calibri"/>
                <a:cs typeface="Calibri"/>
              </a:rPr>
              <a:t>Фе</a:t>
            </a:r>
            <a:r>
              <a:rPr sz="1600" spc="215" dirty="0">
                <a:latin typeface="Calibri"/>
                <a:cs typeface="Calibri"/>
              </a:rPr>
              <a:t>д</a:t>
            </a:r>
            <a:r>
              <a:rPr sz="1600" spc="200" dirty="0">
                <a:latin typeface="Calibri"/>
                <a:cs typeface="Calibri"/>
              </a:rPr>
              <a:t>ер</a:t>
            </a:r>
            <a:r>
              <a:rPr sz="1600" spc="195" dirty="0">
                <a:latin typeface="Calibri"/>
                <a:cs typeface="Calibri"/>
              </a:rPr>
              <a:t>а</a:t>
            </a:r>
            <a:r>
              <a:rPr sz="1600" spc="225" dirty="0">
                <a:latin typeface="Calibri"/>
                <a:cs typeface="Calibri"/>
              </a:rPr>
              <a:t>ц</a:t>
            </a:r>
            <a:r>
              <a:rPr sz="1600" spc="229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7534" y="3602943"/>
            <a:ext cx="2604135" cy="150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</a:pPr>
            <a:r>
              <a:rPr sz="1800" b="1" i="1" spc="280" dirty="0">
                <a:solidFill>
                  <a:srgbClr val="4D5ED0"/>
                </a:solidFill>
                <a:latin typeface="Calibri"/>
                <a:cs typeface="Calibri"/>
              </a:rPr>
              <a:t>н</a:t>
            </a:r>
            <a:r>
              <a:rPr sz="1800" b="1" i="1" spc="24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180" dirty="0">
                <a:solidFill>
                  <a:srgbClr val="4D5ED0"/>
                </a:solidFill>
                <a:latin typeface="Calibri"/>
                <a:cs typeface="Calibri"/>
              </a:rPr>
              <a:t>государств</a:t>
            </a:r>
            <a:r>
              <a:rPr sz="1800" b="1" i="1" spc="16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65" dirty="0">
                <a:solidFill>
                  <a:srgbClr val="4D5ED0"/>
                </a:solidFill>
                <a:latin typeface="Calibri"/>
                <a:cs typeface="Calibri"/>
              </a:rPr>
              <a:t>нные</a:t>
            </a:r>
            <a:r>
              <a:rPr sz="1800" b="1" i="1" spc="105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органи</a:t>
            </a:r>
            <a:r>
              <a:rPr sz="1800" b="1" i="1" spc="225" dirty="0">
                <a:solidFill>
                  <a:srgbClr val="4D5ED0"/>
                </a:solidFill>
                <a:latin typeface="Calibri"/>
                <a:cs typeface="Calibri"/>
              </a:rPr>
              <a:t>з</a:t>
            </a:r>
            <a:r>
              <a:rPr sz="1800" b="1" i="1" spc="190" dirty="0">
                <a:solidFill>
                  <a:srgbClr val="4D5ED0"/>
                </a:solidFill>
                <a:latin typeface="Calibri"/>
                <a:cs typeface="Calibri"/>
              </a:rPr>
              <a:t>а</a:t>
            </a:r>
            <a:r>
              <a:rPr sz="1800" b="1" i="1" spc="200" dirty="0">
                <a:solidFill>
                  <a:srgbClr val="4D5ED0"/>
                </a:solidFill>
                <a:latin typeface="Calibri"/>
                <a:cs typeface="Calibri"/>
              </a:rPr>
              <a:t>ц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b="1" i="1" spc="330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существ</a:t>
            </a:r>
            <a:r>
              <a:rPr sz="1600" spc="204" dirty="0">
                <a:latin typeface="Calibri"/>
                <a:cs typeface="Calibri"/>
              </a:rPr>
              <a:t>ляю</a:t>
            </a:r>
            <a:r>
              <a:rPr sz="1600" spc="280" dirty="0">
                <a:latin typeface="Calibri"/>
                <a:cs typeface="Calibri"/>
              </a:rPr>
              <a:t>щ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 деятельность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на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тер</a:t>
            </a:r>
            <a:r>
              <a:rPr sz="1600" spc="204" dirty="0">
                <a:latin typeface="Calibri"/>
                <a:cs typeface="Calibri"/>
              </a:rPr>
              <a:t>р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50" dirty="0">
                <a:latin typeface="Calibri"/>
                <a:cs typeface="Calibri"/>
              </a:rPr>
              <a:t>то</a:t>
            </a:r>
            <a:r>
              <a:rPr sz="1600" spc="229" dirty="0">
                <a:latin typeface="Calibri"/>
                <a:cs typeface="Calibri"/>
              </a:rPr>
              <a:t>рии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суб</a:t>
            </a:r>
            <a:r>
              <a:rPr sz="1600" spc="200" dirty="0">
                <a:latin typeface="Calibri"/>
                <a:cs typeface="Calibri"/>
              </a:rPr>
              <a:t>ъ</a:t>
            </a:r>
            <a:r>
              <a:rPr sz="1600" spc="19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к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290" dirty="0">
                <a:latin typeface="Calibri"/>
                <a:cs typeface="Calibri"/>
              </a:rPr>
              <a:t>Р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сс</a:t>
            </a:r>
            <a:r>
              <a:rPr sz="1600" spc="26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195" dirty="0">
                <a:latin typeface="Calibri"/>
                <a:cs typeface="Calibri"/>
              </a:rPr>
              <a:t>ской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215" dirty="0">
                <a:latin typeface="Calibri"/>
                <a:cs typeface="Calibri"/>
              </a:rPr>
              <a:t>Федерац</a:t>
            </a:r>
            <a:r>
              <a:rPr sz="1600" spc="220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84106" y="3602943"/>
            <a:ext cx="3106420" cy="226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800" b="1" i="1" spc="150" dirty="0">
                <a:solidFill>
                  <a:srgbClr val="4D5ED0"/>
                </a:solidFill>
                <a:latin typeface="Calibri"/>
                <a:cs typeface="Calibri"/>
              </a:rPr>
              <a:t>общест</a:t>
            </a:r>
            <a:r>
              <a:rPr sz="1800" b="1" i="1" spc="110" dirty="0">
                <a:solidFill>
                  <a:srgbClr val="4D5ED0"/>
                </a:solidFill>
                <a:latin typeface="Calibri"/>
                <a:cs typeface="Calibri"/>
              </a:rPr>
              <a:t>в</a:t>
            </a:r>
            <a:r>
              <a:rPr sz="1800" b="1" i="1" spc="254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65" dirty="0">
                <a:solidFill>
                  <a:srgbClr val="4D5ED0"/>
                </a:solidFill>
                <a:latin typeface="Calibri"/>
                <a:cs typeface="Calibri"/>
              </a:rPr>
              <a:t>нные</a:t>
            </a:r>
            <a:r>
              <a:rPr sz="1800" b="1" i="1" spc="135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</a:t>
            </a:r>
            <a:r>
              <a:rPr sz="1800" b="1" i="1" spc="280" dirty="0">
                <a:solidFill>
                  <a:srgbClr val="4D5ED0"/>
                </a:solidFill>
                <a:latin typeface="Calibri"/>
                <a:cs typeface="Calibri"/>
              </a:rPr>
              <a:t>ли</a:t>
            </a:r>
            <a:r>
              <a:rPr sz="1800" b="1" i="1" spc="120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800" b="1" i="1" spc="229" dirty="0">
                <a:solidFill>
                  <a:srgbClr val="4D5ED0"/>
                </a:solidFill>
                <a:latin typeface="Calibri"/>
                <a:cs typeface="Calibri"/>
              </a:rPr>
              <a:t>органи</a:t>
            </a:r>
            <a:r>
              <a:rPr sz="1800" b="1" i="1" spc="225" dirty="0">
                <a:solidFill>
                  <a:srgbClr val="4D5ED0"/>
                </a:solidFill>
                <a:latin typeface="Calibri"/>
                <a:cs typeface="Calibri"/>
              </a:rPr>
              <a:t>з</a:t>
            </a:r>
            <a:r>
              <a:rPr sz="1800" b="1" i="1" spc="190" dirty="0">
                <a:solidFill>
                  <a:srgbClr val="4D5ED0"/>
                </a:solidFill>
                <a:latin typeface="Calibri"/>
                <a:cs typeface="Calibri"/>
              </a:rPr>
              <a:t>а</a:t>
            </a:r>
            <a:r>
              <a:rPr sz="1800" b="1" i="1" spc="200" dirty="0">
                <a:solidFill>
                  <a:srgbClr val="4D5ED0"/>
                </a:solidFill>
                <a:latin typeface="Calibri"/>
                <a:cs typeface="Calibri"/>
              </a:rPr>
              <a:t>ц</a:t>
            </a:r>
            <a:r>
              <a:rPr sz="1800" b="1" i="1" spc="320" dirty="0">
                <a:solidFill>
                  <a:srgbClr val="4D5ED0"/>
                </a:solidFill>
                <a:latin typeface="Calibri"/>
                <a:cs typeface="Calibri"/>
              </a:rPr>
              <a:t>ии</a:t>
            </a:r>
            <a:r>
              <a:rPr sz="1800" b="1" i="1" dirty="0">
                <a:solidFill>
                  <a:srgbClr val="4D5ED0"/>
                </a:solidFill>
                <a:latin typeface="Calibri"/>
                <a:cs typeface="Calibri"/>
              </a:rPr>
              <a:t>, </a:t>
            </a:r>
            <a:r>
              <a:rPr sz="1800" b="1" i="1" spc="280" dirty="0">
                <a:solidFill>
                  <a:srgbClr val="4D5ED0"/>
                </a:solidFill>
                <a:latin typeface="Calibri"/>
                <a:cs typeface="Calibri"/>
              </a:rPr>
              <a:t>н</a:t>
            </a:r>
            <a:r>
              <a:rPr sz="1800" b="1" i="1" spc="24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60" dirty="0">
                <a:solidFill>
                  <a:srgbClr val="4D5ED0"/>
                </a:solidFill>
                <a:latin typeface="Calibri"/>
                <a:cs typeface="Calibri"/>
              </a:rPr>
              <a:t>подв</a:t>
            </a:r>
            <a:r>
              <a:rPr sz="1800" b="1" i="1" spc="23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10" dirty="0">
                <a:solidFill>
                  <a:srgbClr val="4D5ED0"/>
                </a:solidFill>
                <a:latin typeface="Calibri"/>
                <a:cs typeface="Calibri"/>
              </a:rPr>
              <a:t>до</a:t>
            </a:r>
            <a:r>
              <a:rPr sz="1800" b="1" i="1" spc="270" dirty="0">
                <a:solidFill>
                  <a:srgbClr val="4D5ED0"/>
                </a:solidFill>
                <a:latin typeface="Calibri"/>
                <a:cs typeface="Calibri"/>
              </a:rPr>
              <a:t>м</a:t>
            </a:r>
            <a:r>
              <a:rPr sz="1800" b="1" i="1" spc="80" dirty="0">
                <a:solidFill>
                  <a:srgbClr val="4D5ED0"/>
                </a:solidFill>
                <a:latin typeface="Calibri"/>
                <a:cs typeface="Calibri"/>
              </a:rPr>
              <a:t>ств</a:t>
            </a:r>
            <a:r>
              <a:rPr sz="1800" b="1" i="1" spc="60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240" dirty="0">
                <a:solidFill>
                  <a:srgbClr val="4D5ED0"/>
                </a:solidFill>
                <a:latin typeface="Calibri"/>
                <a:cs typeface="Calibri"/>
              </a:rPr>
              <a:t>нн</a:t>
            </a:r>
            <a:r>
              <a:rPr sz="1800" b="1" i="1" spc="325" dirty="0">
                <a:solidFill>
                  <a:srgbClr val="4D5ED0"/>
                </a:solidFill>
                <a:latin typeface="Calibri"/>
                <a:cs typeface="Calibri"/>
              </a:rPr>
              <a:t>ы</a:t>
            </a:r>
            <a:r>
              <a:rPr sz="1800" b="1" i="1" spc="265" dirty="0">
                <a:solidFill>
                  <a:srgbClr val="4D5ED0"/>
                </a:solidFill>
                <a:latin typeface="Calibri"/>
                <a:cs typeface="Calibri"/>
              </a:rPr>
              <a:t>е</a:t>
            </a:r>
            <a:r>
              <a:rPr sz="1800" b="1" i="1" spc="120" dirty="0">
                <a:solidFill>
                  <a:srgbClr val="4D5ED0"/>
                </a:solidFill>
                <a:latin typeface="Calibri"/>
                <a:cs typeface="Calibri"/>
              </a:rPr>
              <a:t> </a:t>
            </a:r>
            <a:r>
              <a:rPr sz="1600" spc="220" dirty="0">
                <a:latin typeface="Calibri"/>
                <a:cs typeface="Calibri"/>
              </a:rPr>
              <a:t>ин</a:t>
            </a:r>
            <a:r>
              <a:rPr sz="1600" spc="170" dirty="0">
                <a:latin typeface="Calibri"/>
                <a:cs typeface="Calibri"/>
              </a:rPr>
              <a:t>ым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гос</a:t>
            </a:r>
            <a:r>
              <a:rPr sz="1600" spc="190" dirty="0">
                <a:latin typeface="Calibri"/>
                <a:cs typeface="Calibri"/>
              </a:rPr>
              <a:t>у</a:t>
            </a:r>
            <a:r>
              <a:rPr sz="1600" spc="160" dirty="0">
                <a:latin typeface="Calibri"/>
                <a:cs typeface="Calibri"/>
              </a:rPr>
              <a:t>д</a:t>
            </a:r>
            <a:r>
              <a:rPr sz="1600" spc="140" dirty="0">
                <a:latin typeface="Calibri"/>
                <a:cs typeface="Calibri"/>
              </a:rPr>
              <a:t>а</a:t>
            </a:r>
            <a:r>
              <a:rPr sz="1600" spc="195" dirty="0">
                <a:latin typeface="Calibri"/>
                <a:cs typeface="Calibri"/>
              </a:rPr>
              <a:t>рств</a:t>
            </a:r>
            <a:r>
              <a:rPr sz="1600" spc="204" dirty="0">
                <a:latin typeface="Calibri"/>
                <a:cs typeface="Calibri"/>
              </a:rPr>
              <a:t>е</a:t>
            </a:r>
            <a:r>
              <a:rPr sz="1600" spc="200" dirty="0">
                <a:latin typeface="Calibri"/>
                <a:cs typeface="Calibri"/>
              </a:rPr>
              <a:t>нным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65" dirty="0">
                <a:latin typeface="Calibri"/>
                <a:cs typeface="Calibri"/>
              </a:rPr>
              <a:t>р</a:t>
            </a:r>
            <a:r>
              <a:rPr sz="1600" spc="170" dirty="0">
                <a:latin typeface="Calibri"/>
                <a:cs typeface="Calibri"/>
              </a:rPr>
              <a:t>г</a:t>
            </a:r>
            <a:r>
              <a:rPr sz="1600" spc="160" dirty="0">
                <a:latin typeface="Calibri"/>
                <a:cs typeface="Calibri"/>
              </a:rPr>
              <a:t>а</a:t>
            </a:r>
            <a:r>
              <a:rPr sz="1600" spc="195" dirty="0">
                <a:latin typeface="Calibri"/>
                <a:cs typeface="Calibri"/>
              </a:rPr>
              <a:t>н</a:t>
            </a:r>
            <a:r>
              <a:rPr sz="1600" spc="180" dirty="0">
                <a:latin typeface="Calibri"/>
                <a:cs typeface="Calibri"/>
              </a:rPr>
              <a:t>а</a:t>
            </a:r>
            <a:r>
              <a:rPr sz="1600" spc="170" dirty="0">
                <a:latin typeface="Calibri"/>
                <a:cs typeface="Calibri"/>
              </a:rPr>
              <a:t>м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180" dirty="0">
                <a:latin typeface="Calibri"/>
                <a:cs typeface="Calibri"/>
              </a:rPr>
              <a:t>вла</a:t>
            </a:r>
            <a:r>
              <a:rPr sz="1600" spc="175" dirty="0">
                <a:latin typeface="Calibri"/>
                <a:cs typeface="Calibri"/>
              </a:rPr>
              <a:t>ст</a:t>
            </a:r>
            <a:r>
              <a:rPr sz="1600" spc="235" dirty="0">
                <a:latin typeface="Calibri"/>
                <a:cs typeface="Calibri"/>
              </a:rPr>
              <a:t>и</a:t>
            </a:r>
            <a:r>
              <a:rPr sz="1600" spc="-65" dirty="0">
                <a:latin typeface="Calibri"/>
                <a:cs typeface="Calibri"/>
              </a:rPr>
              <a:t>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165" dirty="0">
                <a:latin typeface="Calibri"/>
                <a:cs typeface="Calibri"/>
              </a:rPr>
              <a:t>о</a:t>
            </a:r>
            <a:r>
              <a:rPr sz="1600" spc="200" dirty="0">
                <a:latin typeface="Calibri"/>
                <a:cs typeface="Calibri"/>
              </a:rPr>
              <a:t>существ</a:t>
            </a:r>
            <a:r>
              <a:rPr sz="1600" spc="204" dirty="0">
                <a:latin typeface="Calibri"/>
                <a:cs typeface="Calibri"/>
              </a:rPr>
              <a:t>ляю</a:t>
            </a:r>
            <a:r>
              <a:rPr sz="1600" spc="280" dirty="0">
                <a:latin typeface="Calibri"/>
                <a:cs typeface="Calibri"/>
              </a:rPr>
              <a:t>щ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80" dirty="0">
                <a:latin typeface="Calibri"/>
                <a:cs typeface="Calibri"/>
              </a:rPr>
              <a:t>е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140" dirty="0">
                <a:latin typeface="Calibri"/>
                <a:cs typeface="Calibri"/>
              </a:rPr>
              <a:t>д</a:t>
            </a:r>
            <a:r>
              <a:rPr sz="1600" spc="175" dirty="0">
                <a:latin typeface="Calibri"/>
                <a:cs typeface="Calibri"/>
              </a:rPr>
              <a:t>еятельн</a:t>
            </a:r>
            <a:r>
              <a:rPr sz="1600" spc="195" dirty="0">
                <a:latin typeface="Calibri"/>
                <a:cs typeface="Calibri"/>
              </a:rPr>
              <a:t>о</a:t>
            </a:r>
            <a:r>
              <a:rPr sz="1600" spc="160" dirty="0">
                <a:latin typeface="Calibri"/>
                <a:cs typeface="Calibri"/>
              </a:rPr>
              <a:t>сть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185" dirty="0">
                <a:latin typeface="Calibri"/>
                <a:cs typeface="Calibri"/>
              </a:rPr>
              <a:t>на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195" dirty="0">
                <a:latin typeface="Calibri"/>
                <a:cs typeface="Calibri"/>
              </a:rPr>
              <a:t>тер</a:t>
            </a:r>
            <a:r>
              <a:rPr sz="1600" spc="210" dirty="0">
                <a:latin typeface="Calibri"/>
                <a:cs typeface="Calibri"/>
              </a:rPr>
              <a:t>р</a:t>
            </a:r>
            <a:r>
              <a:rPr sz="1600" spc="225" dirty="0">
                <a:latin typeface="Calibri"/>
                <a:cs typeface="Calibri"/>
              </a:rPr>
              <a:t>и</a:t>
            </a:r>
            <a:r>
              <a:rPr sz="1600" spc="150" dirty="0">
                <a:latin typeface="Calibri"/>
                <a:cs typeface="Calibri"/>
              </a:rPr>
              <a:t>то</a:t>
            </a:r>
            <a:r>
              <a:rPr sz="1600" spc="229" dirty="0">
                <a:latin typeface="Calibri"/>
                <a:cs typeface="Calibri"/>
              </a:rPr>
              <a:t>рии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170" dirty="0">
                <a:latin typeface="Calibri"/>
                <a:cs typeface="Calibri"/>
              </a:rPr>
              <a:t>суб</a:t>
            </a:r>
            <a:r>
              <a:rPr sz="1600" spc="200" dirty="0">
                <a:latin typeface="Calibri"/>
                <a:cs typeface="Calibri"/>
              </a:rPr>
              <a:t>ъ</a:t>
            </a:r>
            <a:r>
              <a:rPr sz="1600" spc="190" dirty="0">
                <a:latin typeface="Calibri"/>
                <a:cs typeface="Calibri"/>
              </a:rPr>
              <a:t>е</a:t>
            </a:r>
            <a:r>
              <a:rPr sz="1600" spc="165" dirty="0">
                <a:latin typeface="Calibri"/>
                <a:cs typeface="Calibri"/>
              </a:rPr>
              <a:t>к</a:t>
            </a:r>
            <a:r>
              <a:rPr sz="1600" spc="145" dirty="0">
                <a:latin typeface="Calibri"/>
                <a:cs typeface="Calibri"/>
              </a:rPr>
              <a:t>та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215" dirty="0">
                <a:latin typeface="Calibri"/>
                <a:cs typeface="Calibri"/>
              </a:rPr>
              <a:t>Росс</a:t>
            </a:r>
            <a:r>
              <a:rPr sz="1600" spc="254" dirty="0">
                <a:latin typeface="Calibri"/>
                <a:cs typeface="Calibri"/>
              </a:rPr>
              <a:t>и</a:t>
            </a:r>
            <a:r>
              <a:rPr sz="1600" spc="225" dirty="0">
                <a:latin typeface="Calibri"/>
                <a:cs typeface="Calibri"/>
              </a:rPr>
              <a:t>й</a:t>
            </a:r>
            <a:r>
              <a:rPr sz="1600" spc="195" dirty="0">
                <a:latin typeface="Calibri"/>
                <a:cs typeface="Calibri"/>
              </a:rPr>
              <a:t>ской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310" dirty="0">
                <a:latin typeface="Calibri"/>
                <a:cs typeface="Calibri"/>
              </a:rPr>
              <a:t>Ф</a:t>
            </a:r>
            <a:r>
              <a:rPr sz="1600" spc="215" dirty="0">
                <a:latin typeface="Calibri"/>
                <a:cs typeface="Calibri"/>
              </a:rPr>
              <a:t>е</a:t>
            </a:r>
            <a:r>
              <a:rPr sz="1600" spc="190" dirty="0">
                <a:latin typeface="Calibri"/>
                <a:cs typeface="Calibri"/>
              </a:rPr>
              <a:t>де</a:t>
            </a:r>
            <a:r>
              <a:rPr sz="1600" spc="185" dirty="0">
                <a:latin typeface="Calibri"/>
                <a:cs typeface="Calibri"/>
              </a:rPr>
              <a:t>р</a:t>
            </a:r>
            <a:r>
              <a:rPr sz="1600" spc="204" dirty="0">
                <a:latin typeface="Calibri"/>
                <a:cs typeface="Calibri"/>
              </a:rPr>
              <a:t>аци</a:t>
            </a:r>
            <a:r>
              <a:rPr sz="1600" spc="229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25435" y="2983992"/>
            <a:ext cx="127000" cy="510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193" rIns="0" bIns="0" rtlCol="0">
            <a:spAutoFit/>
          </a:bodyPr>
          <a:lstStyle/>
          <a:p>
            <a:pPr>
              <a:lnSpc>
                <a:spcPct val="100000"/>
              </a:lnSpc>
            </a:pPr>
            <a:fld id="{81D60167-4931-47E6-BA6A-407CBD079E47}" type="slidenum">
              <a:rPr spc="5" dirty="0"/>
              <a:t>22</a:t>
            </a:fld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/>
          <p:nvPr/>
        </p:nvSpPr>
        <p:spPr>
          <a:xfrm>
            <a:off x="152400" y="304800"/>
            <a:ext cx="1032661" cy="908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668243" y="3239106"/>
            <a:ext cx="1675553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770" marR="6773" indent="-382684"/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ор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</a:t>
            </a:r>
            <a:r>
              <a:rPr sz="1867" b="1" spc="-27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острома 2</a:t>
            </a:r>
            <a:r>
              <a:rPr sz="1867" b="1" spc="-13" dirty="0">
                <a:latin typeface="Calibri"/>
                <a:cs typeface="Calibri"/>
              </a:rPr>
              <a:t>0</a:t>
            </a:r>
            <a:r>
              <a:rPr sz="1867" b="1" dirty="0">
                <a:latin typeface="Calibri"/>
                <a:cs typeface="Calibri"/>
              </a:rPr>
              <a:t>21</a:t>
            </a:r>
            <a:r>
              <a:rPr sz="1867" b="1" spc="13" dirty="0">
                <a:latin typeface="Calibri"/>
                <a:cs typeface="Calibri"/>
              </a:rPr>
              <a:t> 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5367" y="1878241"/>
            <a:ext cx="2359152" cy="759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7109352" y="1878241"/>
            <a:ext cx="2255519" cy="759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909704" y="1878241"/>
            <a:ext cx="548639" cy="75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894470" y="2284641"/>
            <a:ext cx="4687824" cy="759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127126" y="2284641"/>
            <a:ext cx="548639" cy="75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1316606" y="3560059"/>
            <a:ext cx="137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13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494710" y="1545383"/>
            <a:ext cx="11138103" cy="43496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3347017" y="1681499"/>
            <a:ext cx="524363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Наградная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полити</a:t>
            </a:r>
            <a:r>
              <a:rPr sz="3200" b="1" i="1" spc="27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3200" b="1" i="1" spc="-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остромской</a:t>
            </a:r>
            <a:r>
              <a:rPr sz="3200" b="1" i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200" b="1" i="1" spc="-4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3200" b="1" i="1" dirty="0">
                <a:solidFill>
                  <a:srgbClr val="FFFFFF"/>
                </a:solidFill>
                <a:latin typeface="Arial"/>
                <a:cs typeface="Arial"/>
              </a:rPr>
              <a:t>ласти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8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10847831" y="2105489"/>
            <a:ext cx="1344507" cy="4753187"/>
          </a:xfrm>
          <a:custGeom>
            <a:avLst/>
            <a:gdLst/>
            <a:ahLst/>
            <a:cxnLst/>
            <a:rect l="l" t="t" r="r" b="b"/>
            <a:pathLst>
              <a:path w="1008379" h="3564890">
                <a:moveTo>
                  <a:pt x="0" y="3564382"/>
                </a:moveTo>
                <a:lnTo>
                  <a:pt x="1008113" y="3564382"/>
                </a:lnTo>
                <a:lnTo>
                  <a:pt x="1008113" y="0"/>
                </a:lnTo>
                <a:lnTo>
                  <a:pt x="0" y="0"/>
                </a:lnTo>
                <a:lnTo>
                  <a:pt x="0" y="356438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911419" y="0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19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20555" y="356501"/>
            <a:ext cx="8202507" cy="1911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1710" marR="6773" indent="-1388499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лн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чия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ации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адн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ли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пре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ены в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но</a:t>
            </a:r>
            <a:r>
              <a:rPr sz="1867" b="1" spc="-47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ивных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пра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вых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00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мен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ах</a:t>
            </a:r>
            <a:endParaRPr sz="1867" dirty="0">
              <a:latin typeface="Arial"/>
              <a:cs typeface="Arial"/>
            </a:endParaRPr>
          </a:p>
          <a:p>
            <a:pPr marL="16933">
              <a:lnSpc>
                <a:spcPts val="2120"/>
              </a:lnSpc>
            </a:pPr>
            <a:r>
              <a:rPr sz="1867" b="1" dirty="0">
                <a:latin typeface="Calibri"/>
                <a:cs typeface="Calibri"/>
              </a:rPr>
              <a:t>«</a:t>
            </a:r>
            <a:r>
              <a:rPr sz="1867" b="1" spc="-113" dirty="0">
                <a:latin typeface="Calibri"/>
                <a:cs typeface="Calibri"/>
              </a:rPr>
              <a:t>У</a:t>
            </a:r>
            <a:r>
              <a:rPr sz="1867" b="1" dirty="0">
                <a:latin typeface="Calibri"/>
                <a:cs typeface="Calibri"/>
              </a:rPr>
              <a:t>став</a:t>
            </a:r>
            <a:r>
              <a:rPr sz="1867" b="1" spc="-33" dirty="0">
                <a:latin typeface="Calibri"/>
                <a:cs typeface="Calibri"/>
              </a:rPr>
              <a:t> 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40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он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7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т </a:t>
            </a:r>
            <a:r>
              <a:rPr sz="1867" spc="-20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24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04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200</a:t>
            </a:r>
            <a:r>
              <a:rPr sz="1867" dirty="0">
                <a:latin typeface="Calibri"/>
                <a:cs typeface="Calibri"/>
              </a:rPr>
              <a:t>8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 №</a:t>
            </a:r>
            <a:r>
              <a:rPr sz="1867" spc="-7" dirty="0">
                <a:latin typeface="Calibri"/>
                <a:cs typeface="Calibri"/>
              </a:rPr>
              <a:t> 300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7" dirty="0">
                <a:latin typeface="Calibri"/>
                <a:cs typeface="Calibri"/>
              </a:rPr>
              <a:t>4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</a:t>
            </a:r>
          </a:p>
          <a:p>
            <a:pPr marL="16933">
              <a:spcBef>
                <a:spcPts val="1600"/>
              </a:spcBef>
            </a:pPr>
            <a:r>
              <a:rPr sz="1867" b="1" spc="-7" dirty="0">
                <a:latin typeface="Calibri"/>
                <a:cs typeface="Calibri"/>
              </a:rPr>
              <a:t>«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1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почетном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зва</a:t>
            </a:r>
            <a:r>
              <a:rPr sz="1867" b="1" spc="7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ии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«Поче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ный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ражданин</a:t>
            </a:r>
            <a:r>
              <a:rPr sz="1867" b="1" spc="-47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40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он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7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22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06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201</a:t>
            </a:r>
            <a:r>
              <a:rPr sz="1867" dirty="0">
                <a:latin typeface="Calibri"/>
                <a:cs typeface="Calibri"/>
              </a:rPr>
              <a:t>0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 №</a:t>
            </a:r>
            <a:r>
              <a:rPr sz="1867" spc="-7" dirty="0">
                <a:latin typeface="Calibri"/>
                <a:cs typeface="Calibri"/>
              </a:rPr>
              <a:t> 635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7" dirty="0">
                <a:latin typeface="Calibri"/>
                <a:cs typeface="Calibri"/>
              </a:rPr>
              <a:t>4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/>
            <a:fld id="{81D60167-4931-47E6-BA6A-407CBD079E47}" type="slidenum">
              <a:rPr spc="-13" dirty="0"/>
              <a:pPr marL="137157"/>
              <a:t>24</a:t>
            </a:fld>
            <a:endParaRPr spc="-13" dirty="0"/>
          </a:p>
        </p:txBody>
      </p:sp>
      <p:sp>
        <p:nvSpPr>
          <p:cNvPr id="5" name="object 5"/>
          <p:cNvSpPr txBox="1"/>
          <p:nvPr/>
        </p:nvSpPr>
        <p:spPr>
          <a:xfrm>
            <a:off x="1220555" y="2469048"/>
            <a:ext cx="6045200" cy="106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-7" dirty="0">
                <a:latin typeface="Calibri"/>
                <a:cs typeface="Calibri"/>
              </a:rPr>
              <a:t>«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1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на</a:t>
            </a:r>
            <a:r>
              <a:rPr sz="1867" b="1" spc="-13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радах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27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почетных</a:t>
            </a:r>
            <a:r>
              <a:rPr sz="1867" b="1" spc="-3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зва</a:t>
            </a:r>
            <a:r>
              <a:rPr sz="1867" b="1" spc="7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13" dirty="0">
                <a:latin typeface="Calibri"/>
                <a:cs typeface="Calibri"/>
              </a:rPr>
              <a:t>я</a:t>
            </a:r>
            <a:r>
              <a:rPr sz="1867" b="1" dirty="0">
                <a:latin typeface="Calibri"/>
                <a:cs typeface="Calibri"/>
              </a:rPr>
              <a:t>х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40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он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7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06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07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200</a:t>
            </a:r>
            <a:r>
              <a:rPr sz="1867" dirty="0">
                <a:latin typeface="Calibri"/>
                <a:cs typeface="Calibri"/>
              </a:rPr>
              <a:t>9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 №</a:t>
            </a:r>
            <a:r>
              <a:rPr sz="1867" spc="-7" dirty="0">
                <a:latin typeface="Calibri"/>
                <a:cs typeface="Calibri"/>
              </a:rPr>
              <a:t> 500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7" dirty="0">
                <a:latin typeface="Calibri"/>
                <a:cs typeface="Calibri"/>
              </a:rPr>
              <a:t>4</a:t>
            </a:r>
            <a:r>
              <a:rPr sz="1867" dirty="0">
                <a:latin typeface="Calibri"/>
                <a:cs typeface="Calibri"/>
              </a:rPr>
              <a:t>-</a:t>
            </a:r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</a:t>
            </a:r>
          </a:p>
          <a:p>
            <a:pPr marL="16933">
              <a:spcBef>
                <a:spcPts val="1600"/>
              </a:spcBef>
              <a:tabLst>
                <a:tab pos="645991" algn="l"/>
                <a:tab pos="2247844" algn="l"/>
                <a:tab pos="3643962" algn="l"/>
                <a:tab pos="3985160" algn="l"/>
                <a:tab pos="5195017" algn="l"/>
              </a:tabLst>
            </a:pPr>
            <a:r>
              <a:rPr sz="1867" b="1" spc="-7" dirty="0">
                <a:latin typeface="Calibri"/>
                <a:cs typeface="Calibri"/>
              </a:rPr>
              <a:t>«О</a:t>
            </a:r>
            <a:r>
              <a:rPr sz="1867" b="1" dirty="0">
                <a:latin typeface="Calibri"/>
                <a:cs typeface="Calibri"/>
              </a:rPr>
              <a:t>б	</a:t>
            </a:r>
            <a:r>
              <a:rPr sz="1867" b="1" spc="-13" dirty="0">
                <a:latin typeface="Calibri"/>
                <a:cs typeface="Calibri"/>
              </a:rPr>
              <a:t>у</a:t>
            </a:r>
            <a:r>
              <a:rPr sz="1867" b="1" dirty="0">
                <a:latin typeface="Calibri"/>
                <a:cs typeface="Calibri"/>
              </a:rPr>
              <a:t>тв</a:t>
            </a:r>
            <a:r>
              <a:rPr sz="1867" b="1" spc="-13" dirty="0">
                <a:latin typeface="Calibri"/>
                <a:cs typeface="Calibri"/>
              </a:rPr>
              <a:t>ер</a:t>
            </a:r>
            <a:r>
              <a:rPr sz="1867" b="1" dirty="0">
                <a:latin typeface="Calibri"/>
                <a:cs typeface="Calibri"/>
              </a:rPr>
              <a:t>ж</a:t>
            </a:r>
            <a:r>
              <a:rPr sz="1867" b="1" spc="-27" dirty="0">
                <a:latin typeface="Calibri"/>
                <a:cs typeface="Calibri"/>
              </a:rPr>
              <a:t>д</a:t>
            </a:r>
            <a:r>
              <a:rPr sz="1867" b="1" spc="-13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н</a:t>
            </a:r>
            <a:r>
              <a:rPr sz="1867" b="1" spc="-20" dirty="0">
                <a:latin typeface="Calibri"/>
                <a:cs typeface="Calibri"/>
              </a:rPr>
              <a:t>и</a:t>
            </a:r>
            <a:r>
              <a:rPr sz="1867" b="1" dirty="0">
                <a:latin typeface="Calibri"/>
                <a:cs typeface="Calibri"/>
              </a:rPr>
              <a:t>и	п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л</a:t>
            </a:r>
            <a:r>
              <a:rPr sz="1867" b="1" spc="-33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ж</a:t>
            </a:r>
            <a:r>
              <a:rPr sz="1867" b="1" dirty="0">
                <a:latin typeface="Calibri"/>
                <a:cs typeface="Calibri"/>
              </a:rPr>
              <a:t>е</a:t>
            </a:r>
            <a:r>
              <a:rPr sz="1867" b="1" spc="-13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ий	о	Поче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н</a:t>
            </a:r>
            <a:r>
              <a:rPr sz="1867" b="1" spc="-13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й	</a:t>
            </a:r>
            <a:r>
              <a:rPr sz="1867" b="1" spc="-13" dirty="0">
                <a:latin typeface="Calibri"/>
                <a:cs typeface="Calibri"/>
              </a:rPr>
              <a:t>гр</a:t>
            </a:r>
            <a:r>
              <a:rPr sz="1867" b="1" dirty="0">
                <a:latin typeface="Calibri"/>
                <a:cs typeface="Calibri"/>
              </a:rPr>
              <a:t>амо</a:t>
            </a:r>
            <a:r>
              <a:rPr sz="1867" b="1" spc="-3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е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5418" y="3241210"/>
            <a:ext cx="232071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364058" algn="l"/>
              </a:tabLst>
            </a:pPr>
            <a:r>
              <a:rPr sz="1867" b="1" dirty="0">
                <a:latin typeface="Calibri"/>
                <a:cs typeface="Calibri"/>
              </a:rPr>
              <a:t>и	</a:t>
            </a:r>
            <a:r>
              <a:rPr sz="1867" b="1" spc="-20" dirty="0">
                <a:latin typeface="Calibri"/>
                <a:cs typeface="Calibri"/>
              </a:rPr>
              <a:t>Б</a:t>
            </a:r>
            <a:r>
              <a:rPr sz="1867" b="1" spc="-13" dirty="0">
                <a:latin typeface="Calibri"/>
                <a:cs typeface="Calibri"/>
              </a:rPr>
              <a:t>л</a:t>
            </a:r>
            <a:r>
              <a:rPr sz="1867" b="1" dirty="0">
                <a:latin typeface="Calibri"/>
                <a:cs typeface="Calibri"/>
              </a:rPr>
              <a:t>а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</a:t>
            </a:r>
            <a:r>
              <a:rPr sz="1867" b="1" spc="-20" dirty="0">
                <a:latin typeface="Calibri"/>
                <a:cs typeface="Calibri"/>
              </a:rPr>
              <a:t>а</a:t>
            </a:r>
            <a:r>
              <a:rPr sz="1867" b="1" dirty="0">
                <a:latin typeface="Calibri"/>
                <a:cs typeface="Calibri"/>
              </a:rPr>
              <a:t>рс</a:t>
            </a:r>
            <a:r>
              <a:rPr sz="1867" b="1" spc="-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в</a:t>
            </a:r>
            <a:r>
              <a:rPr sz="1867" b="1" spc="-13" dirty="0">
                <a:latin typeface="Calibri"/>
                <a:cs typeface="Calibri"/>
              </a:rPr>
              <a:t>ен</a:t>
            </a:r>
            <a:r>
              <a:rPr sz="1867" b="1" dirty="0">
                <a:latin typeface="Calibri"/>
                <a:cs typeface="Calibri"/>
              </a:rPr>
              <a:t>ном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7148" y="3241209"/>
            <a:ext cx="79671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-13" dirty="0">
                <a:latin typeface="Calibri"/>
                <a:cs typeface="Calibri"/>
              </a:rPr>
              <a:t>п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20" dirty="0">
                <a:latin typeface="Calibri"/>
                <a:cs typeface="Calibri"/>
              </a:rPr>
              <a:t>с</a:t>
            </a:r>
            <a:r>
              <a:rPr sz="1867" b="1" dirty="0">
                <a:latin typeface="Calibri"/>
                <a:cs typeface="Calibri"/>
              </a:rPr>
              <a:t>ьме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556" y="3526198"/>
            <a:ext cx="9463193" cy="2914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dirty="0">
                <a:latin typeface="Calibri"/>
                <a:cs typeface="Calibri"/>
              </a:rPr>
              <a:t>адм</a:t>
            </a:r>
            <a:r>
              <a:rPr sz="1867" b="1" spc="-13" dirty="0">
                <a:latin typeface="Calibri"/>
                <a:cs typeface="Calibri"/>
              </a:rPr>
              <a:t>и</a:t>
            </a:r>
            <a:r>
              <a:rPr sz="1867" b="1" dirty="0">
                <a:latin typeface="Calibri"/>
                <a:cs typeface="Calibri"/>
              </a:rPr>
              <a:t>нис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ра</a:t>
            </a:r>
            <a:r>
              <a:rPr sz="1867" b="1" spc="-13" dirty="0">
                <a:latin typeface="Calibri"/>
                <a:cs typeface="Calibri"/>
              </a:rPr>
              <a:t>ц</a:t>
            </a:r>
            <a:r>
              <a:rPr sz="1867" b="1" dirty="0">
                <a:latin typeface="Calibri"/>
                <a:cs typeface="Calibri"/>
              </a:rPr>
              <a:t>ии</a:t>
            </a:r>
            <a:r>
              <a:rPr sz="1867" b="1" spc="-73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dirty="0">
                <a:latin typeface="Calibri"/>
                <a:cs typeface="Calibri"/>
              </a:rPr>
              <a:t>по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тано</a:t>
            </a:r>
            <a:r>
              <a:rPr sz="1867" spc="-20" dirty="0">
                <a:latin typeface="Calibri"/>
                <a:cs typeface="Calibri"/>
              </a:rPr>
              <a:t>в</a:t>
            </a:r>
            <a:r>
              <a:rPr sz="1867" dirty="0">
                <a:latin typeface="Calibri"/>
                <a:cs typeface="Calibri"/>
              </a:rPr>
              <a:t>ление</a:t>
            </a:r>
            <a:r>
              <a:rPr sz="1867" spc="-40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ад</a:t>
            </a:r>
            <a:r>
              <a:rPr sz="1867" spc="-13" dirty="0">
                <a:latin typeface="Calibri"/>
                <a:cs typeface="Calibri"/>
              </a:rPr>
              <a:t>м</a:t>
            </a:r>
            <a:r>
              <a:rPr sz="1867" dirty="0">
                <a:latin typeface="Calibri"/>
                <a:cs typeface="Calibri"/>
              </a:rPr>
              <a:t>ини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13" dirty="0">
                <a:latin typeface="Calibri"/>
                <a:cs typeface="Calibri"/>
              </a:rPr>
              <a:t>ц</a:t>
            </a:r>
            <a:r>
              <a:rPr sz="1867" dirty="0">
                <a:latin typeface="Calibri"/>
                <a:cs typeface="Calibri"/>
              </a:rPr>
              <a:t>ии</a:t>
            </a:r>
            <a:r>
              <a:rPr sz="1867" spc="47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 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14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03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200</a:t>
            </a:r>
            <a:r>
              <a:rPr sz="1867" dirty="0">
                <a:latin typeface="Calibri"/>
                <a:cs typeface="Calibri"/>
              </a:rPr>
              <a:t>7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 №</a:t>
            </a:r>
            <a:r>
              <a:rPr sz="1867" spc="-7" dirty="0">
                <a:latin typeface="Calibri"/>
                <a:cs typeface="Calibri"/>
              </a:rPr>
              <a:t> 54</a:t>
            </a:r>
            <a:r>
              <a:rPr sz="1867" dirty="0">
                <a:latin typeface="Calibri"/>
                <a:cs typeface="Calibri"/>
              </a:rPr>
              <a:t>-а</a:t>
            </a:r>
          </a:p>
          <a:p>
            <a:pPr marL="16933">
              <a:spcBef>
                <a:spcPts val="1600"/>
              </a:spcBef>
            </a:pPr>
            <a:r>
              <a:rPr sz="1867" b="1" spc="-7" dirty="0">
                <a:latin typeface="Calibri"/>
                <a:cs typeface="Calibri"/>
              </a:rPr>
              <a:t>«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1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почетном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зна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е</a:t>
            </a:r>
            <a:r>
              <a:rPr sz="1867" b="1" spc="-33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гу</a:t>
            </a:r>
            <a:r>
              <a:rPr sz="1867" b="1" dirty="0">
                <a:latin typeface="Calibri"/>
                <a:cs typeface="Calibri"/>
              </a:rPr>
              <a:t>берна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ора</a:t>
            </a:r>
            <a:r>
              <a:rPr sz="1867" b="1" spc="-47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«</a:t>
            </a:r>
            <a:r>
              <a:rPr sz="1867" b="1" spc="-13" dirty="0">
                <a:latin typeface="Calibri"/>
                <a:cs typeface="Calibri"/>
              </a:rPr>
              <a:t>З</a:t>
            </a:r>
            <a:r>
              <a:rPr sz="1867" b="1" dirty="0">
                <a:latin typeface="Calibri"/>
                <a:cs typeface="Calibri"/>
              </a:rPr>
              <a:t>а</a:t>
            </a:r>
            <a:r>
              <a:rPr sz="1867" b="1" spc="-20" dirty="0">
                <a:latin typeface="Calibri"/>
                <a:cs typeface="Calibri"/>
              </a:rPr>
              <a:t> 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отвори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spc="-47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л</a:t>
            </a:r>
            <a:r>
              <a:rPr sz="1867" b="1" spc="-20" dirty="0">
                <a:latin typeface="Calibri"/>
                <a:cs typeface="Calibri"/>
              </a:rPr>
              <a:t>ь</a:t>
            </a:r>
            <a:r>
              <a:rPr sz="1867" b="1" spc="-13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ост</a:t>
            </a:r>
            <a:r>
              <a:rPr sz="1867" b="1" spc="-20" dirty="0">
                <a:latin typeface="Calibri"/>
                <a:cs typeface="Calibri"/>
              </a:rPr>
              <a:t>ь</a:t>
            </a:r>
            <a:r>
              <a:rPr sz="1867" b="1" dirty="0">
                <a:latin typeface="Calibri"/>
                <a:cs typeface="Calibri"/>
              </a:rPr>
              <a:t>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dirty="0">
                <a:latin typeface="Calibri"/>
                <a:cs typeface="Calibri"/>
              </a:rPr>
              <a:t>по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тано</a:t>
            </a:r>
            <a:r>
              <a:rPr sz="1867" spc="-20" dirty="0">
                <a:latin typeface="Calibri"/>
                <a:cs typeface="Calibri"/>
              </a:rPr>
              <a:t>в</a:t>
            </a:r>
            <a:r>
              <a:rPr sz="1867" dirty="0">
                <a:latin typeface="Calibri"/>
                <a:cs typeface="Calibri"/>
              </a:rPr>
              <a:t>ление</a:t>
            </a:r>
            <a:r>
              <a:rPr sz="1867" spc="-40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у</a:t>
            </a:r>
            <a:r>
              <a:rPr sz="1867" spc="-7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е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на</a:t>
            </a:r>
            <a:r>
              <a:rPr sz="1867" spc="-27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ора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 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13" dirty="0">
                <a:latin typeface="Calibri"/>
                <a:cs typeface="Calibri"/>
              </a:rPr>
              <a:t> о</a:t>
            </a:r>
            <a:r>
              <a:rPr sz="1867" dirty="0">
                <a:latin typeface="Calibri"/>
                <a:cs typeface="Calibri"/>
              </a:rPr>
              <a:t>т 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31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12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201</a:t>
            </a:r>
            <a:r>
              <a:rPr sz="1867" dirty="0">
                <a:latin typeface="Calibri"/>
                <a:cs typeface="Calibri"/>
              </a:rPr>
              <a:t>4</a:t>
            </a:r>
            <a:r>
              <a:rPr sz="1867" spc="20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.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№</a:t>
            </a:r>
            <a:r>
              <a:rPr sz="1867" spc="-7" dirty="0">
                <a:latin typeface="Calibri"/>
                <a:cs typeface="Calibri"/>
              </a:rPr>
              <a:t> 270</a:t>
            </a:r>
            <a:endParaRPr sz="1867" dirty="0">
              <a:latin typeface="Calibri"/>
              <a:cs typeface="Calibri"/>
            </a:endParaRPr>
          </a:p>
          <a:p>
            <a:pPr marL="16933">
              <a:spcBef>
                <a:spcPts val="1600"/>
              </a:spcBef>
            </a:pPr>
            <a:r>
              <a:rPr sz="1867" b="1" spc="-7" dirty="0">
                <a:latin typeface="Calibri"/>
                <a:cs typeface="Calibri"/>
              </a:rPr>
              <a:t>«О</a:t>
            </a:r>
            <a:r>
              <a:rPr sz="1867" b="1" dirty="0">
                <a:latin typeface="Calibri"/>
                <a:cs typeface="Calibri"/>
              </a:rPr>
              <a:t>б</a:t>
            </a:r>
            <a:r>
              <a:rPr sz="1867" b="1" spc="-13" dirty="0">
                <a:latin typeface="Calibri"/>
                <a:cs typeface="Calibri"/>
              </a:rPr>
              <a:t> у</a:t>
            </a:r>
            <a:r>
              <a:rPr sz="1867" b="1" dirty="0">
                <a:latin typeface="Calibri"/>
                <a:cs typeface="Calibri"/>
              </a:rPr>
              <a:t>чр</a:t>
            </a:r>
            <a:r>
              <a:rPr sz="1867" b="1" spc="-33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ж</a:t>
            </a:r>
            <a:r>
              <a:rPr sz="1867" b="1" spc="-27" dirty="0">
                <a:latin typeface="Calibri"/>
                <a:cs typeface="Calibri"/>
              </a:rPr>
              <a:t>д</a:t>
            </a:r>
            <a:r>
              <a:rPr sz="1867" b="1" dirty="0">
                <a:latin typeface="Calibri"/>
                <a:cs typeface="Calibri"/>
              </a:rPr>
              <a:t>ении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на</a:t>
            </a:r>
            <a:r>
              <a:rPr sz="1867" b="1" spc="-13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рады</a:t>
            </a:r>
            <a:r>
              <a:rPr sz="1867" b="1" spc="-27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гу</a:t>
            </a:r>
            <a:r>
              <a:rPr sz="1867" b="1" dirty="0">
                <a:latin typeface="Calibri"/>
                <a:cs typeface="Calibri"/>
              </a:rPr>
              <a:t>берна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ора</a:t>
            </a:r>
            <a:r>
              <a:rPr sz="1867" b="1" spc="-67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на</a:t>
            </a:r>
            <a:r>
              <a:rPr sz="1867" b="1" spc="-13" dirty="0">
                <a:latin typeface="Calibri"/>
                <a:cs typeface="Calibri"/>
              </a:rPr>
              <a:t>гр</a:t>
            </a:r>
            <a:r>
              <a:rPr sz="1867" b="1" spc="-73" dirty="0">
                <a:latin typeface="Calibri"/>
                <a:cs typeface="Calibri"/>
              </a:rPr>
              <a:t>у</a:t>
            </a:r>
            <a:r>
              <a:rPr sz="1867" b="1" dirty="0">
                <a:latin typeface="Calibri"/>
                <a:cs typeface="Calibri"/>
              </a:rPr>
              <a:t>дный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знак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«Призна</a:t>
            </a:r>
            <a:r>
              <a:rPr sz="1867" b="1" spc="7" dirty="0">
                <a:latin typeface="Calibri"/>
                <a:cs typeface="Calibri"/>
              </a:rPr>
              <a:t>н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spc="-20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dirty="0">
                <a:latin typeface="Calibri"/>
                <a:cs typeface="Calibri"/>
              </a:rPr>
              <a:t>по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тано</a:t>
            </a:r>
            <a:r>
              <a:rPr sz="1867" spc="-20" dirty="0">
                <a:latin typeface="Calibri"/>
                <a:cs typeface="Calibri"/>
              </a:rPr>
              <a:t>в</a:t>
            </a:r>
            <a:r>
              <a:rPr sz="1867" dirty="0">
                <a:latin typeface="Calibri"/>
                <a:cs typeface="Calibri"/>
              </a:rPr>
              <a:t>ление</a:t>
            </a:r>
            <a:r>
              <a:rPr sz="1867" spc="-40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у</a:t>
            </a:r>
            <a:r>
              <a:rPr sz="1867" spc="-7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е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на</a:t>
            </a:r>
            <a:r>
              <a:rPr sz="1867" spc="-27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ора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 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13" dirty="0">
                <a:latin typeface="Calibri"/>
                <a:cs typeface="Calibri"/>
              </a:rPr>
              <a:t> о</a:t>
            </a:r>
            <a:r>
              <a:rPr sz="1867" dirty="0">
                <a:latin typeface="Calibri"/>
                <a:cs typeface="Calibri"/>
              </a:rPr>
              <a:t>т 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19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06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200</a:t>
            </a:r>
            <a:r>
              <a:rPr sz="1867" dirty="0">
                <a:latin typeface="Calibri"/>
                <a:cs typeface="Calibri"/>
              </a:rPr>
              <a:t>7</a:t>
            </a:r>
            <a:r>
              <a:rPr sz="1867" spc="20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dirty="0">
                <a:latin typeface="Calibri"/>
                <a:cs typeface="Calibri"/>
              </a:rPr>
              <a:t>№</a:t>
            </a:r>
            <a:r>
              <a:rPr sz="1867" spc="-20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271</a:t>
            </a:r>
            <a:endParaRPr sz="1867" dirty="0">
              <a:latin typeface="Calibri"/>
              <a:cs typeface="Calibri"/>
            </a:endParaRPr>
          </a:p>
          <a:p>
            <a:pPr marL="69424">
              <a:spcBef>
                <a:spcPts val="1600"/>
              </a:spcBef>
            </a:pPr>
            <a:r>
              <a:rPr sz="1867" b="1" spc="-7" dirty="0">
                <a:latin typeface="Calibri"/>
                <a:cs typeface="Calibri"/>
              </a:rPr>
              <a:t>«О</a:t>
            </a:r>
            <a:r>
              <a:rPr sz="1867" b="1" dirty="0">
                <a:latin typeface="Calibri"/>
                <a:cs typeface="Calibri"/>
              </a:rPr>
              <a:t>б</a:t>
            </a:r>
            <a:r>
              <a:rPr sz="1867" b="1" spc="-13" dirty="0">
                <a:latin typeface="Calibri"/>
                <a:cs typeface="Calibri"/>
              </a:rPr>
              <a:t> у</a:t>
            </a:r>
            <a:r>
              <a:rPr sz="1867" b="1" dirty="0">
                <a:latin typeface="Calibri"/>
                <a:cs typeface="Calibri"/>
              </a:rPr>
              <a:t>чр</a:t>
            </a:r>
            <a:r>
              <a:rPr sz="1867" b="1" spc="-33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ж</a:t>
            </a:r>
            <a:r>
              <a:rPr sz="1867" b="1" spc="-27" dirty="0">
                <a:latin typeface="Calibri"/>
                <a:cs typeface="Calibri"/>
              </a:rPr>
              <a:t>д</a:t>
            </a:r>
            <a:r>
              <a:rPr sz="1867" b="1" dirty="0">
                <a:latin typeface="Calibri"/>
                <a:cs typeface="Calibri"/>
              </a:rPr>
              <a:t>ении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Бла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дарн</a:t>
            </a:r>
            <a:r>
              <a:rPr sz="1867" b="1" spc="-20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сти</a:t>
            </a:r>
            <a:r>
              <a:rPr sz="1867" b="1" spc="-53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гу</a:t>
            </a:r>
            <a:r>
              <a:rPr sz="1867" b="1" dirty="0">
                <a:latin typeface="Calibri"/>
                <a:cs typeface="Calibri"/>
              </a:rPr>
              <a:t>берна</a:t>
            </a:r>
            <a:r>
              <a:rPr sz="1867" b="1" spc="-13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ора</a:t>
            </a:r>
            <a:r>
              <a:rPr sz="1867" b="1" spc="-13" dirty="0">
                <a:latin typeface="Calibri"/>
                <a:cs typeface="Calibri"/>
              </a:rPr>
              <a:t> 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</a:t>
            </a:r>
            <a:r>
              <a:rPr sz="1867" b="1" spc="-13" dirty="0">
                <a:latin typeface="Calibri"/>
                <a:cs typeface="Calibri"/>
              </a:rPr>
              <a:t>р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7" dirty="0">
                <a:latin typeface="Calibri"/>
                <a:cs typeface="Calibri"/>
              </a:rPr>
              <a:t>м</a:t>
            </a:r>
            <a:r>
              <a:rPr sz="1867" b="1" dirty="0">
                <a:latin typeface="Calibri"/>
                <a:cs typeface="Calibri"/>
              </a:rPr>
              <a:t>с</a:t>
            </a:r>
            <a:r>
              <a:rPr sz="1867" b="1" spc="-47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7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и»</a:t>
            </a:r>
            <a:endParaRPr sz="1867" dirty="0">
              <a:latin typeface="Calibri"/>
              <a:cs typeface="Calibri"/>
            </a:endParaRPr>
          </a:p>
          <a:p>
            <a:pPr marL="16933"/>
            <a:r>
              <a:rPr sz="1867" dirty="0">
                <a:latin typeface="Calibri"/>
                <a:cs typeface="Calibri"/>
              </a:rPr>
              <a:t>по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тано</a:t>
            </a:r>
            <a:r>
              <a:rPr sz="1867" spc="-20" dirty="0">
                <a:latin typeface="Calibri"/>
                <a:cs typeface="Calibri"/>
              </a:rPr>
              <a:t>в</a:t>
            </a:r>
            <a:r>
              <a:rPr sz="1867" dirty="0">
                <a:latin typeface="Calibri"/>
                <a:cs typeface="Calibri"/>
              </a:rPr>
              <a:t>ление</a:t>
            </a:r>
            <a:r>
              <a:rPr sz="1867" spc="-40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г</a:t>
            </a:r>
            <a:r>
              <a:rPr sz="1867" dirty="0">
                <a:latin typeface="Calibri"/>
                <a:cs typeface="Calibri"/>
              </a:rPr>
              <a:t>у</a:t>
            </a:r>
            <a:r>
              <a:rPr sz="1867" spc="-7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е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на</a:t>
            </a:r>
            <a:r>
              <a:rPr sz="1867" spc="-27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ора</a:t>
            </a:r>
            <a:r>
              <a:rPr sz="1867" spc="7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 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r>
              <a:rPr sz="1867" spc="-13" dirty="0">
                <a:latin typeface="Calibri"/>
                <a:cs typeface="Calibri"/>
              </a:rPr>
              <a:t> о</a:t>
            </a:r>
            <a:r>
              <a:rPr sz="1867" dirty="0">
                <a:latin typeface="Calibri"/>
                <a:cs typeface="Calibri"/>
              </a:rPr>
              <a:t>т </a:t>
            </a:r>
            <a:r>
              <a:rPr sz="1867" spc="-33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18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07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spc="-7" dirty="0">
                <a:latin typeface="Calibri"/>
                <a:cs typeface="Calibri"/>
              </a:rPr>
              <a:t>201</a:t>
            </a:r>
            <a:r>
              <a:rPr sz="1867" dirty="0">
                <a:latin typeface="Calibri"/>
                <a:cs typeface="Calibri"/>
              </a:rPr>
              <a:t>6</a:t>
            </a:r>
            <a:r>
              <a:rPr sz="1867" spc="20" dirty="0">
                <a:latin typeface="Calibri"/>
                <a:cs typeface="Calibri"/>
              </a:rPr>
              <a:t> </a:t>
            </a:r>
            <a:r>
              <a:rPr sz="1867" spc="-93" dirty="0">
                <a:latin typeface="Calibri"/>
                <a:cs typeface="Calibri"/>
              </a:rPr>
              <a:t>г</a:t>
            </a:r>
            <a:r>
              <a:rPr sz="1867" spc="7" dirty="0">
                <a:latin typeface="Calibri"/>
                <a:cs typeface="Calibri"/>
              </a:rPr>
              <a:t>.</a:t>
            </a:r>
            <a:r>
              <a:rPr sz="1867" dirty="0">
                <a:latin typeface="Calibri"/>
                <a:cs typeface="Calibri"/>
              </a:rPr>
              <a:t>№</a:t>
            </a:r>
            <a:r>
              <a:rPr sz="1867" spc="-20" dirty="0">
                <a:latin typeface="Calibri"/>
                <a:cs typeface="Calibri"/>
              </a:rPr>
              <a:t> </a:t>
            </a:r>
            <a:r>
              <a:rPr sz="1867" spc="-7" dirty="0">
                <a:latin typeface="Calibri"/>
                <a:cs typeface="Calibri"/>
              </a:rPr>
              <a:t>147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611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8459" y="3597588"/>
            <a:ext cx="2281597" cy="1352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66549" y="4271331"/>
            <a:ext cx="3685540" cy="49244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4233" algn="ctr"/>
            <a:r>
              <a:rPr sz="1600" b="1" dirty="0">
                <a:latin typeface="Calibri"/>
                <a:cs typeface="Calibri"/>
              </a:rPr>
              <a:t>Поч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тн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я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3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р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мота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ад</a:t>
            </a:r>
            <a:r>
              <a:rPr sz="1600" spc="7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ации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0140" y="1347690"/>
            <a:ext cx="2795693" cy="73866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Почетное</a:t>
            </a:r>
            <a:r>
              <a:rPr sz="1600" spc="7" dirty="0">
                <a:latin typeface="Calibri"/>
                <a:cs typeface="Calibri"/>
              </a:rPr>
              <a:t> </a:t>
            </a:r>
            <a:r>
              <a:rPr sz="1600" spc="-7" dirty="0">
                <a:latin typeface="Calibri"/>
                <a:cs typeface="Calibri"/>
              </a:rPr>
              <a:t>з</a:t>
            </a:r>
            <a:r>
              <a:rPr sz="1600" dirty="0">
                <a:latin typeface="Calibri"/>
                <a:cs typeface="Calibri"/>
              </a:rPr>
              <a:t>ва</a:t>
            </a:r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ие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«Поч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тн</a:t>
            </a:r>
            <a:r>
              <a:rPr sz="1600" b="1" spc="-7" dirty="0">
                <a:latin typeface="Calibri"/>
                <a:cs typeface="Calibri"/>
              </a:rPr>
              <a:t>ы</a:t>
            </a:r>
            <a:r>
              <a:rPr sz="1600" b="1" dirty="0">
                <a:latin typeface="Calibri"/>
                <a:cs typeface="Calibri"/>
              </a:rPr>
              <a:t>й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3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р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жд</a:t>
            </a:r>
            <a:r>
              <a:rPr sz="1600" b="1" spc="-13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нин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27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остромс</a:t>
            </a:r>
            <a:r>
              <a:rPr sz="1600" b="1" spc="-4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ой о</a:t>
            </a:r>
            <a:r>
              <a:rPr sz="1600" b="1" spc="-33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сти»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1419" y="0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19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Награды Костромской области</a:t>
            </a:r>
            <a:endParaRPr lang="ru-RU"/>
          </a:p>
        </p:txBody>
      </p:sp>
      <p:sp>
        <p:nvSpPr>
          <p:cNvPr id="33" name="Текст 3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7"/>
          <p:cNvSpPr/>
          <p:nvPr/>
        </p:nvSpPr>
        <p:spPr>
          <a:xfrm>
            <a:off x="1424668" y="1067325"/>
            <a:ext cx="938749" cy="1090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2389802" y="730503"/>
            <a:ext cx="80814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В 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наград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поо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ний</a:t>
            </a:r>
            <a:r>
              <a:rPr sz="2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в </a:t>
            </a:r>
            <a:r>
              <a:rPr sz="2400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4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ласти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400" spc="-33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r>
              <a:rPr sz="2400" spc="-6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дят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3153" y="2440584"/>
            <a:ext cx="2752513" cy="49244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о</a:t>
            </a:r>
            <a:r>
              <a:rPr sz="1600" spc="-27" dirty="0">
                <a:latin typeface="Calibri"/>
                <a:cs typeface="Calibri"/>
              </a:rPr>
              <a:t>р</a:t>
            </a:r>
            <a:r>
              <a:rPr sz="1600" spc="-13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ен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2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«</a:t>
            </a:r>
            <a:r>
              <a:rPr sz="1600" b="1" spc="-73" dirty="0">
                <a:latin typeface="Calibri"/>
                <a:cs typeface="Calibri"/>
              </a:rPr>
              <a:t>Т</a:t>
            </a:r>
            <a:r>
              <a:rPr sz="1600" b="1" spc="-13" dirty="0">
                <a:latin typeface="Calibri"/>
                <a:cs typeface="Calibri"/>
              </a:rPr>
              <a:t>р</a:t>
            </a:r>
            <a:r>
              <a:rPr sz="1600" b="1" spc="-73" dirty="0">
                <a:latin typeface="Calibri"/>
                <a:cs typeface="Calibri"/>
              </a:rPr>
              <a:t>у</a:t>
            </a:r>
            <a:r>
              <a:rPr sz="1600" b="1" dirty="0">
                <a:latin typeface="Calibri"/>
                <a:cs typeface="Calibri"/>
              </a:rPr>
              <a:t>д.</a:t>
            </a:r>
            <a:r>
              <a:rPr sz="1600" b="1" spc="7" dirty="0">
                <a:latin typeface="Calibri"/>
                <a:cs typeface="Calibri"/>
              </a:rPr>
              <a:t> </a:t>
            </a:r>
            <a:r>
              <a:rPr sz="1600" b="1" spc="-27" dirty="0">
                <a:latin typeface="Calibri"/>
                <a:cs typeface="Calibri"/>
              </a:rPr>
              <a:t>Д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33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ст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.Чест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0141" y="3366838"/>
            <a:ext cx="2762673" cy="49244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847" algn="ctr"/>
            <a:r>
              <a:rPr sz="1600" dirty="0">
                <a:latin typeface="Calibri"/>
                <a:cs typeface="Calibri"/>
              </a:rPr>
              <a:t>м</a:t>
            </a:r>
            <a:r>
              <a:rPr sz="1600" spc="-13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даль</a:t>
            </a:r>
            <a:r>
              <a:rPr sz="1600" spc="-7" dirty="0">
                <a:latin typeface="Calibri"/>
                <a:cs typeface="Calibri"/>
              </a:rPr>
              <a:t>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2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«</a:t>
            </a:r>
            <a:r>
              <a:rPr sz="1600" b="1" spc="-73" dirty="0">
                <a:latin typeface="Calibri"/>
                <a:cs typeface="Calibri"/>
              </a:rPr>
              <a:t>Т</a:t>
            </a:r>
            <a:r>
              <a:rPr sz="1600" b="1" spc="-13" dirty="0">
                <a:latin typeface="Calibri"/>
                <a:cs typeface="Calibri"/>
              </a:rPr>
              <a:t>р</a:t>
            </a:r>
            <a:r>
              <a:rPr sz="1600" b="1" spc="-73" dirty="0">
                <a:latin typeface="Calibri"/>
                <a:cs typeface="Calibri"/>
              </a:rPr>
              <a:t>у</a:t>
            </a:r>
            <a:r>
              <a:rPr sz="1600" b="1" dirty="0">
                <a:latin typeface="Calibri"/>
                <a:cs typeface="Calibri"/>
              </a:rPr>
              <a:t>д.</a:t>
            </a:r>
            <a:r>
              <a:rPr sz="1600" b="1" spc="7" dirty="0">
                <a:latin typeface="Calibri"/>
                <a:cs typeface="Calibri"/>
              </a:rPr>
              <a:t> </a:t>
            </a:r>
            <a:r>
              <a:rPr sz="1600" b="1" spc="-27" dirty="0">
                <a:latin typeface="Calibri"/>
                <a:cs typeface="Calibri"/>
              </a:rPr>
              <a:t>Д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33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ст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.Чест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58854" y="2371158"/>
            <a:ext cx="3763433" cy="492443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м</a:t>
            </a:r>
            <a:r>
              <a:rPr sz="1600" spc="-13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даль</a:t>
            </a:r>
            <a:r>
              <a:rPr sz="1600" spc="-7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«</a:t>
            </a:r>
            <a:r>
              <a:rPr sz="1600" b="1" spc="-7" dirty="0">
                <a:latin typeface="Calibri"/>
                <a:cs typeface="Calibri"/>
              </a:rPr>
              <a:t>Ма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ринс</a:t>
            </a:r>
            <a:r>
              <a:rPr sz="1600" b="1" spc="-27" dirty="0">
                <a:latin typeface="Calibri"/>
                <a:cs typeface="Calibri"/>
              </a:rPr>
              <a:t>к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я</a:t>
            </a:r>
            <a:r>
              <a:rPr sz="1600" b="1" spc="-27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7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spc="-13" dirty="0">
                <a:latin typeface="Calibri"/>
                <a:cs typeface="Calibri"/>
              </a:rPr>
              <a:t>в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ех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13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епеней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7694" y="3034437"/>
            <a:ext cx="4154593" cy="246221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225208"/>
            <a:r>
              <a:rPr sz="1600" dirty="0">
                <a:latin typeface="Calibri"/>
                <a:cs typeface="Calibri"/>
              </a:rPr>
              <a:t>М</a:t>
            </a:r>
            <a:r>
              <a:rPr sz="1600" spc="-13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даль  </a:t>
            </a:r>
            <a:r>
              <a:rPr sz="1600" b="1" dirty="0">
                <a:latin typeface="Calibri"/>
                <a:cs typeface="Calibri"/>
              </a:rPr>
              <a:t>«За</a:t>
            </a:r>
            <a:r>
              <a:rPr sz="1600" b="1" spc="-7" dirty="0">
                <a:latin typeface="Calibri"/>
                <a:cs typeface="Calibri"/>
              </a:rPr>
              <a:t> </a:t>
            </a:r>
            <a:r>
              <a:rPr sz="1600" b="1" spc="-13" dirty="0">
                <a:latin typeface="Calibri"/>
                <a:cs typeface="Calibri"/>
              </a:rPr>
              <a:t>в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рность </a:t>
            </a:r>
            <a:r>
              <a:rPr sz="1600" b="1" spc="-3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от</a:t>
            </a:r>
            <a:r>
              <a:rPr sz="1600" b="1" spc="-20" dirty="0">
                <a:latin typeface="Calibri"/>
                <a:cs typeface="Calibri"/>
              </a:rPr>
              <a:t>ц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7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-4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м</a:t>
            </a:r>
            <a:r>
              <a:rPr sz="1600" b="1" dirty="0">
                <a:latin typeface="Calibri"/>
                <a:cs typeface="Calibri"/>
              </a:rPr>
              <a:t>у </a:t>
            </a:r>
            <a:r>
              <a:rPr sz="1600" b="1" spc="-20" dirty="0">
                <a:latin typeface="Calibri"/>
                <a:cs typeface="Calibri"/>
              </a:rPr>
              <a:t>д</a:t>
            </a:r>
            <a:r>
              <a:rPr sz="1600" b="1" spc="-33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13" dirty="0">
                <a:latin typeface="Calibri"/>
                <a:cs typeface="Calibri"/>
              </a:rPr>
              <a:t>г</a:t>
            </a:r>
            <a:r>
              <a:rPr sz="1600" b="1" spc="-7" dirty="0">
                <a:latin typeface="Calibri"/>
                <a:cs typeface="Calibri"/>
              </a:rPr>
              <a:t>у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0140" y="5588812"/>
            <a:ext cx="2795693" cy="73866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Почетный </a:t>
            </a:r>
            <a:r>
              <a:rPr sz="1600" spc="-7" dirty="0">
                <a:latin typeface="Calibri"/>
                <a:cs typeface="Calibri"/>
              </a:rPr>
              <a:t>з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ак</a:t>
            </a:r>
            <a:r>
              <a:rPr sz="1600" spc="13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гу</a:t>
            </a:r>
            <a:r>
              <a:rPr sz="1600" spc="-13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13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ора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остром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 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</a:t>
            </a:r>
            <a:r>
              <a:rPr sz="1600" spc="-13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«За</a:t>
            </a:r>
            <a:r>
              <a:rPr sz="1600" b="1" spc="-7" dirty="0">
                <a:latin typeface="Calibri"/>
                <a:cs typeface="Calibri"/>
              </a:rPr>
              <a:t> </a:t>
            </a:r>
            <a:r>
              <a:rPr sz="1600" b="1" spc="-40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spc="-27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отвори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40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13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ност</a:t>
            </a:r>
            <a:r>
              <a:rPr sz="1600" b="1" spc="-13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7770" y="1353617"/>
            <a:ext cx="2784685" cy="738664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marL="80431" marR="67732" indent="-3387" algn="ctr"/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аграда</a:t>
            </a:r>
            <a:r>
              <a:rPr sz="1600" spc="-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гу</a:t>
            </a:r>
            <a:r>
              <a:rPr sz="1600" spc="-13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13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ора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7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 </a:t>
            </a:r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аг</a:t>
            </a:r>
            <a:r>
              <a:rPr sz="1600" spc="-13" dirty="0">
                <a:latin typeface="Calibri"/>
                <a:cs typeface="Calibri"/>
              </a:rPr>
              <a:t>р</a:t>
            </a:r>
            <a:r>
              <a:rPr sz="1600" spc="-73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д</a:t>
            </a:r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ый</a:t>
            </a:r>
            <a:r>
              <a:rPr sz="1600" spc="-13" dirty="0">
                <a:latin typeface="Calibri"/>
                <a:cs typeface="Calibri"/>
              </a:rPr>
              <a:t> </a:t>
            </a:r>
            <a:r>
              <a:rPr sz="1600" spc="-7" dirty="0">
                <a:latin typeface="Calibri"/>
                <a:cs typeface="Calibri"/>
              </a:rPr>
              <a:t>з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ак</a:t>
            </a:r>
            <a:r>
              <a:rPr sz="1600" spc="33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«Пр</a:t>
            </a:r>
            <a:r>
              <a:rPr sz="1600" b="1" spc="7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з</a:t>
            </a:r>
            <a:r>
              <a:rPr sz="1600" b="1" spc="7" dirty="0">
                <a:latin typeface="Calibri"/>
                <a:cs typeface="Calibri"/>
              </a:rPr>
              <a:t>н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13" dirty="0">
                <a:latin typeface="Calibri"/>
                <a:cs typeface="Calibri"/>
              </a:rPr>
              <a:t>и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70113" y="3533647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269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750895" y="1237421"/>
            <a:ext cx="682717" cy="970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1449797" y="5598464"/>
            <a:ext cx="933720" cy="661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536903" y="3114768"/>
            <a:ext cx="714299" cy="965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424668" y="2092215"/>
            <a:ext cx="1030376" cy="914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6387762" y="1859670"/>
            <a:ext cx="1282903" cy="1023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6415531" y="2765653"/>
            <a:ext cx="769128" cy="10299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6359754" y="4711413"/>
            <a:ext cx="1085663" cy="1535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7844874" y="5096375"/>
            <a:ext cx="3702473" cy="492760"/>
          </a:xfrm>
          <a:custGeom>
            <a:avLst/>
            <a:gdLst/>
            <a:ahLst/>
            <a:cxnLst/>
            <a:rect l="l" t="t" r="r" b="b"/>
            <a:pathLst>
              <a:path w="2776854" h="369570">
                <a:moveTo>
                  <a:pt x="0" y="369328"/>
                </a:moveTo>
                <a:lnTo>
                  <a:pt x="2776474" y="369328"/>
                </a:lnTo>
                <a:lnTo>
                  <a:pt x="2776474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8037577" y="5119556"/>
            <a:ext cx="33180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" algn="ctr"/>
            <a:r>
              <a:rPr sz="1600" b="1" dirty="0">
                <a:latin typeface="Calibri"/>
                <a:cs typeface="Calibri"/>
              </a:rPr>
              <a:t>Бл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spc="-27" dirty="0">
                <a:latin typeface="Calibri"/>
                <a:cs typeface="Calibri"/>
              </a:rPr>
              <a:t>г</a:t>
            </a:r>
            <a:r>
              <a:rPr sz="1600" b="1" spc="-33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д</a:t>
            </a:r>
            <a:r>
              <a:rPr sz="1600" b="1" spc="-13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рст</a:t>
            </a:r>
            <a:r>
              <a:rPr sz="1600" b="1" spc="-7" dirty="0">
                <a:latin typeface="Calibri"/>
                <a:cs typeface="Calibri"/>
              </a:rPr>
              <a:t>ве</a:t>
            </a:r>
            <a:r>
              <a:rPr sz="1600" b="1" dirty="0">
                <a:latin typeface="Calibri"/>
                <a:cs typeface="Calibri"/>
              </a:rPr>
              <a:t>н</a:t>
            </a:r>
            <a:r>
              <a:rPr sz="1600" b="1" spc="-13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ое</a:t>
            </a:r>
            <a:r>
              <a:rPr sz="1600" b="1" spc="-47" dirty="0">
                <a:latin typeface="Calibri"/>
                <a:cs typeface="Calibri"/>
              </a:rPr>
              <a:t> </a:t>
            </a:r>
            <a:r>
              <a:rPr sz="1600" b="1" spc="-7" dirty="0">
                <a:latin typeface="Calibri"/>
                <a:cs typeface="Calibri"/>
              </a:rPr>
              <a:t>п</a:t>
            </a:r>
            <a:r>
              <a:rPr sz="1600" b="1" dirty="0">
                <a:latin typeface="Calibri"/>
                <a:cs typeface="Calibri"/>
              </a:rPr>
              <a:t>ис</a:t>
            </a:r>
            <a:r>
              <a:rPr sz="1600" b="1" spc="-7" dirty="0">
                <a:latin typeface="Calibri"/>
                <a:cs typeface="Calibri"/>
              </a:rPr>
              <a:t>ь</a:t>
            </a:r>
            <a:r>
              <a:rPr sz="1600" b="1" dirty="0">
                <a:latin typeface="Calibri"/>
                <a:cs typeface="Calibri"/>
              </a:rPr>
              <a:t>мо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ад</a:t>
            </a:r>
            <a:r>
              <a:rPr sz="1600" spc="7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ации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13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25225" y="5224948"/>
            <a:ext cx="1087763" cy="14084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332046" y="5793317"/>
            <a:ext cx="3236807" cy="454660"/>
          </a:xfrm>
          <a:custGeom>
            <a:avLst/>
            <a:gdLst/>
            <a:ahLst/>
            <a:cxnLst/>
            <a:rect l="l" t="t" r="r" b="b"/>
            <a:pathLst>
              <a:path w="2427604" h="340995">
                <a:moveTo>
                  <a:pt x="0" y="340944"/>
                </a:moveTo>
                <a:lnTo>
                  <a:pt x="2427478" y="340944"/>
                </a:lnTo>
                <a:lnTo>
                  <a:pt x="2427478" y="0"/>
                </a:lnTo>
                <a:lnTo>
                  <a:pt x="0" y="0"/>
                </a:lnTo>
                <a:lnTo>
                  <a:pt x="0" y="34094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8445162" y="5800276"/>
            <a:ext cx="301159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" algn="ctr"/>
            <a:r>
              <a:rPr sz="1600" b="1" dirty="0">
                <a:latin typeface="Calibri"/>
                <a:cs typeface="Calibri"/>
              </a:rPr>
              <a:t>Бл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spc="-27" dirty="0">
                <a:latin typeface="Calibri"/>
                <a:cs typeface="Calibri"/>
              </a:rPr>
              <a:t>г</a:t>
            </a:r>
            <a:r>
              <a:rPr sz="1600" b="1" spc="-33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д</a:t>
            </a:r>
            <a:r>
              <a:rPr sz="1600" b="1" spc="-13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рность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гу</a:t>
            </a:r>
            <a:r>
              <a:rPr sz="1600" spc="-13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13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ора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7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ом</a:t>
            </a:r>
            <a:r>
              <a:rPr sz="1600" spc="-7" dirty="0">
                <a:latin typeface="Calibri"/>
                <a:cs typeface="Calibri"/>
              </a:rPr>
              <a:t>с</a:t>
            </a:r>
            <a:r>
              <a:rPr sz="1600" spc="-27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ой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40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ласти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20038" y="4411268"/>
            <a:ext cx="902749" cy="7768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 txBox="1"/>
          <p:nvPr/>
        </p:nvSpPr>
        <p:spPr>
          <a:xfrm>
            <a:off x="2590461" y="4271315"/>
            <a:ext cx="2762673" cy="984885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7" dirty="0">
                <a:latin typeface="Calibri"/>
                <a:cs typeface="Calibri"/>
              </a:rPr>
              <a:t>П</a:t>
            </a:r>
            <a:r>
              <a:rPr sz="1600" dirty="0">
                <a:latin typeface="Calibri"/>
                <a:cs typeface="Calibri"/>
              </a:rPr>
              <a:t>очет</a:t>
            </a:r>
            <a:r>
              <a:rPr sz="1600" spc="-7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ое</a:t>
            </a:r>
            <a:r>
              <a:rPr sz="1600" spc="7" dirty="0">
                <a:latin typeface="Calibri"/>
                <a:cs typeface="Calibri"/>
              </a:rPr>
              <a:t> </a:t>
            </a:r>
            <a:r>
              <a:rPr sz="1600" spc="-7" dirty="0">
                <a:latin typeface="Calibri"/>
                <a:cs typeface="Calibri"/>
              </a:rPr>
              <a:t>з</a:t>
            </a:r>
            <a:r>
              <a:rPr sz="1600" dirty="0">
                <a:latin typeface="Calibri"/>
                <a:cs typeface="Calibri"/>
              </a:rPr>
              <a:t>ва</a:t>
            </a:r>
            <a:r>
              <a:rPr sz="1600" spc="-13" dirty="0">
                <a:latin typeface="Calibri"/>
                <a:cs typeface="Calibri"/>
              </a:rPr>
              <a:t>н</a:t>
            </a:r>
            <a:r>
              <a:rPr sz="1600" dirty="0">
                <a:latin typeface="Calibri"/>
                <a:cs typeface="Calibri"/>
              </a:rPr>
              <a:t>ие</a:t>
            </a:r>
            <a:endParaRPr sz="1600">
              <a:latin typeface="Calibri"/>
              <a:cs typeface="Calibri"/>
            </a:endParaRPr>
          </a:p>
          <a:p>
            <a:pPr marL="316645" marR="308179" indent="847" algn="ctr"/>
            <a:r>
              <a:rPr sz="1600" b="1" dirty="0">
                <a:latin typeface="Calibri"/>
                <a:cs typeface="Calibri"/>
              </a:rPr>
              <a:t>«З</a:t>
            </a:r>
            <a:r>
              <a:rPr sz="1600" b="1" spc="-13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с</a:t>
            </a:r>
            <a:r>
              <a:rPr sz="1600" b="1" spc="7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у</a:t>
            </a:r>
            <a:r>
              <a:rPr sz="1600" b="1" spc="-33" dirty="0">
                <a:latin typeface="Calibri"/>
                <a:cs typeface="Calibri"/>
              </a:rPr>
              <a:t>ж</a:t>
            </a:r>
            <a:r>
              <a:rPr sz="1600" b="1" spc="-7" dirty="0">
                <a:latin typeface="Calibri"/>
                <a:cs typeface="Calibri"/>
              </a:rPr>
              <a:t>е</a:t>
            </a:r>
            <a:r>
              <a:rPr sz="1600" b="1" dirty="0">
                <a:latin typeface="Calibri"/>
                <a:cs typeface="Calibri"/>
              </a:rPr>
              <a:t>нный р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ботни</a:t>
            </a:r>
            <a:r>
              <a:rPr sz="1600" b="1" spc="-13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…</a:t>
            </a:r>
            <a:r>
              <a:rPr sz="1600" b="1" spc="-27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остромс</a:t>
            </a:r>
            <a:r>
              <a:rPr sz="1600" b="1" spc="-40" dirty="0">
                <a:latin typeface="Calibri"/>
                <a:cs typeface="Calibri"/>
              </a:rPr>
              <a:t>к</a:t>
            </a:r>
            <a:r>
              <a:rPr sz="1600" b="1" dirty="0">
                <a:latin typeface="Calibri"/>
                <a:cs typeface="Calibri"/>
              </a:rPr>
              <a:t>ой о</a:t>
            </a:r>
            <a:r>
              <a:rPr sz="1600" b="1" spc="-33" dirty="0">
                <a:latin typeface="Calibri"/>
                <a:cs typeface="Calibri"/>
              </a:rPr>
              <a:t>б</a:t>
            </a:r>
            <a:r>
              <a:rPr sz="1600" b="1" dirty="0">
                <a:latin typeface="Calibri"/>
                <a:cs typeface="Calibri"/>
              </a:rPr>
              <a:t>л</a:t>
            </a:r>
            <a:r>
              <a:rPr sz="1600" b="1" spc="-7" dirty="0">
                <a:latin typeface="Calibri"/>
                <a:cs typeface="Calibri"/>
              </a:rPr>
              <a:t>а</a:t>
            </a:r>
            <a:r>
              <a:rPr sz="1600" b="1" dirty="0">
                <a:latin typeface="Calibri"/>
                <a:cs typeface="Calibri"/>
              </a:rPr>
              <a:t>сти»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49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4387595" y="843450"/>
            <a:ext cx="3168396" cy="2720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295467" y="1593766"/>
            <a:ext cx="2496819" cy="5264572"/>
          </a:xfrm>
          <a:custGeom>
            <a:avLst/>
            <a:gdLst/>
            <a:ahLst/>
            <a:cxnLst/>
            <a:rect l="l" t="t" r="r" b="b"/>
            <a:pathLst>
              <a:path w="1872614" h="3948429">
                <a:moveTo>
                  <a:pt x="1872233" y="3948175"/>
                </a:moveTo>
                <a:lnTo>
                  <a:pt x="1872233" y="0"/>
                </a:lnTo>
                <a:lnTo>
                  <a:pt x="0" y="0"/>
                </a:lnTo>
                <a:lnTo>
                  <a:pt x="0" y="3948175"/>
                </a:lnTo>
                <a:lnTo>
                  <a:pt x="1872233" y="3948175"/>
                </a:lnTo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11419" y="0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19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5436" y="274607"/>
            <a:ext cx="11519408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543"/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Награды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spc="-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ой о</a:t>
            </a:r>
            <a:r>
              <a:rPr sz="2267" spc="-6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лас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endParaRPr sz="2267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2393" y="1621028"/>
            <a:ext cx="1502460" cy="1793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342474" y="5118133"/>
            <a:ext cx="2400300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7" algn="ctr"/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Поч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ет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67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ван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867">
              <a:latin typeface="Calibri"/>
              <a:cs typeface="Calibri"/>
            </a:endParaRPr>
          </a:p>
          <a:p>
            <a:pPr marL="16933" marR="6773" algn="ctr"/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«Поче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ный</a:t>
            </a:r>
            <a:r>
              <a:rPr sz="1867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ражданин </a:t>
            </a:r>
            <a:r>
              <a:rPr sz="1867" b="1" spc="-33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остромс</a:t>
            </a:r>
            <a:r>
              <a:rPr sz="1867" b="1" spc="-33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ой</a:t>
            </a:r>
            <a:r>
              <a:rPr sz="1867" b="1" spc="-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b="1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лас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и»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24216" y="1371601"/>
            <a:ext cx="3201585" cy="2729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4724907" y="4327314"/>
            <a:ext cx="6427047" cy="2280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847" algn="ctr"/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я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ля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я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выс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ш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ей</a:t>
            </a:r>
            <a:r>
              <a:rPr sz="2400" spc="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фо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м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поо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ния</a:t>
            </a:r>
            <a:r>
              <a:rPr sz="2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граждан, и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еющ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об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еприз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анный</a:t>
            </a:r>
            <a:r>
              <a:rPr sz="24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ав</a:t>
            </a:r>
            <a:r>
              <a:rPr sz="2400" spc="-3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ори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у жи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те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лей </a:t>
            </a:r>
            <a:r>
              <a:rPr sz="2400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400" spc="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ласт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,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вы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аю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иеся</a:t>
            </a:r>
            <a:r>
              <a:rPr sz="2400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ли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ные 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луги пер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д </a:t>
            </a:r>
            <a:r>
              <a:rPr sz="2400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тро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мс</a:t>
            </a:r>
            <a:r>
              <a:rPr sz="2400" spc="-2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400" spc="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ла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ю</a:t>
            </a:r>
            <a:endParaRPr sz="2400">
              <a:latin typeface="Calibri"/>
              <a:cs typeface="Calibri"/>
            </a:endParaRPr>
          </a:p>
          <a:p>
            <a:pPr marL="1207316">
              <a:spcBef>
                <a:spcPts val="527"/>
              </a:spcBef>
            </a:pP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b="1" spc="-27" dirty="0">
                <a:solidFill>
                  <a:srgbClr val="375F92"/>
                </a:solidFill>
                <a:latin typeface="Calibri"/>
                <a:cs typeface="Calibri"/>
              </a:rPr>
              <a:t>ж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400" b="1" spc="-6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дно</a:t>
            </a:r>
            <a:r>
              <a:rPr sz="2400" b="1" spc="-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м</a:t>
            </a:r>
            <a:r>
              <a:rPr sz="2400" spc="-2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spc="-40" dirty="0">
                <a:solidFill>
                  <a:srgbClr val="375F92"/>
                </a:solidFill>
                <a:latin typeface="Calibri"/>
                <a:cs typeface="Calibri"/>
              </a:rPr>
              <a:t>ж</a:t>
            </a:r>
            <a:r>
              <a:rPr sz="2400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быть</a:t>
            </a:r>
            <a:r>
              <a:rPr sz="2400" spc="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присвоено</a:t>
            </a:r>
            <a:endParaRPr sz="2400">
              <a:latin typeface="Calibri"/>
              <a:cs typeface="Calibri"/>
            </a:endParaRPr>
          </a:p>
          <a:p>
            <a:pPr marL="1252189"/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не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400" b="1" spc="-4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лее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spc="-1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400" b="1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Поче</a:t>
            </a:r>
            <a:r>
              <a:rPr sz="2400" b="1" spc="-1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ы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400" b="1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ан</a:t>
            </a:r>
            <a:r>
              <a:rPr sz="2400" b="1" spc="7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400" b="1" spc="-7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400" dirty="0">
                <a:solidFill>
                  <a:srgbClr val="375F92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36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5334000" y="2771438"/>
            <a:ext cx="2873587" cy="4115647"/>
          </a:xfrm>
          <a:custGeom>
            <a:avLst/>
            <a:gdLst/>
            <a:ahLst/>
            <a:cxnLst/>
            <a:rect l="l" t="t" r="r" b="b"/>
            <a:pathLst>
              <a:path w="2155190" h="3086735">
                <a:moveTo>
                  <a:pt x="0" y="3086481"/>
                </a:moveTo>
                <a:lnTo>
                  <a:pt x="2154681" y="3086481"/>
                </a:lnTo>
                <a:lnTo>
                  <a:pt x="2154681" y="0"/>
                </a:lnTo>
                <a:lnTo>
                  <a:pt x="0" y="0"/>
                </a:lnTo>
                <a:lnTo>
                  <a:pt x="0" y="3086481"/>
                </a:lnTo>
                <a:close/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8206910" y="2765002"/>
            <a:ext cx="2853267" cy="4122420"/>
          </a:xfrm>
          <a:custGeom>
            <a:avLst/>
            <a:gdLst/>
            <a:ahLst/>
            <a:cxnLst/>
            <a:rect l="l" t="t" r="r" b="b"/>
            <a:pathLst>
              <a:path w="2139950" h="3091815">
                <a:moveTo>
                  <a:pt x="0" y="3091307"/>
                </a:moveTo>
                <a:lnTo>
                  <a:pt x="2139823" y="3091307"/>
                </a:lnTo>
                <a:lnTo>
                  <a:pt x="2139823" y="0"/>
                </a:lnTo>
                <a:lnTo>
                  <a:pt x="0" y="0"/>
                </a:lnTo>
                <a:lnTo>
                  <a:pt x="0" y="309130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964599" y="3069396"/>
            <a:ext cx="1558001" cy="1514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9080331" y="2853174"/>
            <a:ext cx="1169821" cy="1682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468622" y="5017948"/>
            <a:ext cx="2517985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spc="-53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ен</a:t>
            </a:r>
            <a:endParaRPr sz="1867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67" spc="-27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67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67" b="1" spc="-7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867" b="1" spc="-1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67" b="1" spc="-73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д.</a:t>
            </a:r>
            <a:r>
              <a:rPr sz="1867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b="1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лес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ь.</a:t>
            </a:r>
            <a:r>
              <a:rPr sz="1867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Чес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ть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75059" y="5017948"/>
            <a:ext cx="2517985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" algn="ctr"/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даль</a:t>
            </a:r>
            <a:endParaRPr sz="1867">
              <a:latin typeface="Calibri"/>
              <a:cs typeface="Calibri"/>
            </a:endParaRPr>
          </a:p>
          <a:p>
            <a:pPr marL="2540" algn="ctr"/>
            <a:r>
              <a:rPr sz="1867" spc="-27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67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67" b="1" spc="-7" dirty="0">
                <a:solidFill>
                  <a:srgbClr val="FFFFFF"/>
                </a:solidFill>
                <a:latin typeface="Calibri"/>
                <a:cs typeface="Calibri"/>
              </a:rPr>
              <a:t>«</a:t>
            </a:r>
            <a:r>
              <a:rPr sz="1867" b="1" spc="-10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67" b="1" spc="-73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д.</a:t>
            </a:r>
            <a:r>
              <a:rPr sz="1867" b="1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67" b="1" spc="-4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лес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ь.</a:t>
            </a:r>
            <a:r>
              <a:rPr sz="1867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Чес</a:t>
            </a:r>
            <a:r>
              <a:rPr sz="1867" b="1" spc="7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67" b="1" spc="13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67" b="1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867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1419" y="0"/>
            <a:ext cx="0" cy="2736427"/>
          </a:xfrm>
          <a:custGeom>
            <a:avLst/>
            <a:gdLst/>
            <a:ahLst/>
            <a:cxnLst/>
            <a:rect l="l" t="t" r="r" b="b"/>
            <a:pathLst>
              <a:path h="2052320">
                <a:moveTo>
                  <a:pt x="0" y="0"/>
                </a:moveTo>
                <a:lnTo>
                  <a:pt x="0" y="205219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41873" y="105129"/>
            <a:ext cx="11519408" cy="411016"/>
          </a:xfrm>
          <a:prstGeom prst="rect">
            <a:avLst/>
          </a:prstGeom>
        </p:spPr>
        <p:txBody>
          <a:bodyPr vert="horz" wrap="square" lIns="0" tIns="64141" rIns="0" bIns="0" rtlCol="0">
            <a:spAutoFit/>
          </a:bodyPr>
          <a:lstStyle/>
          <a:p>
            <a:pPr marL="140543">
              <a:lnSpc>
                <a:spcPts val="2700"/>
              </a:lnSpc>
            </a:pP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Награды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spc="-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ой о</a:t>
            </a:r>
            <a:r>
              <a:rPr sz="2267" spc="-6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лас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endParaRPr sz="2267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9521" y="733213"/>
            <a:ext cx="10392833" cy="196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6" marR="6773" algn="ctr"/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награжда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ю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ся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граждане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ерации,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ино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транные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граждане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лица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без граждан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тва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за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заслуги</a:t>
            </a:r>
            <a:r>
              <a:rPr sz="2133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со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ц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иал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ном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э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ономи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ом</a:t>
            </a:r>
            <a:r>
              <a:rPr sz="2133" spc="7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разви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ии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остромс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spc="5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ласти,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 н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е,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8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тур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,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стве,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фи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8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туре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е,</a:t>
            </a:r>
            <a:r>
              <a:rPr sz="2133" spc="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вос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итании,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св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ещ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ии,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хране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зд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оровья,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жиз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прав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граждан,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совершен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твовании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ея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ости</a:t>
            </a:r>
            <a:r>
              <a:rPr sz="2133" spc="2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органов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дарственной</a:t>
            </a:r>
            <a:r>
              <a:rPr sz="2133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ласти,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разви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ии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ме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тно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сам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ра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ления,</a:t>
            </a:r>
            <a:r>
              <a:rPr sz="2133" spc="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пл</a:t>
            </a:r>
            <a:r>
              <a:rPr sz="2133" spc="-8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творную об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щ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твенн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ю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го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твори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ую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ея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ость</a:t>
            </a:r>
            <a:r>
              <a:rPr sz="2133" spc="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остромс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spc="5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ласти</a:t>
            </a:r>
            <a:endParaRPr sz="2133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30242" y="2846477"/>
            <a:ext cx="3036958" cy="19005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208194" y="4810555"/>
            <a:ext cx="3059006" cy="1921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174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2238" y="-27716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9616121" y="0"/>
            <a:ext cx="2603500" cy="6858000"/>
          </a:xfrm>
          <a:custGeom>
            <a:avLst/>
            <a:gdLst/>
            <a:ahLst/>
            <a:cxnLst/>
            <a:rect l="l" t="t" r="r" b="b"/>
            <a:pathLst>
              <a:path w="1952625" h="5143500">
                <a:moveTo>
                  <a:pt x="0" y="5143499"/>
                </a:moveTo>
                <a:lnTo>
                  <a:pt x="1952625" y="5143499"/>
                </a:lnTo>
                <a:lnTo>
                  <a:pt x="1952625" y="0"/>
                </a:lnTo>
                <a:lnTo>
                  <a:pt x="0" y="0"/>
                </a:lnTo>
                <a:lnTo>
                  <a:pt x="0" y="5143499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27388" y="721698"/>
            <a:ext cx="0" cy="1843193"/>
          </a:xfrm>
          <a:custGeom>
            <a:avLst/>
            <a:gdLst/>
            <a:ahLst/>
            <a:cxnLst/>
            <a:rect l="l" t="t" r="r" b="b"/>
            <a:pathLst>
              <a:path h="1382395">
                <a:moveTo>
                  <a:pt x="0" y="0"/>
                </a:moveTo>
                <a:lnTo>
                  <a:pt x="0" y="1382395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16756"/>
            <a:ext cx="11519408" cy="411016"/>
          </a:xfrm>
          <a:prstGeom prst="rect">
            <a:avLst/>
          </a:prstGeom>
        </p:spPr>
        <p:txBody>
          <a:bodyPr vert="horz" wrap="square" lIns="0" tIns="64141" rIns="0" bIns="0" rtlCol="0">
            <a:spAutoFit/>
          </a:bodyPr>
          <a:lstStyle/>
          <a:p>
            <a:pPr marL="140543">
              <a:lnSpc>
                <a:spcPts val="2700"/>
              </a:lnSpc>
            </a:pP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Награды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267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267" spc="-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ой о</a:t>
            </a:r>
            <a:r>
              <a:rPr sz="2267" spc="-6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лас</a:t>
            </a:r>
            <a:r>
              <a:rPr sz="2267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26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endParaRPr sz="2267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/>
            <a:fld id="{81D60167-4931-47E6-BA6A-407CBD079E47}" type="slidenum">
              <a:rPr spc="-13" dirty="0"/>
              <a:pPr marL="137157"/>
              <a:t>28</a:t>
            </a:fld>
            <a:endParaRPr spc="-13" dirty="0"/>
          </a:p>
        </p:txBody>
      </p:sp>
      <p:sp>
        <p:nvSpPr>
          <p:cNvPr id="5" name="object 5"/>
          <p:cNvSpPr/>
          <p:nvPr/>
        </p:nvSpPr>
        <p:spPr>
          <a:xfrm>
            <a:off x="9917860" y="571198"/>
            <a:ext cx="1742269" cy="1553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679515" y="2175086"/>
            <a:ext cx="0" cy="1368213"/>
          </a:xfrm>
          <a:custGeom>
            <a:avLst/>
            <a:gdLst/>
            <a:ahLst/>
            <a:cxnLst/>
            <a:rect l="l" t="t" r="r" b="b"/>
            <a:pathLst>
              <a:path h="1026160">
                <a:moveTo>
                  <a:pt x="0" y="0"/>
                </a:moveTo>
                <a:lnTo>
                  <a:pt x="0" y="1026033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08419" y="4479414"/>
            <a:ext cx="3513497" cy="2261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647107" y="644527"/>
            <a:ext cx="9843279" cy="5423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308067" algn="just"/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оч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ё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но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звание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0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при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ваива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ся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за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луги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стано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в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2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ф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 пр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ф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ональ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   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ея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льност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,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   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направл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нн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ы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   </a:t>
            </a:r>
            <a:r>
              <a:rPr sz="2133" spc="-1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   </a:t>
            </a:r>
            <a:r>
              <a:rPr sz="2133" spc="-10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развит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 э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он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ми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ск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8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6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80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2133" spc="-100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турно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7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тен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ц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иала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8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стр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мс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ой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18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а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сти,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храны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зд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оровья</a:t>
            </a:r>
            <a:r>
              <a:rPr sz="2133" spc="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со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ц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иал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ной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защиты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нас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ления</a:t>
            </a:r>
            <a:r>
              <a:rPr sz="2133" spc="1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ласти</a:t>
            </a:r>
            <a:endParaRPr sz="2133" dirty="0">
              <a:latin typeface="Calibri"/>
              <a:cs typeface="Calibri"/>
            </a:endParaRPr>
          </a:p>
          <a:p>
            <a:pPr marL="1168371" algn="just">
              <a:spcBef>
                <a:spcPts val="1347"/>
              </a:spcBef>
            </a:pP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</a:t>
            </a:r>
            <a:r>
              <a:rPr sz="2133" spc="-60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у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см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трено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рисво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ние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п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очё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ных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33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40" dirty="0">
                <a:solidFill>
                  <a:srgbClr val="375F92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ван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й</a:t>
            </a:r>
            <a:r>
              <a:rPr sz="2133" dirty="0">
                <a:solidFill>
                  <a:srgbClr val="375F92"/>
                </a:solidFill>
                <a:latin typeface="Calibri"/>
                <a:cs typeface="Calibri"/>
              </a:rPr>
              <a:t> 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 в</a:t>
            </a:r>
            <a:r>
              <a:rPr sz="2133" spc="2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25</a:t>
            </a:r>
            <a:r>
              <a:rPr sz="2133" spc="-7" dirty="0">
                <a:solidFill>
                  <a:srgbClr val="375F92"/>
                </a:solidFill>
                <a:latin typeface="Calibri"/>
                <a:cs typeface="Calibri"/>
              </a:rPr>
              <a:t>-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х</a:t>
            </a:r>
            <a:endParaRPr sz="2133" dirty="0">
              <a:latin typeface="Calibri"/>
              <a:cs typeface="Calibri"/>
            </a:endParaRPr>
          </a:p>
          <a:p>
            <a:pPr marL="1168371" algn="just"/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375F92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ластях</a:t>
            </a:r>
            <a:r>
              <a:rPr sz="2133" spc="7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проф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сио</a:t>
            </a:r>
            <a:r>
              <a:rPr sz="2133" spc="-20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ал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ь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ной</a:t>
            </a:r>
            <a:r>
              <a:rPr sz="2133" spc="6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375F92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ея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т</a:t>
            </a:r>
            <a:r>
              <a:rPr sz="2133" spc="-53" dirty="0">
                <a:solidFill>
                  <a:srgbClr val="375F92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ль</a:t>
            </a:r>
            <a:r>
              <a:rPr sz="2133" spc="-27" dirty="0">
                <a:solidFill>
                  <a:srgbClr val="375F92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375F92"/>
                </a:solidFill>
                <a:latin typeface="Calibri"/>
                <a:cs typeface="Calibri"/>
              </a:rPr>
              <a:t>ости</a:t>
            </a:r>
            <a:endParaRPr sz="2133" dirty="0">
              <a:latin typeface="Calibri"/>
              <a:cs typeface="Calibri"/>
            </a:endParaRPr>
          </a:p>
          <a:p>
            <a:pPr marL="1198850" marR="6773" algn="just">
              <a:spcBef>
                <a:spcPts val="1020"/>
              </a:spcBef>
            </a:pPr>
            <a:r>
              <a:rPr sz="2133" spc="-47" dirty="0">
                <a:latin typeface="Calibri"/>
                <a:cs typeface="Calibri"/>
              </a:rPr>
              <a:t>к</a:t>
            </a:r>
            <a:r>
              <a:rPr sz="2133" spc="-53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личе</a:t>
            </a:r>
            <a:r>
              <a:rPr sz="2133" spc="-27" dirty="0">
                <a:latin typeface="Calibri"/>
                <a:cs typeface="Calibri"/>
              </a:rPr>
              <a:t>с</a:t>
            </a:r>
            <a:r>
              <a:rPr sz="2133" spc="-13" dirty="0">
                <a:latin typeface="Calibri"/>
                <a:cs typeface="Calibri"/>
              </a:rPr>
              <a:t>тво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 ли</a:t>
            </a:r>
            <a:r>
              <a:rPr sz="2133" spc="73" dirty="0">
                <a:latin typeface="Calibri"/>
                <a:cs typeface="Calibri"/>
              </a:rPr>
              <a:t>ц</a:t>
            </a:r>
            <a:r>
              <a:rPr sz="2133" spc="-7" dirty="0">
                <a:latin typeface="Calibri"/>
                <a:cs typeface="Calibri"/>
              </a:rPr>
              <a:t>,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27" dirty="0">
                <a:latin typeface="Calibri"/>
                <a:cs typeface="Calibri"/>
              </a:rPr>
              <a:t> </a:t>
            </a:r>
            <a:r>
              <a:rPr sz="2133" spc="-100" dirty="0">
                <a:latin typeface="Calibri"/>
                <a:cs typeface="Calibri"/>
              </a:rPr>
              <a:t>у</a:t>
            </a:r>
            <a:r>
              <a:rPr sz="2133" spc="-33" dirty="0">
                <a:latin typeface="Calibri"/>
                <a:cs typeface="Calibri"/>
              </a:rPr>
              <a:t>д</a:t>
            </a:r>
            <a:r>
              <a:rPr sz="2133" spc="-13" dirty="0">
                <a:latin typeface="Calibri"/>
                <a:cs typeface="Calibri"/>
              </a:rPr>
              <a:t>ос</a:t>
            </a:r>
            <a:r>
              <a:rPr sz="2133" spc="-27" dirty="0">
                <a:latin typeface="Calibri"/>
                <a:cs typeface="Calibri"/>
              </a:rPr>
              <a:t>т</a:t>
            </a:r>
            <a:r>
              <a:rPr sz="2133" spc="-7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ен</a:t>
            </a:r>
            <a:r>
              <a:rPr sz="2133" spc="-27" dirty="0">
                <a:latin typeface="Calibri"/>
                <a:cs typeface="Calibri"/>
              </a:rPr>
              <a:t>н</a:t>
            </a:r>
            <a:r>
              <a:rPr sz="2133" spc="-13" dirty="0">
                <a:latin typeface="Calibri"/>
                <a:cs typeface="Calibri"/>
              </a:rPr>
              <a:t>ых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27" dirty="0">
                <a:latin typeface="Calibri"/>
                <a:cs typeface="Calibri"/>
              </a:rPr>
              <a:t> </a:t>
            </a:r>
            <a:r>
              <a:rPr sz="2133" spc="-7" dirty="0">
                <a:latin typeface="Calibri"/>
                <a:cs typeface="Calibri"/>
              </a:rPr>
              <a:t>п</a:t>
            </a:r>
            <a:r>
              <a:rPr sz="2133" spc="-13" dirty="0">
                <a:latin typeface="Calibri"/>
                <a:cs typeface="Calibri"/>
              </a:rPr>
              <a:t>оч</a:t>
            </a:r>
            <a:r>
              <a:rPr sz="2133" spc="-33" dirty="0">
                <a:latin typeface="Calibri"/>
                <a:cs typeface="Calibri"/>
              </a:rPr>
              <a:t>е</a:t>
            </a:r>
            <a:r>
              <a:rPr sz="2133" spc="-13" dirty="0">
                <a:latin typeface="Calibri"/>
                <a:cs typeface="Calibri"/>
              </a:rPr>
              <a:t>тных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2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званий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33" dirty="0">
                <a:latin typeface="Calibri"/>
                <a:cs typeface="Calibri"/>
              </a:rPr>
              <a:t> К</a:t>
            </a:r>
            <a:r>
              <a:rPr sz="2133" spc="-7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стр</a:t>
            </a:r>
            <a:r>
              <a:rPr sz="2133" spc="-7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мс</a:t>
            </a:r>
            <a:r>
              <a:rPr sz="2133" spc="-47" dirty="0">
                <a:latin typeface="Calibri"/>
                <a:cs typeface="Calibri"/>
              </a:rPr>
              <a:t>к</a:t>
            </a:r>
            <a:r>
              <a:rPr sz="2133" spc="-13" dirty="0">
                <a:latin typeface="Calibri"/>
                <a:cs typeface="Calibri"/>
              </a:rPr>
              <a:t>ой</a:t>
            </a:r>
            <a:r>
              <a:rPr sz="213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 о</a:t>
            </a:r>
            <a:r>
              <a:rPr sz="2133" spc="-47" dirty="0">
                <a:latin typeface="Calibri"/>
                <a:cs typeface="Calibri"/>
              </a:rPr>
              <a:t>б</a:t>
            </a:r>
            <a:r>
              <a:rPr sz="2133" spc="-13" dirty="0">
                <a:latin typeface="Calibri"/>
                <a:cs typeface="Calibri"/>
              </a:rPr>
              <a:t>ласти,</a:t>
            </a:r>
            <a:r>
              <a:rPr sz="2133" spc="-7" dirty="0">
                <a:latin typeface="Calibri"/>
                <a:cs typeface="Calibri"/>
              </a:rPr>
              <a:t> </a:t>
            </a:r>
            <a:r>
              <a:rPr sz="2133" b="1" spc="-7" dirty="0">
                <a:latin typeface="Calibri"/>
                <a:cs typeface="Calibri"/>
              </a:rPr>
              <a:t>н</a:t>
            </a:r>
            <a:r>
              <a:rPr sz="2133" b="1" spc="-13" dirty="0">
                <a:latin typeface="Calibri"/>
                <a:cs typeface="Calibri"/>
              </a:rPr>
              <a:t>е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233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мо</a:t>
            </a:r>
            <a:r>
              <a:rPr sz="2133" spc="-33" dirty="0">
                <a:latin typeface="Calibri"/>
                <a:cs typeface="Calibri"/>
              </a:rPr>
              <a:t>же</a:t>
            </a:r>
            <a:r>
              <a:rPr sz="2133" spc="-13" dirty="0">
                <a:latin typeface="Calibri"/>
                <a:cs typeface="Calibri"/>
              </a:rPr>
              <a:t>т</a:t>
            </a:r>
            <a:r>
              <a:rPr sz="2133" dirty="0">
                <a:latin typeface="Calibri"/>
                <a:cs typeface="Calibri"/>
              </a:rPr>
              <a:t>  </a:t>
            </a:r>
            <a:r>
              <a:rPr sz="2133" spc="-24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быть</a:t>
            </a:r>
            <a:r>
              <a:rPr sz="2133" dirty="0">
                <a:latin typeface="Calibri"/>
                <a:cs typeface="Calibri"/>
              </a:rPr>
              <a:t>  </a:t>
            </a:r>
            <a:r>
              <a:rPr sz="2133" spc="-220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б</a:t>
            </a:r>
            <a:r>
              <a:rPr sz="2133" b="1" spc="-40" dirty="0">
                <a:latin typeface="Calibri"/>
                <a:cs typeface="Calibri"/>
              </a:rPr>
              <a:t>о</a:t>
            </a:r>
            <a:r>
              <a:rPr sz="2133" b="1" spc="-13" dirty="0">
                <a:latin typeface="Calibri"/>
                <a:cs typeface="Calibri"/>
              </a:rPr>
              <a:t>лее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240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тр</a:t>
            </a:r>
            <a:r>
              <a:rPr sz="2133" b="1" spc="-33" dirty="0">
                <a:latin typeface="Calibri"/>
                <a:cs typeface="Calibri"/>
              </a:rPr>
              <a:t>е</a:t>
            </a:r>
            <a:r>
              <a:rPr sz="2133" b="1" spc="-13" dirty="0">
                <a:latin typeface="Calibri"/>
                <a:cs typeface="Calibri"/>
              </a:rPr>
              <a:t>х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233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в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233" dirty="0">
                <a:latin typeface="Calibri"/>
                <a:cs typeface="Calibri"/>
              </a:rPr>
              <a:t> </a:t>
            </a:r>
            <a:r>
              <a:rPr sz="2133" b="1" spc="-20" dirty="0">
                <a:latin typeface="Calibri"/>
                <a:cs typeface="Calibri"/>
              </a:rPr>
              <a:t>г</a:t>
            </a:r>
            <a:r>
              <a:rPr sz="2133" b="1" spc="-60" dirty="0">
                <a:latin typeface="Calibri"/>
                <a:cs typeface="Calibri"/>
              </a:rPr>
              <a:t>о</a:t>
            </a:r>
            <a:r>
              <a:rPr sz="2133" b="1" spc="-13" dirty="0">
                <a:latin typeface="Calibri"/>
                <a:cs typeface="Calibri"/>
              </a:rPr>
              <a:t>д</a:t>
            </a:r>
            <a:r>
              <a:rPr sz="2133" b="1" dirty="0">
                <a:latin typeface="Calibri"/>
                <a:cs typeface="Calibri"/>
              </a:rPr>
              <a:t>  </a:t>
            </a:r>
            <a:r>
              <a:rPr sz="2133" b="1" spc="-240" dirty="0">
                <a:latin typeface="Calibri"/>
                <a:cs typeface="Calibri"/>
              </a:rPr>
              <a:t> </a:t>
            </a:r>
            <a:r>
              <a:rPr sz="2133" b="1" spc="-20" dirty="0">
                <a:latin typeface="Calibri"/>
                <a:cs typeface="Calibri"/>
              </a:rPr>
              <a:t>п</a:t>
            </a:r>
            <a:r>
              <a:rPr sz="2133" b="1" spc="-13" dirty="0">
                <a:latin typeface="Calibri"/>
                <a:cs typeface="Calibri"/>
              </a:rPr>
              <a:t>о</a:t>
            </a:r>
            <a:r>
              <a:rPr sz="2133" b="1" dirty="0">
                <a:latin typeface="Calibri"/>
                <a:cs typeface="Calibri"/>
              </a:rPr>
              <a:t>  </a:t>
            </a:r>
            <a:r>
              <a:rPr sz="2133" b="1" spc="-240" dirty="0">
                <a:latin typeface="Calibri"/>
                <a:cs typeface="Calibri"/>
              </a:rPr>
              <a:t> </a:t>
            </a:r>
            <a:r>
              <a:rPr sz="2133" b="1" spc="-47" dirty="0">
                <a:latin typeface="Calibri"/>
                <a:cs typeface="Calibri"/>
              </a:rPr>
              <a:t>к</a:t>
            </a:r>
            <a:r>
              <a:rPr sz="2133" b="1" spc="-13" dirty="0">
                <a:latin typeface="Calibri"/>
                <a:cs typeface="Calibri"/>
              </a:rPr>
              <a:t>аж</a:t>
            </a:r>
            <a:r>
              <a:rPr sz="2133" b="1" spc="-33" dirty="0">
                <a:latin typeface="Calibri"/>
                <a:cs typeface="Calibri"/>
              </a:rPr>
              <a:t>д</a:t>
            </a:r>
            <a:r>
              <a:rPr sz="2133" b="1" spc="-13" dirty="0">
                <a:latin typeface="Calibri"/>
                <a:cs typeface="Calibri"/>
              </a:rPr>
              <a:t>о</a:t>
            </a:r>
            <a:r>
              <a:rPr sz="2133" b="1" spc="-33" dirty="0">
                <a:latin typeface="Calibri"/>
                <a:cs typeface="Calibri"/>
              </a:rPr>
              <a:t>м</a:t>
            </a:r>
            <a:r>
              <a:rPr sz="2133" b="1" spc="-13" dirty="0">
                <a:latin typeface="Calibri"/>
                <a:cs typeface="Calibri"/>
              </a:rPr>
              <a:t>у</a:t>
            </a:r>
            <a:r>
              <a:rPr sz="2133" b="1" dirty="0">
                <a:latin typeface="Calibri"/>
                <a:cs typeface="Calibri"/>
              </a:rPr>
              <a:t>  </a:t>
            </a:r>
            <a:r>
              <a:rPr sz="2133" b="1" spc="-213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почет</a:t>
            </a:r>
            <a:r>
              <a:rPr sz="2133" b="1" spc="-7" dirty="0">
                <a:latin typeface="Calibri"/>
                <a:cs typeface="Calibri"/>
              </a:rPr>
              <a:t>н</a:t>
            </a:r>
            <a:r>
              <a:rPr sz="2133" b="1" spc="-13" dirty="0">
                <a:latin typeface="Calibri"/>
                <a:cs typeface="Calibri"/>
              </a:rPr>
              <a:t>о</a:t>
            </a:r>
            <a:r>
              <a:rPr sz="2133" b="1" spc="-33" dirty="0">
                <a:latin typeface="Calibri"/>
                <a:cs typeface="Calibri"/>
              </a:rPr>
              <a:t>м</a:t>
            </a:r>
            <a:r>
              <a:rPr sz="2133" b="1" spc="-13" dirty="0">
                <a:latin typeface="Calibri"/>
                <a:cs typeface="Calibri"/>
              </a:rPr>
              <a:t>у</a:t>
            </a:r>
            <a:r>
              <a:rPr sz="2133" b="1" dirty="0">
                <a:latin typeface="Calibri"/>
                <a:cs typeface="Calibri"/>
              </a:rPr>
              <a:t>  </a:t>
            </a:r>
            <a:r>
              <a:rPr sz="2133" b="1" spc="-240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зв</a:t>
            </a:r>
            <a:r>
              <a:rPr sz="2133" b="1" spc="-7" dirty="0">
                <a:latin typeface="Calibri"/>
                <a:cs typeface="Calibri"/>
              </a:rPr>
              <a:t>а</a:t>
            </a:r>
            <a:r>
              <a:rPr sz="2133" b="1" spc="-13" dirty="0">
                <a:latin typeface="Calibri"/>
                <a:cs typeface="Calibri"/>
              </a:rPr>
              <a:t>нию</a:t>
            </a:r>
            <a:r>
              <a:rPr sz="2133" b="1" spc="-7" dirty="0">
                <a:latin typeface="Calibri"/>
                <a:cs typeface="Calibri"/>
              </a:rPr>
              <a:t> </a:t>
            </a:r>
            <a:r>
              <a:rPr sz="2133" spc="-7" dirty="0">
                <a:latin typeface="Calibri"/>
                <a:cs typeface="Calibri"/>
              </a:rPr>
              <a:t>(«</a:t>
            </a:r>
            <a:r>
              <a:rPr sz="2133" spc="-13" dirty="0">
                <a:latin typeface="Calibri"/>
                <a:cs typeface="Calibri"/>
              </a:rPr>
              <a:t>Заслу</a:t>
            </a:r>
            <a:r>
              <a:rPr sz="2133" spc="-33" dirty="0">
                <a:latin typeface="Calibri"/>
                <a:cs typeface="Calibri"/>
              </a:rPr>
              <a:t>ж</a:t>
            </a:r>
            <a:r>
              <a:rPr sz="2133" spc="-13" dirty="0">
                <a:latin typeface="Calibri"/>
                <a:cs typeface="Calibri"/>
              </a:rPr>
              <a:t>ен</a:t>
            </a:r>
            <a:r>
              <a:rPr sz="2133" spc="-27" dirty="0">
                <a:latin typeface="Calibri"/>
                <a:cs typeface="Calibri"/>
              </a:rPr>
              <a:t>н</a:t>
            </a:r>
            <a:r>
              <a:rPr sz="2133" spc="-13" dirty="0">
                <a:latin typeface="Calibri"/>
                <a:cs typeface="Calibri"/>
              </a:rPr>
              <a:t>ый</a:t>
            </a:r>
            <a:r>
              <a:rPr sz="2133" spc="67" dirty="0">
                <a:latin typeface="Calibri"/>
                <a:cs typeface="Calibri"/>
              </a:rPr>
              <a:t> </a:t>
            </a:r>
            <a:r>
              <a:rPr sz="2133" spc="-27" dirty="0">
                <a:latin typeface="Calibri"/>
                <a:cs typeface="Calibri"/>
              </a:rPr>
              <a:t>х</a:t>
            </a:r>
            <a:r>
              <a:rPr sz="2133" spc="-100" dirty="0">
                <a:latin typeface="Calibri"/>
                <a:cs typeface="Calibri"/>
              </a:rPr>
              <a:t>у</a:t>
            </a:r>
            <a:r>
              <a:rPr sz="2133" spc="-33" dirty="0">
                <a:latin typeface="Calibri"/>
                <a:cs typeface="Calibri"/>
              </a:rPr>
              <a:t>до</a:t>
            </a:r>
            <a:r>
              <a:rPr sz="2133" spc="-13" dirty="0">
                <a:latin typeface="Calibri"/>
                <a:cs typeface="Calibri"/>
              </a:rPr>
              <a:t>жник</a:t>
            </a:r>
            <a:r>
              <a:rPr sz="2133" spc="67" dirty="0">
                <a:latin typeface="Calibri"/>
                <a:cs typeface="Calibri"/>
              </a:rPr>
              <a:t> </a:t>
            </a:r>
            <a:r>
              <a:rPr sz="2133" spc="-53" dirty="0">
                <a:latin typeface="Calibri"/>
                <a:cs typeface="Calibri"/>
              </a:rPr>
              <a:t>К</a:t>
            </a:r>
            <a:r>
              <a:rPr sz="2133" spc="-7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стр</a:t>
            </a:r>
            <a:r>
              <a:rPr sz="2133" spc="-7" dirty="0">
                <a:latin typeface="Calibri"/>
                <a:cs typeface="Calibri"/>
              </a:rPr>
              <a:t>ом</a:t>
            </a:r>
            <a:r>
              <a:rPr sz="2133" spc="-13" dirty="0">
                <a:latin typeface="Calibri"/>
                <a:cs typeface="Calibri"/>
              </a:rPr>
              <a:t>с</a:t>
            </a:r>
            <a:r>
              <a:rPr sz="2133" spc="-47" dirty="0">
                <a:latin typeface="Calibri"/>
                <a:cs typeface="Calibri"/>
              </a:rPr>
              <a:t>к</a:t>
            </a:r>
            <a:r>
              <a:rPr sz="2133" spc="-13" dirty="0">
                <a:latin typeface="Calibri"/>
                <a:cs typeface="Calibri"/>
              </a:rPr>
              <a:t>ой</a:t>
            </a:r>
            <a:r>
              <a:rPr sz="2133" spc="8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о</a:t>
            </a:r>
            <a:r>
              <a:rPr sz="2133" spc="-47" dirty="0">
                <a:latin typeface="Calibri"/>
                <a:cs typeface="Calibri"/>
              </a:rPr>
              <a:t>б</a:t>
            </a:r>
            <a:r>
              <a:rPr sz="2133" spc="-13" dirty="0">
                <a:latin typeface="Calibri"/>
                <a:cs typeface="Calibri"/>
              </a:rPr>
              <a:t>ласт</a:t>
            </a:r>
            <a:r>
              <a:rPr sz="2133" spc="-7" dirty="0">
                <a:latin typeface="Calibri"/>
                <a:cs typeface="Calibri"/>
              </a:rPr>
              <a:t>и</a:t>
            </a:r>
            <a:r>
              <a:rPr sz="2133" spc="-20" dirty="0">
                <a:latin typeface="Calibri"/>
                <a:cs typeface="Calibri"/>
              </a:rPr>
              <a:t>»</a:t>
            </a:r>
            <a:r>
              <a:rPr sz="2133" spc="-7" dirty="0">
                <a:latin typeface="Calibri"/>
                <a:cs typeface="Calibri"/>
              </a:rPr>
              <a:t>,</a:t>
            </a:r>
            <a:r>
              <a:rPr sz="2133" spc="73" dirty="0">
                <a:latin typeface="Calibri"/>
                <a:cs typeface="Calibri"/>
              </a:rPr>
              <a:t> </a:t>
            </a:r>
            <a:r>
              <a:rPr sz="2133" spc="-20" dirty="0">
                <a:latin typeface="Calibri"/>
                <a:cs typeface="Calibri"/>
              </a:rPr>
              <a:t>«</a:t>
            </a:r>
            <a:r>
              <a:rPr sz="2133" spc="-7" dirty="0">
                <a:latin typeface="Calibri"/>
                <a:cs typeface="Calibri"/>
              </a:rPr>
              <a:t>З</a:t>
            </a:r>
            <a:r>
              <a:rPr sz="2133" spc="-13" dirty="0">
                <a:latin typeface="Calibri"/>
                <a:cs typeface="Calibri"/>
              </a:rPr>
              <a:t>аслу</a:t>
            </a:r>
            <a:r>
              <a:rPr sz="2133" spc="-53" dirty="0">
                <a:latin typeface="Calibri"/>
                <a:cs typeface="Calibri"/>
              </a:rPr>
              <a:t>ж</a:t>
            </a:r>
            <a:r>
              <a:rPr sz="2133" spc="-13" dirty="0">
                <a:latin typeface="Calibri"/>
                <a:cs typeface="Calibri"/>
              </a:rPr>
              <a:t>ен</a:t>
            </a:r>
            <a:r>
              <a:rPr sz="2133" spc="-27" dirty="0">
                <a:latin typeface="Calibri"/>
                <a:cs typeface="Calibri"/>
              </a:rPr>
              <a:t>н</a:t>
            </a:r>
            <a:r>
              <a:rPr sz="2133" spc="-13" dirty="0">
                <a:latin typeface="Calibri"/>
                <a:cs typeface="Calibri"/>
              </a:rPr>
              <a:t>ый</a:t>
            </a:r>
            <a:r>
              <a:rPr sz="2133" spc="6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маст</a:t>
            </a:r>
            <a:r>
              <a:rPr sz="2133" spc="-27" dirty="0">
                <a:latin typeface="Calibri"/>
                <a:cs typeface="Calibri"/>
              </a:rPr>
              <a:t>е</a:t>
            </a:r>
            <a:r>
              <a:rPr sz="2133" spc="-13" dirty="0">
                <a:latin typeface="Calibri"/>
                <a:cs typeface="Calibri"/>
              </a:rPr>
              <a:t>р нар</a:t>
            </a:r>
            <a:r>
              <a:rPr sz="2133" spc="-73" dirty="0">
                <a:latin typeface="Calibri"/>
                <a:cs typeface="Calibri"/>
              </a:rPr>
              <a:t>о</a:t>
            </a:r>
            <a:r>
              <a:rPr sz="2133" spc="-13" dirty="0">
                <a:latin typeface="Calibri"/>
                <a:cs typeface="Calibri"/>
              </a:rPr>
              <a:t>дных х</a:t>
            </a:r>
            <a:r>
              <a:rPr sz="2133" spc="-100" dirty="0">
                <a:latin typeface="Calibri"/>
                <a:cs typeface="Calibri"/>
              </a:rPr>
              <a:t>у</a:t>
            </a:r>
            <a:r>
              <a:rPr sz="2133" spc="-33" dirty="0">
                <a:latin typeface="Calibri"/>
                <a:cs typeface="Calibri"/>
              </a:rPr>
              <a:t>до</a:t>
            </a:r>
            <a:r>
              <a:rPr sz="2133" spc="-47" dirty="0">
                <a:latin typeface="Calibri"/>
                <a:cs typeface="Calibri"/>
              </a:rPr>
              <a:t>ж</a:t>
            </a:r>
            <a:r>
              <a:rPr sz="2133" spc="-13" dirty="0">
                <a:latin typeface="Calibri"/>
                <a:cs typeface="Calibri"/>
              </a:rPr>
              <a:t>е</a:t>
            </a:r>
            <a:r>
              <a:rPr sz="2133" spc="-27" dirty="0">
                <a:latin typeface="Calibri"/>
                <a:cs typeface="Calibri"/>
              </a:rPr>
              <a:t>с</a:t>
            </a:r>
            <a:r>
              <a:rPr sz="2133" spc="-13" dirty="0">
                <a:latin typeface="Calibri"/>
                <a:cs typeface="Calibri"/>
              </a:rPr>
              <a:t>твенных</a:t>
            </a:r>
            <a:r>
              <a:rPr sz="2133" spc="7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промыслов</a:t>
            </a:r>
            <a:r>
              <a:rPr sz="2133" spc="40" dirty="0">
                <a:latin typeface="Calibri"/>
                <a:cs typeface="Calibri"/>
              </a:rPr>
              <a:t> </a:t>
            </a:r>
            <a:r>
              <a:rPr sz="2133" spc="-53" dirty="0">
                <a:latin typeface="Calibri"/>
                <a:cs typeface="Calibri"/>
              </a:rPr>
              <a:t>К</a:t>
            </a:r>
            <a:r>
              <a:rPr sz="2133" spc="-13" dirty="0">
                <a:latin typeface="Calibri"/>
                <a:cs typeface="Calibri"/>
              </a:rPr>
              <a:t>остромс</a:t>
            </a:r>
            <a:r>
              <a:rPr sz="2133" spc="-40" dirty="0">
                <a:latin typeface="Calibri"/>
                <a:cs typeface="Calibri"/>
              </a:rPr>
              <a:t>к</a:t>
            </a:r>
            <a:r>
              <a:rPr sz="2133" spc="-13" dirty="0">
                <a:latin typeface="Calibri"/>
                <a:cs typeface="Calibri"/>
              </a:rPr>
              <a:t>ой</a:t>
            </a:r>
            <a:r>
              <a:rPr sz="2133" spc="60" dirty="0">
                <a:latin typeface="Calibri"/>
                <a:cs typeface="Calibri"/>
              </a:rPr>
              <a:t> </a:t>
            </a:r>
            <a:r>
              <a:rPr sz="2133" spc="-13" dirty="0">
                <a:latin typeface="Calibri"/>
                <a:cs typeface="Calibri"/>
              </a:rPr>
              <a:t>о</a:t>
            </a:r>
            <a:r>
              <a:rPr sz="2133" spc="-47" dirty="0">
                <a:latin typeface="Calibri"/>
                <a:cs typeface="Calibri"/>
              </a:rPr>
              <a:t>б</a:t>
            </a:r>
            <a:r>
              <a:rPr sz="2133" spc="-13" dirty="0">
                <a:latin typeface="Calibri"/>
                <a:cs typeface="Calibri"/>
              </a:rPr>
              <a:t>ласти</a:t>
            </a:r>
            <a:r>
              <a:rPr sz="2133" spc="-13" dirty="0">
                <a:latin typeface="Calibri"/>
                <a:cs typeface="Calibri"/>
              </a:rPr>
              <a:t>»</a:t>
            </a:r>
            <a:endParaRPr sz="2133" dirty="0">
              <a:latin typeface="Calibri"/>
              <a:cs typeface="Calibri"/>
            </a:endParaRPr>
          </a:p>
          <a:p>
            <a:pPr marL="3653275"/>
            <a:r>
              <a:rPr sz="2133" spc="-13" dirty="0">
                <a:latin typeface="Calibri"/>
                <a:cs typeface="Calibri"/>
              </a:rPr>
              <a:t>–</a:t>
            </a:r>
            <a:r>
              <a:rPr sz="2133" spc="7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не</a:t>
            </a:r>
            <a:r>
              <a:rPr sz="2133" b="1" spc="-7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б</a:t>
            </a:r>
            <a:r>
              <a:rPr sz="2133" b="1" spc="-40" dirty="0">
                <a:latin typeface="Calibri"/>
                <a:cs typeface="Calibri"/>
              </a:rPr>
              <a:t>о</a:t>
            </a:r>
            <a:r>
              <a:rPr sz="2133" b="1" spc="-13" dirty="0">
                <a:latin typeface="Calibri"/>
                <a:cs typeface="Calibri"/>
              </a:rPr>
              <a:t>лее</a:t>
            </a:r>
            <a:r>
              <a:rPr sz="2133" b="1" spc="-20" dirty="0">
                <a:latin typeface="Calibri"/>
                <a:cs typeface="Calibri"/>
              </a:rPr>
              <a:t> </a:t>
            </a:r>
            <a:r>
              <a:rPr sz="2133" b="1" spc="-60" dirty="0">
                <a:latin typeface="Calibri"/>
                <a:cs typeface="Calibri"/>
              </a:rPr>
              <a:t>о</a:t>
            </a:r>
            <a:r>
              <a:rPr sz="2133" b="1" spc="-27" dirty="0">
                <a:latin typeface="Calibri"/>
                <a:cs typeface="Calibri"/>
              </a:rPr>
              <a:t>д</a:t>
            </a:r>
            <a:r>
              <a:rPr sz="2133" b="1" spc="-13" dirty="0">
                <a:latin typeface="Calibri"/>
                <a:cs typeface="Calibri"/>
              </a:rPr>
              <a:t>н</a:t>
            </a:r>
            <a:r>
              <a:rPr sz="2133" b="1" dirty="0">
                <a:latin typeface="Calibri"/>
                <a:cs typeface="Calibri"/>
              </a:rPr>
              <a:t>о</a:t>
            </a:r>
            <a:r>
              <a:rPr sz="2133" b="1" spc="-20" dirty="0">
                <a:latin typeface="Calibri"/>
                <a:cs typeface="Calibri"/>
              </a:rPr>
              <a:t>г</a:t>
            </a:r>
            <a:r>
              <a:rPr sz="2133" b="1" spc="-13" dirty="0">
                <a:latin typeface="Calibri"/>
                <a:cs typeface="Calibri"/>
              </a:rPr>
              <a:t>о</a:t>
            </a:r>
            <a:r>
              <a:rPr sz="2133" b="1" dirty="0">
                <a:latin typeface="Calibri"/>
                <a:cs typeface="Calibri"/>
              </a:rPr>
              <a:t> </a:t>
            </a:r>
            <a:r>
              <a:rPr sz="2133" b="1" spc="-13" dirty="0">
                <a:latin typeface="Calibri"/>
                <a:cs typeface="Calibri"/>
              </a:rPr>
              <a:t>в</a:t>
            </a:r>
            <a:r>
              <a:rPr sz="2133" b="1" spc="-7" dirty="0">
                <a:latin typeface="Calibri"/>
                <a:cs typeface="Calibri"/>
              </a:rPr>
              <a:t> </a:t>
            </a:r>
            <a:r>
              <a:rPr sz="2133" b="1" spc="-27" dirty="0">
                <a:latin typeface="Calibri"/>
                <a:cs typeface="Calibri"/>
              </a:rPr>
              <a:t>г</a:t>
            </a:r>
            <a:r>
              <a:rPr sz="2133" b="1" spc="-60" dirty="0">
                <a:latin typeface="Calibri"/>
                <a:cs typeface="Calibri"/>
              </a:rPr>
              <a:t>о</a:t>
            </a:r>
            <a:r>
              <a:rPr sz="2133" b="1" spc="-27" dirty="0">
                <a:latin typeface="Calibri"/>
                <a:cs typeface="Calibri"/>
              </a:rPr>
              <a:t>д</a:t>
            </a:r>
            <a:r>
              <a:rPr sz="2133" spc="-7" dirty="0">
                <a:latin typeface="Calibri"/>
                <a:cs typeface="Calibri"/>
              </a:rPr>
              <a:t>)</a:t>
            </a:r>
            <a:endParaRPr sz="2133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33" dirty="0">
              <a:latin typeface="Times New Roman"/>
              <a:cs typeface="Times New Roman"/>
            </a:endParaRPr>
          </a:p>
          <a:p>
            <a:pPr>
              <a:spcBef>
                <a:spcPts val="3"/>
              </a:spcBef>
            </a:pPr>
            <a:endParaRPr sz="2133" dirty="0">
              <a:latin typeface="Times New Roman"/>
              <a:cs typeface="Times New Roman"/>
            </a:endParaRPr>
          </a:p>
          <a:p>
            <a:pPr marL="3923355" algn="ctr"/>
            <a:r>
              <a:rPr sz="1867" dirty="0">
                <a:latin typeface="Calibri"/>
                <a:cs typeface="Calibri"/>
              </a:rPr>
              <a:t>П</a:t>
            </a:r>
            <a:r>
              <a:rPr sz="1867" spc="7" dirty="0">
                <a:latin typeface="Calibri"/>
                <a:cs typeface="Calibri"/>
              </a:rPr>
              <a:t>о</a:t>
            </a:r>
            <a:r>
              <a:rPr sz="1867" dirty="0">
                <a:latin typeface="Calibri"/>
                <a:cs typeface="Calibri"/>
              </a:rPr>
              <a:t>чё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ное</a:t>
            </a:r>
            <a:r>
              <a:rPr sz="1867" spc="-27" dirty="0">
                <a:latin typeface="Calibri"/>
                <a:cs typeface="Calibri"/>
              </a:rPr>
              <a:t> </a:t>
            </a:r>
            <a:r>
              <a:rPr sz="1867" spc="-13" dirty="0">
                <a:latin typeface="Calibri"/>
                <a:cs typeface="Calibri"/>
              </a:rPr>
              <a:t>з</a:t>
            </a:r>
            <a:r>
              <a:rPr sz="1867" dirty="0">
                <a:latin typeface="Calibri"/>
                <a:cs typeface="Calibri"/>
              </a:rPr>
              <a:t>вание</a:t>
            </a:r>
            <a:endParaRPr sz="1867" dirty="0">
              <a:latin typeface="Calibri"/>
              <a:cs typeface="Calibri"/>
            </a:endParaRPr>
          </a:p>
          <a:p>
            <a:pPr marL="3923355" algn="ctr"/>
            <a:r>
              <a:rPr sz="1867" b="1" dirty="0">
                <a:latin typeface="Calibri"/>
                <a:cs typeface="Calibri"/>
              </a:rPr>
              <a:t>«</a:t>
            </a:r>
            <a:r>
              <a:rPr sz="1867" b="1" spc="-13" dirty="0">
                <a:latin typeface="Calibri"/>
                <a:cs typeface="Calibri"/>
              </a:rPr>
              <a:t>З</a:t>
            </a:r>
            <a:r>
              <a:rPr sz="1867" b="1" dirty="0">
                <a:latin typeface="Calibri"/>
                <a:cs typeface="Calibri"/>
              </a:rPr>
              <a:t>ас</a:t>
            </a:r>
            <a:r>
              <a:rPr sz="1867" b="1" spc="7" dirty="0">
                <a:latin typeface="Calibri"/>
                <a:cs typeface="Calibri"/>
              </a:rPr>
              <a:t>л</a:t>
            </a:r>
            <a:r>
              <a:rPr sz="1867" b="1" spc="-13" dirty="0">
                <a:latin typeface="Calibri"/>
                <a:cs typeface="Calibri"/>
              </a:rPr>
              <a:t>у</a:t>
            </a:r>
            <a:r>
              <a:rPr sz="1867" b="1" spc="-40" dirty="0">
                <a:latin typeface="Calibri"/>
                <a:cs typeface="Calibri"/>
              </a:rPr>
              <a:t>ж</a:t>
            </a:r>
            <a:r>
              <a:rPr sz="1867" b="1" dirty="0">
                <a:latin typeface="Calibri"/>
                <a:cs typeface="Calibri"/>
              </a:rPr>
              <a:t>енный</a:t>
            </a:r>
            <a:r>
              <a:rPr sz="1867" b="1" spc="-47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работник</a:t>
            </a:r>
            <a:r>
              <a:rPr sz="1867" b="1" spc="-73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.</a:t>
            </a:r>
            <a:r>
              <a:rPr sz="1867" b="1" spc="-13" dirty="0">
                <a:latin typeface="Calibri"/>
                <a:cs typeface="Calibri"/>
              </a:rPr>
              <a:t>.</a:t>
            </a:r>
            <a:r>
              <a:rPr sz="1867" b="1" dirty="0">
                <a:latin typeface="Calibri"/>
                <a:cs typeface="Calibri"/>
              </a:rPr>
              <a:t>.</a:t>
            </a:r>
            <a:endParaRPr sz="1867" dirty="0">
              <a:latin typeface="Calibri"/>
              <a:cs typeface="Calibri"/>
            </a:endParaRPr>
          </a:p>
          <a:p>
            <a:pPr marL="3920815" algn="ctr"/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остромс</a:t>
            </a:r>
            <a:r>
              <a:rPr sz="1867" b="1" spc="-33" dirty="0">
                <a:latin typeface="Calibri"/>
                <a:cs typeface="Calibri"/>
              </a:rPr>
              <a:t>к</a:t>
            </a:r>
            <a:r>
              <a:rPr sz="1867" b="1" dirty="0">
                <a:latin typeface="Calibri"/>
                <a:cs typeface="Calibri"/>
              </a:rPr>
              <a:t>ой</a:t>
            </a:r>
            <a:r>
              <a:rPr sz="1867" b="1" spc="-60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о</a:t>
            </a:r>
            <a:r>
              <a:rPr sz="1867" b="1" spc="-40" dirty="0">
                <a:latin typeface="Calibri"/>
                <a:cs typeface="Calibri"/>
              </a:rPr>
              <a:t>б</a:t>
            </a:r>
            <a:r>
              <a:rPr sz="1867" b="1" dirty="0">
                <a:latin typeface="Calibri"/>
                <a:cs typeface="Calibri"/>
              </a:rPr>
              <a:t>лас</a:t>
            </a:r>
            <a:r>
              <a:rPr sz="1867" b="1" spc="7" dirty="0">
                <a:latin typeface="Calibri"/>
                <a:cs typeface="Calibri"/>
              </a:rPr>
              <a:t>т</a:t>
            </a:r>
            <a:r>
              <a:rPr sz="1867" b="1" dirty="0">
                <a:latin typeface="Calibri"/>
                <a:cs typeface="Calibri"/>
              </a:rPr>
              <a:t>и</a:t>
            </a:r>
            <a:r>
              <a:rPr sz="1867" b="1" dirty="0">
                <a:latin typeface="Calibri"/>
                <a:cs typeface="Calibri"/>
              </a:rPr>
              <a:t>»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59566" y="914996"/>
            <a:ext cx="1810851" cy="155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5"/>
          <p:cNvSpPr/>
          <p:nvPr/>
        </p:nvSpPr>
        <p:spPr>
          <a:xfrm>
            <a:off x="5843" y="116914"/>
            <a:ext cx="759019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89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0"/>
            <a:ext cx="12192000" cy="319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8208263" y="512669"/>
            <a:ext cx="3552613" cy="6345767"/>
          </a:xfrm>
          <a:custGeom>
            <a:avLst/>
            <a:gdLst/>
            <a:ahLst/>
            <a:cxnLst/>
            <a:rect l="l" t="t" r="r" b="b"/>
            <a:pathLst>
              <a:path w="2664459" h="4759325">
                <a:moveTo>
                  <a:pt x="2664332" y="4758998"/>
                </a:moveTo>
                <a:lnTo>
                  <a:pt x="2664332" y="0"/>
                </a:lnTo>
                <a:lnTo>
                  <a:pt x="0" y="0"/>
                </a:lnTo>
                <a:lnTo>
                  <a:pt x="0" y="4758998"/>
                </a:lnTo>
                <a:lnTo>
                  <a:pt x="2664332" y="4758998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302428"/>
            <a:ext cx="1151940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614" marR="6773" indent="-510527">
              <a:tabLst>
                <a:tab pos="1940511" algn="l"/>
              </a:tabLst>
            </a:pP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Поо</a:t>
            </a:r>
            <a:r>
              <a:rPr sz="2400" spc="-5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щ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рения	адм</a:t>
            </a:r>
            <a:r>
              <a:rPr sz="2400" spc="-1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нис</a:t>
            </a:r>
            <a:r>
              <a:rPr sz="2400" spc="-4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400" spc="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ции К</a:t>
            </a:r>
            <a:r>
              <a:rPr sz="2400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400" spc="-4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sz="2400" spc="-2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400" spc="-3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400" spc="-4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ой</a:t>
            </a:r>
            <a:r>
              <a:rPr sz="2400" spc="4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sz="2400" spc="-5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</a:t>
            </a:r>
            <a:r>
              <a:rPr sz="2400" spc="-13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sz="2400" spc="-47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395" y="1154345"/>
            <a:ext cx="0" cy="2562860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2017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5" name="object 5"/>
          <p:cNvSpPr/>
          <p:nvPr/>
        </p:nvSpPr>
        <p:spPr>
          <a:xfrm>
            <a:off x="7361089" y="3933106"/>
            <a:ext cx="5927" cy="2520527"/>
          </a:xfrm>
          <a:custGeom>
            <a:avLst/>
            <a:gdLst/>
            <a:ahLst/>
            <a:cxnLst/>
            <a:rect l="l" t="t" r="r" b="b"/>
            <a:pathLst>
              <a:path w="4445" h="1890395">
                <a:moveTo>
                  <a:pt x="4063" y="0"/>
                </a:moveTo>
                <a:lnTo>
                  <a:pt x="0" y="1890179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824720" y="1166537"/>
            <a:ext cx="6609080" cy="5361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7844" algn="ctr"/>
            <a:r>
              <a:rPr sz="1867" b="1" dirty="0">
                <a:latin typeface="Calibri"/>
                <a:cs typeface="Calibri"/>
              </a:rPr>
              <a:t>Почетная</a:t>
            </a:r>
            <a:r>
              <a:rPr sz="1867" b="1" spc="-40" dirty="0">
                <a:latin typeface="Calibri"/>
                <a:cs typeface="Calibri"/>
              </a:rPr>
              <a:t> </a:t>
            </a:r>
            <a:r>
              <a:rPr sz="1867" b="1" spc="-13" dirty="0">
                <a:latin typeface="Calibri"/>
                <a:cs typeface="Calibri"/>
              </a:rPr>
              <a:t>г</a:t>
            </a:r>
            <a:r>
              <a:rPr sz="1867" b="1" dirty="0">
                <a:latin typeface="Calibri"/>
                <a:cs typeface="Calibri"/>
              </a:rPr>
              <a:t>ра</a:t>
            </a:r>
            <a:r>
              <a:rPr sz="1867" b="1" spc="-13" dirty="0">
                <a:latin typeface="Calibri"/>
                <a:cs typeface="Calibri"/>
              </a:rPr>
              <a:t>м</a:t>
            </a:r>
            <a:r>
              <a:rPr sz="1867" b="1" dirty="0">
                <a:latin typeface="Calibri"/>
                <a:cs typeface="Calibri"/>
              </a:rPr>
              <a:t>ота</a:t>
            </a:r>
            <a:endParaRPr sz="1867" dirty="0">
              <a:latin typeface="Calibri"/>
              <a:cs typeface="Calibri"/>
            </a:endParaRPr>
          </a:p>
          <a:p>
            <a:pPr marL="303946" indent="2208051"/>
            <a:r>
              <a:rPr sz="1867" dirty="0">
                <a:latin typeface="Calibri"/>
                <a:cs typeface="Calibri"/>
              </a:rPr>
              <a:t>ад</a:t>
            </a:r>
            <a:r>
              <a:rPr sz="1867" spc="-13" dirty="0">
                <a:latin typeface="Calibri"/>
                <a:cs typeface="Calibri"/>
              </a:rPr>
              <a:t>м</a:t>
            </a:r>
            <a:r>
              <a:rPr sz="1867" dirty="0">
                <a:latin typeface="Calibri"/>
                <a:cs typeface="Calibri"/>
              </a:rPr>
              <a:t>ини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13" dirty="0">
                <a:latin typeface="Calibri"/>
                <a:cs typeface="Calibri"/>
              </a:rPr>
              <a:t>ц</a:t>
            </a:r>
            <a:r>
              <a:rPr sz="1867" dirty="0">
                <a:latin typeface="Calibri"/>
                <a:cs typeface="Calibri"/>
              </a:rPr>
              <a:t>ии</a:t>
            </a:r>
            <a:r>
              <a:rPr sz="1867" spc="40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13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endParaRPr sz="1867" dirty="0">
              <a:latin typeface="Calibri"/>
              <a:cs typeface="Calibri"/>
            </a:endParaRPr>
          </a:p>
          <a:p>
            <a:pPr marL="303946" marR="6773" algn="just">
              <a:spcBef>
                <a:spcPts val="367"/>
              </a:spcBef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ажд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 </a:t>
            </a:r>
            <a:r>
              <a:rPr sz="1867" spc="-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ажд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не </a:t>
            </a:r>
            <a:r>
              <a:rPr sz="1867" spc="-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 </a:t>
            </a:r>
            <a:r>
              <a:rPr sz="1867" spc="-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лу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 </a:t>
            </a:r>
            <a:r>
              <a:rPr sz="1867" spc="-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ра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э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дприни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ва,  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 </a:t>
            </a:r>
            <a:r>
              <a:rPr sz="1867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х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оз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а, н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</a:t>
            </a:r>
            <a:r>
              <a:rPr sz="1867" spc="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ы,   </a:t>
            </a:r>
            <a:r>
              <a:rPr sz="1867" spc="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ку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</a:t>
            </a:r>
            <a:r>
              <a:rPr sz="1867" spc="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та,   </a:t>
            </a:r>
            <a:r>
              <a:rPr sz="1867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-1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угих   </a:t>
            </a:r>
            <a:r>
              <a:rPr sz="1867" spc="-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ф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ах,   </a:t>
            </a:r>
            <a:r>
              <a:rPr sz="1867" spc="-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лу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ш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ие   </a:t>
            </a:r>
            <a:r>
              <a:rPr sz="1867" spc="-1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во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осове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тным </a:t>
            </a:r>
            <a:r>
              <a:rPr sz="1867" spc="-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6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ом,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ким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отношени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 </a:t>
            </a:r>
            <a:r>
              <a:rPr sz="1867" spc="-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лу 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вы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ми     </a:t>
            </a:r>
            <a:r>
              <a:rPr sz="1867" spc="1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нр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ыми   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ав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      </a:t>
            </a:r>
            <a:r>
              <a:rPr sz="1867" spc="-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тни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ов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ва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или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жи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лей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endParaRPr sz="1867" dirty="0">
              <a:latin typeface="Calibri"/>
              <a:cs typeface="Calibri"/>
            </a:endParaRPr>
          </a:p>
          <a:p>
            <a:pPr>
              <a:spcBef>
                <a:spcPts val="69"/>
              </a:spcBef>
            </a:pPr>
            <a:endParaRPr sz="2267" dirty="0">
              <a:latin typeface="Times New Roman"/>
              <a:cs typeface="Times New Roman"/>
            </a:endParaRPr>
          </a:p>
          <a:p>
            <a:pPr marL="2154713" algn="ctr"/>
            <a:r>
              <a:rPr sz="1867" b="1" dirty="0">
                <a:latin typeface="Calibri"/>
                <a:cs typeface="Calibri"/>
              </a:rPr>
              <a:t>Бла</a:t>
            </a:r>
            <a:r>
              <a:rPr sz="1867" b="1" spc="-27" dirty="0">
                <a:latin typeface="Calibri"/>
                <a:cs typeface="Calibri"/>
              </a:rPr>
              <a:t>г</a:t>
            </a:r>
            <a:r>
              <a:rPr sz="1867" b="1" spc="-47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дарст</a:t>
            </a:r>
            <a:r>
              <a:rPr sz="1867" b="1" spc="-20" dirty="0">
                <a:latin typeface="Calibri"/>
                <a:cs typeface="Calibri"/>
              </a:rPr>
              <a:t>в</a:t>
            </a:r>
            <a:r>
              <a:rPr sz="1867" b="1" spc="-13" dirty="0">
                <a:latin typeface="Calibri"/>
                <a:cs typeface="Calibri"/>
              </a:rPr>
              <a:t>е</a:t>
            </a:r>
            <a:r>
              <a:rPr sz="1867" b="1" dirty="0">
                <a:latin typeface="Calibri"/>
                <a:cs typeface="Calibri"/>
              </a:rPr>
              <a:t>нн</a:t>
            </a:r>
            <a:r>
              <a:rPr sz="1867" b="1" spc="-20" dirty="0">
                <a:latin typeface="Calibri"/>
                <a:cs typeface="Calibri"/>
              </a:rPr>
              <a:t>о</a:t>
            </a:r>
            <a:r>
              <a:rPr sz="1867" b="1" dirty="0">
                <a:latin typeface="Calibri"/>
                <a:cs typeface="Calibri"/>
              </a:rPr>
              <a:t>е</a:t>
            </a:r>
            <a:r>
              <a:rPr sz="1867" b="1" spc="-67" dirty="0">
                <a:latin typeface="Calibri"/>
                <a:cs typeface="Calibri"/>
              </a:rPr>
              <a:t> </a:t>
            </a:r>
            <a:r>
              <a:rPr sz="1867" b="1" dirty="0">
                <a:latin typeface="Calibri"/>
                <a:cs typeface="Calibri"/>
              </a:rPr>
              <a:t>пись</a:t>
            </a:r>
            <a:r>
              <a:rPr sz="1867" b="1" spc="-13" dirty="0">
                <a:latin typeface="Calibri"/>
                <a:cs typeface="Calibri"/>
              </a:rPr>
              <a:t>м</a:t>
            </a:r>
            <a:r>
              <a:rPr sz="1867" b="1" dirty="0">
                <a:latin typeface="Calibri"/>
                <a:cs typeface="Calibri"/>
              </a:rPr>
              <a:t>о</a:t>
            </a:r>
            <a:endParaRPr sz="1867" dirty="0">
              <a:latin typeface="Calibri"/>
              <a:cs typeface="Calibri"/>
            </a:endParaRPr>
          </a:p>
          <a:p>
            <a:pPr marL="16933" indent="2448499"/>
            <a:r>
              <a:rPr sz="1867" dirty="0">
                <a:latin typeface="Calibri"/>
                <a:cs typeface="Calibri"/>
              </a:rPr>
              <a:t>ад</a:t>
            </a:r>
            <a:r>
              <a:rPr sz="1867" spc="-13" dirty="0">
                <a:latin typeface="Calibri"/>
                <a:cs typeface="Calibri"/>
              </a:rPr>
              <a:t>м</a:t>
            </a:r>
            <a:r>
              <a:rPr sz="1867" dirty="0">
                <a:latin typeface="Calibri"/>
                <a:cs typeface="Calibri"/>
              </a:rPr>
              <a:t>ини</a:t>
            </a:r>
            <a:r>
              <a:rPr sz="1867" spc="-13" dirty="0">
                <a:latin typeface="Calibri"/>
                <a:cs typeface="Calibri"/>
              </a:rPr>
              <a:t>с</a:t>
            </a:r>
            <a:r>
              <a:rPr sz="1867" dirty="0">
                <a:latin typeface="Calibri"/>
                <a:cs typeface="Calibri"/>
              </a:rPr>
              <a:t>т</a:t>
            </a:r>
            <a:r>
              <a:rPr sz="1867" spc="-13" dirty="0">
                <a:latin typeface="Calibri"/>
                <a:cs typeface="Calibri"/>
              </a:rPr>
              <a:t>р</a:t>
            </a:r>
            <a:r>
              <a:rPr sz="1867" dirty="0">
                <a:latin typeface="Calibri"/>
                <a:cs typeface="Calibri"/>
              </a:rPr>
              <a:t>а</a:t>
            </a:r>
            <a:r>
              <a:rPr sz="1867" spc="-13" dirty="0">
                <a:latin typeface="Calibri"/>
                <a:cs typeface="Calibri"/>
              </a:rPr>
              <a:t>ц</a:t>
            </a:r>
            <a:r>
              <a:rPr sz="1867" dirty="0">
                <a:latin typeface="Calibri"/>
                <a:cs typeface="Calibri"/>
              </a:rPr>
              <a:t>ии</a:t>
            </a:r>
            <a:r>
              <a:rPr sz="1867" spc="53" dirty="0">
                <a:latin typeface="Calibri"/>
                <a:cs typeface="Calibri"/>
              </a:rPr>
              <a:t> </a:t>
            </a:r>
            <a:r>
              <a:rPr sz="1867" spc="-2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ос</a:t>
            </a:r>
            <a:r>
              <a:rPr sz="1867" spc="-13" dirty="0">
                <a:latin typeface="Calibri"/>
                <a:cs typeface="Calibri"/>
              </a:rPr>
              <a:t>тр</a:t>
            </a:r>
            <a:r>
              <a:rPr sz="1867" dirty="0">
                <a:latin typeface="Calibri"/>
                <a:cs typeface="Calibri"/>
              </a:rPr>
              <a:t>омс</a:t>
            </a:r>
            <a:r>
              <a:rPr sz="1867" spc="-47" dirty="0">
                <a:latin typeface="Calibri"/>
                <a:cs typeface="Calibri"/>
              </a:rPr>
              <a:t>к</a:t>
            </a:r>
            <a:r>
              <a:rPr sz="1867" dirty="0">
                <a:latin typeface="Calibri"/>
                <a:cs typeface="Calibri"/>
              </a:rPr>
              <a:t>ой</a:t>
            </a:r>
            <a:r>
              <a:rPr sz="1867" spc="-20" dirty="0">
                <a:latin typeface="Calibri"/>
                <a:cs typeface="Calibri"/>
              </a:rPr>
              <a:t> </a:t>
            </a:r>
            <a:r>
              <a:rPr sz="1867" dirty="0">
                <a:latin typeface="Calibri"/>
                <a:cs typeface="Calibri"/>
              </a:rPr>
              <a:t>о</a:t>
            </a:r>
            <a:r>
              <a:rPr sz="1867" spc="-33" dirty="0">
                <a:latin typeface="Calibri"/>
                <a:cs typeface="Calibri"/>
              </a:rPr>
              <a:t>б</a:t>
            </a:r>
            <a:r>
              <a:rPr sz="1867" dirty="0">
                <a:latin typeface="Calibri"/>
                <a:cs typeface="Calibri"/>
              </a:rPr>
              <a:t>лас</a:t>
            </a:r>
            <a:r>
              <a:rPr sz="1867" spc="-13" dirty="0">
                <a:latin typeface="Calibri"/>
                <a:cs typeface="Calibri"/>
              </a:rPr>
              <a:t>т</a:t>
            </a:r>
            <a:r>
              <a:rPr sz="1867" dirty="0">
                <a:latin typeface="Calibri"/>
                <a:cs typeface="Calibri"/>
              </a:rPr>
              <a:t>и</a:t>
            </a:r>
            <a:endParaRPr sz="1867" dirty="0">
              <a:latin typeface="Calibri"/>
              <a:cs typeface="Calibri"/>
            </a:endParaRPr>
          </a:p>
          <a:p>
            <a:pPr marL="16933" marR="728115" algn="just">
              <a:spcBef>
                <a:spcPts val="460"/>
              </a:spcBef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    </a:t>
            </a:r>
            <a:r>
              <a:rPr sz="1867" spc="-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дане    </a:t>
            </a:r>
            <a:r>
              <a:rPr sz="1867" spc="-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 </a:t>
            </a:r>
            <a:r>
              <a:rPr sz="1867" spc="-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вы    </a:t>
            </a:r>
            <a:r>
              <a:rPr sz="1867" spc="-1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й, 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пр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 </a:t>
            </a:r>
            <a:r>
              <a:rPr sz="1867" spc="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органи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аций    </a:t>
            </a:r>
            <a:r>
              <a:rPr sz="1867" spc="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мо    </a:t>
            </a:r>
            <a:r>
              <a:rPr sz="1867" spc="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    </a:t>
            </a:r>
            <a:r>
              <a:rPr sz="1867" spc="1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фо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нно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ти         </a:t>
            </a:r>
            <a:r>
              <a:rPr sz="1867"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         </a:t>
            </a:r>
            <a:r>
              <a:rPr sz="1867" spc="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вную         </a:t>
            </a:r>
            <a:r>
              <a:rPr sz="1867" spc="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нну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ую</a:t>
            </a:r>
            <a:r>
              <a:rPr sz="1867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иную</a:t>
            </a:r>
            <a:r>
              <a:rPr sz="1867" spc="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ь,</a:t>
            </a:r>
            <a:r>
              <a:rPr sz="1867" spc="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ленную на </a:t>
            </a:r>
            <a:r>
              <a:rPr sz="1867" spc="1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</a:t>
            </a:r>
            <a:r>
              <a:rPr sz="1867" spc="1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ления </a:t>
            </a:r>
            <a:r>
              <a:rPr sz="1867"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</a:t>
            </a:r>
            <a:r>
              <a:rPr sz="1867" spc="152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и, </a:t>
            </a:r>
            <a:r>
              <a:rPr sz="1867" spc="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 </a:t>
            </a:r>
            <a:r>
              <a:rPr sz="1867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кж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 </a:t>
            </a:r>
            <a:r>
              <a:rPr sz="1867"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за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вклад    </a:t>
            </a:r>
            <a:r>
              <a:rPr sz="1867" spc="1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    </a:t>
            </a:r>
            <a:r>
              <a:rPr sz="1867" spc="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оц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ьн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-э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номиче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ое  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 </a:t>
            </a:r>
            <a:r>
              <a:rPr sz="1867" spc="18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6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ное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35695" y="875793"/>
            <a:ext cx="3805936" cy="271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8496301" y="1135381"/>
            <a:ext cx="3022431" cy="1928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9" name="object 9"/>
          <p:cNvSpPr/>
          <p:nvPr/>
        </p:nvSpPr>
        <p:spPr>
          <a:xfrm>
            <a:off x="8855457" y="3671823"/>
            <a:ext cx="2521711" cy="3186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0" name="object 10"/>
          <p:cNvSpPr/>
          <p:nvPr/>
        </p:nvSpPr>
        <p:spPr>
          <a:xfrm>
            <a:off x="9115552" y="3933053"/>
            <a:ext cx="1737699" cy="24387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1" name="object 11"/>
          <p:cNvSpPr txBox="1"/>
          <p:nvPr/>
        </p:nvSpPr>
        <p:spPr>
          <a:xfrm>
            <a:off x="11235943" y="6440762"/>
            <a:ext cx="2413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13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4720" y="6449397"/>
            <a:ext cx="317669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ие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endParaRPr sz="1867" dirty="0">
              <a:latin typeface="Calibri"/>
              <a:cs typeface="Calibri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07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504" y="0"/>
            <a:ext cx="1921933" cy="6858000"/>
          </a:xfrm>
          <a:custGeom>
            <a:avLst/>
            <a:gdLst/>
            <a:ahLst/>
            <a:cxnLst/>
            <a:rect l="l" t="t" r="r" b="b"/>
            <a:pathLst>
              <a:path w="1441450" h="5143500">
                <a:moveTo>
                  <a:pt x="0" y="5143500"/>
                </a:moveTo>
                <a:lnTo>
                  <a:pt x="1441069" y="5143500"/>
                </a:lnTo>
                <a:lnTo>
                  <a:pt x="1441069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215001"/>
            <a:ext cx="11293403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26"/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0" dirty="0"/>
              <a:t>у</a:t>
            </a:r>
            <a:r>
              <a:rPr sz="2267" dirty="0"/>
              <a:t>дарс</a:t>
            </a:r>
            <a:r>
              <a:rPr sz="2267" spc="-27" dirty="0"/>
              <a:t>т</a:t>
            </a:r>
            <a:r>
              <a:rPr sz="2267" spc="-40" dirty="0"/>
              <a:t>в</a:t>
            </a:r>
            <a:r>
              <a:rPr sz="2267" dirty="0"/>
              <a:t>ен</a:t>
            </a:r>
            <a:r>
              <a:rPr sz="2267" spc="7" dirty="0"/>
              <a:t>н</a:t>
            </a:r>
            <a:r>
              <a:rPr sz="2267" dirty="0"/>
              <a:t>ые</a:t>
            </a:r>
            <a:r>
              <a:rPr sz="2267" spc="33" dirty="0"/>
              <a:t> </a:t>
            </a:r>
            <a:r>
              <a:rPr sz="2267" dirty="0"/>
              <a:t>награды</a:t>
            </a:r>
            <a:r>
              <a:rPr sz="2267" spc="-13" dirty="0"/>
              <a:t> </a:t>
            </a:r>
            <a:r>
              <a:rPr sz="2267" spc="-60" dirty="0"/>
              <a:t>Р</a:t>
            </a:r>
            <a:r>
              <a:rPr sz="2267" spc="-33" dirty="0"/>
              <a:t>о</a:t>
            </a:r>
            <a:r>
              <a:rPr sz="2267" dirty="0"/>
              <a:t>сси</a:t>
            </a:r>
            <a:r>
              <a:rPr sz="2267" spc="-13" dirty="0"/>
              <a:t>й</a:t>
            </a:r>
            <a:r>
              <a:rPr sz="2267" dirty="0"/>
              <a:t>с</a:t>
            </a:r>
            <a:r>
              <a:rPr sz="2267" spc="-33" dirty="0"/>
              <a:t>к</a:t>
            </a:r>
            <a:r>
              <a:rPr sz="2267" dirty="0"/>
              <a:t>ой Федерац</a:t>
            </a:r>
            <a:r>
              <a:rPr sz="2267" spc="-13" dirty="0"/>
              <a:t>и</a:t>
            </a:r>
            <a:r>
              <a:rPr sz="2267" dirty="0"/>
              <a:t>и</a:t>
            </a:r>
            <a:endParaRPr sz="2267" dirty="0"/>
          </a:p>
        </p:txBody>
      </p:sp>
      <p:sp>
        <p:nvSpPr>
          <p:cNvPr id="4" name="object 4"/>
          <p:cNvSpPr/>
          <p:nvPr/>
        </p:nvSpPr>
        <p:spPr>
          <a:xfrm>
            <a:off x="1068831" y="579120"/>
            <a:ext cx="9519920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8511" y="568959"/>
            <a:ext cx="9615424" cy="177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3443" y="613816"/>
            <a:ext cx="9379373" cy="1559560"/>
          </a:xfrm>
          <a:custGeom>
            <a:avLst/>
            <a:gdLst/>
            <a:ahLst/>
            <a:cxnLst/>
            <a:rect l="l" t="t" r="r" b="b"/>
            <a:pathLst>
              <a:path w="7034530" h="1169670">
                <a:moveTo>
                  <a:pt x="0" y="1169555"/>
                </a:moveTo>
                <a:lnTo>
                  <a:pt x="7034276" y="1169555"/>
                </a:lnTo>
                <a:lnTo>
                  <a:pt x="7034276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8831" y="2336800"/>
            <a:ext cx="9519920" cy="841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8511" y="2326639"/>
            <a:ext cx="9615424" cy="92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3443" y="2372902"/>
            <a:ext cx="9379373" cy="697653"/>
          </a:xfrm>
          <a:custGeom>
            <a:avLst/>
            <a:gdLst/>
            <a:ahLst/>
            <a:cxnLst/>
            <a:rect l="l" t="t" r="r" b="b"/>
            <a:pathLst>
              <a:path w="7034530" h="523239">
                <a:moveTo>
                  <a:pt x="0" y="523214"/>
                </a:moveTo>
                <a:lnTo>
                  <a:pt x="7034276" y="523214"/>
                </a:lnTo>
                <a:lnTo>
                  <a:pt x="7034276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8831" y="3297935"/>
            <a:ext cx="9519920" cy="1414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8511" y="3287776"/>
            <a:ext cx="9615424" cy="1493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3443" y="3333039"/>
            <a:ext cx="9379373" cy="1272540"/>
          </a:xfrm>
          <a:custGeom>
            <a:avLst/>
            <a:gdLst/>
            <a:ahLst/>
            <a:cxnLst/>
            <a:rect l="l" t="t" r="r" b="b"/>
            <a:pathLst>
              <a:path w="7034530" h="954404">
                <a:moveTo>
                  <a:pt x="0" y="954112"/>
                </a:moveTo>
                <a:lnTo>
                  <a:pt x="7034276" y="954112"/>
                </a:lnTo>
                <a:lnTo>
                  <a:pt x="7034276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8831" y="4834128"/>
            <a:ext cx="9519920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8511" y="4823968"/>
            <a:ext cx="9615424" cy="177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3443" y="4869145"/>
            <a:ext cx="9379373" cy="1559560"/>
          </a:xfrm>
          <a:custGeom>
            <a:avLst/>
            <a:gdLst/>
            <a:ahLst/>
            <a:cxnLst/>
            <a:rect l="l" t="t" r="r" b="b"/>
            <a:pathLst>
              <a:path w="7034530" h="1169670">
                <a:moveTo>
                  <a:pt x="0" y="1169555"/>
                </a:moveTo>
                <a:lnTo>
                  <a:pt x="7034276" y="1169555"/>
                </a:lnTo>
                <a:lnTo>
                  <a:pt x="7034276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8768" y="701208"/>
            <a:ext cx="9170245" cy="5779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7620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Юб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лейные  </a:t>
            </a:r>
            <a:r>
              <a:rPr sz="1867" spc="-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али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spc="-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 </a:t>
            </a:r>
            <a:r>
              <a:rPr sz="1867" spc="-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ды,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учр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 </a:t>
            </a:r>
            <a:r>
              <a:rPr sz="1867" spc="-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 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анами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венной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ьными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нными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анами </a:t>
            </a:r>
            <a:r>
              <a:rPr sz="1867" spc="-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венной </a:t>
            </a:r>
            <a:r>
              <a:rPr sz="1867" spc="-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ъек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 </a:t>
            </a:r>
            <a:r>
              <a:rPr sz="1867" spc="-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-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</a:t>
            </a:r>
            <a:r>
              <a:rPr sz="1867" spc="-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 </a:t>
            </a:r>
            <a:r>
              <a:rPr sz="1867" spc="-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ными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объ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b="1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r>
              <a:rPr sz="1867" b="1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b="1" spc="-7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ны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b="1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ами</a:t>
            </a:r>
            <a:r>
              <a:rPr sz="1867" b="1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й Ф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ерац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5"/>
              </a:spcBef>
            </a:pP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6773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 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днои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   </a:t>
            </a:r>
            <a:r>
              <a:rPr sz="1867" spc="-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нными   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 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щи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ни)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низшей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выс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ей</a:t>
            </a:r>
            <a:r>
              <a:rPr sz="1867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ени</a:t>
            </a:r>
            <a:r>
              <a:rPr sz="1867" b="1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16"/>
              </a:spcBef>
            </a:pPr>
            <a:endParaRPr sz="26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6773" algn="just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дное  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 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ной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 новые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луги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  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не 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ра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 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м  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ез 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пять 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 л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ет  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 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b="1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жд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за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</a:t>
            </a:r>
            <a:r>
              <a:rPr sz="1867" spc="1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ове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шение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а,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оявлен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ые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тво,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ть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69"/>
              </a:spcBef>
            </a:pPr>
            <a:endParaRPr sz="26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7620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дной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за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днои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  </a:t>
            </a:r>
            <a:r>
              <a:rPr sz="1867" spc="-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лее  </a:t>
            </a:r>
            <a:r>
              <a:rPr sz="1867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ни,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Му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ва, </a:t>
            </a:r>
            <a:r>
              <a:rPr sz="18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алью 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"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у",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алью 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"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е"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далью  </a:t>
            </a:r>
            <a:r>
              <a:rPr sz="1867" spc="-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"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спа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их" 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 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иг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оя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ленные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тво,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ть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1623567"/>
            <a:ext cx="503936" cy="386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9358" y="127656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09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5487" y="2911856"/>
            <a:ext cx="503936" cy="384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798" y="2563503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4159503"/>
            <a:ext cx="503936" cy="3840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9358" y="3810981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360" y="5846063"/>
            <a:ext cx="505968" cy="38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17" y="5498473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23326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3914" y="0"/>
            <a:ext cx="2611119" cy="6858000"/>
          </a:xfrm>
          <a:custGeom>
            <a:avLst/>
            <a:gdLst/>
            <a:ahLst/>
            <a:cxnLst/>
            <a:rect l="l" t="t" r="r" b="b"/>
            <a:pathLst>
              <a:path w="1958340" h="5143500">
                <a:moveTo>
                  <a:pt x="0" y="5143500"/>
                </a:moveTo>
                <a:lnTo>
                  <a:pt x="1957958" y="5143500"/>
                </a:lnTo>
                <a:lnTo>
                  <a:pt x="1957958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9036" y="179906"/>
            <a:ext cx="382524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387" marR="6773" indent="-252300" defTabSz="1219170">
              <a:tabLst>
                <a:tab pos="1932892" algn="l"/>
              </a:tabLst>
            </a:pP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Поо</a:t>
            </a:r>
            <a:r>
              <a:rPr sz="2400" b="1" spc="-53" dirty="0">
                <a:solidFill>
                  <a:srgbClr val="006FC0"/>
                </a:solidFill>
                <a:latin typeface="Arial"/>
                <a:cs typeface="Arial"/>
              </a:rPr>
              <a:t>щ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рение	г</a:t>
            </a:r>
            <a:r>
              <a:rPr sz="2400" b="1" spc="-27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бер</a:t>
            </a:r>
            <a:r>
              <a:rPr sz="2400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400" b="1" spc="-8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b="1" spc="7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а К</a:t>
            </a:r>
            <a:r>
              <a:rPr sz="2400" b="1" spc="-27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400" b="1" spc="-4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400" b="1" spc="-27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b="1" spc="-33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400" b="1" spc="-4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ой</a:t>
            </a:r>
            <a:r>
              <a:rPr sz="2400" b="1" spc="4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400" b="1" spc="-13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2400" b="1" spc="-4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8495" y="3783584"/>
            <a:ext cx="2728975" cy="79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12824" y="3763434"/>
            <a:ext cx="220302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6" marR="6773" indent="2540" algn="ctr" defTabSz="1219170"/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Бла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дарн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сть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ора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405" y="1052745"/>
            <a:ext cx="5968153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857540" algn="l"/>
                <a:tab pos="3450927" algn="l"/>
                <a:tab pos="5111199" algn="l"/>
              </a:tabLst>
            </a:pP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ь	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гу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бер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	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й	о</a:t>
            </a:r>
            <a:r>
              <a:rPr sz="1867" b="1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асти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tabLst>
                <a:tab pos="1587460" algn="l"/>
                <a:tab pos="2044649" algn="l"/>
                <a:tab pos="2880288" algn="l"/>
                <a:tab pos="3237572" algn="l"/>
              </a:tabLst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ени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	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	вклад	в	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оц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ал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-э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ономич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ое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8970" y="1052745"/>
            <a:ext cx="955887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44026" defTabSz="1219170"/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витие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405" y="1621909"/>
            <a:ext cx="7136553" cy="201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 defTabSz="1219170"/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 </a:t>
            </a:r>
            <a:r>
              <a:rPr sz="1867" spc="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ы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вш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ий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   </a:t>
            </a:r>
            <a:r>
              <a:rPr sz="1867" spc="-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  </a:t>
            </a:r>
            <a:r>
              <a:rPr sz="1867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ра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-20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-5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н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  </a:t>
            </a:r>
            <a:r>
              <a:rPr sz="1867" spc="-1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ова</a:t>
            </a:r>
            <a:r>
              <a:rPr sz="1867" spc="2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  </a:t>
            </a:r>
            <a:r>
              <a:rPr sz="1867" spc="-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хранени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    </a:t>
            </a:r>
            <a:r>
              <a:rPr sz="1867" spc="-1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    </a:t>
            </a:r>
            <a:r>
              <a:rPr sz="1867" spc="-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х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оз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оц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ащи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 с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а,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повыш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нии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эффе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внос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</a:t>
            </a:r>
            <a:r>
              <a:rPr sz="1867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ых   </a:t>
            </a:r>
            <a:r>
              <a:rPr sz="1867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анов   </a:t>
            </a:r>
            <a:r>
              <a:rPr sz="1867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нн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й   </a:t>
            </a:r>
            <a:r>
              <a:rPr sz="1867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   </a:t>
            </a:r>
            <a:r>
              <a:rPr sz="1867" spc="1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ти    </a:t>
            </a:r>
            <a:r>
              <a:rPr sz="1867" spc="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   </a:t>
            </a:r>
            <a:r>
              <a:rPr sz="1867"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анов    </a:t>
            </a:r>
            <a:r>
              <a:rPr sz="1867" spc="152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тно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   </a:t>
            </a:r>
            <a:r>
              <a:rPr sz="1867" spc="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ам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ления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униципаль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ых  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ий 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 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 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и,  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печ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нии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ти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ав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ря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а,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ащиты</a:t>
            </a:r>
            <a:r>
              <a:rPr sz="1867" spc="1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ав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своб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ажд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н,</a:t>
            </a:r>
            <a:r>
              <a:rPr sz="1867" spc="1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кж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8405" y="3613911"/>
            <a:ext cx="199728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>
              <a:tabLst>
                <a:tab pos="345430" algn="l"/>
              </a:tabLst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	осу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лении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о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ти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7867" y="3613912"/>
            <a:ext cx="503682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3192700" algn="l"/>
                <a:tab pos="4890224" algn="l"/>
              </a:tabLst>
            </a:pP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7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ту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-п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осв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льс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ой,	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ественной	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9785" y="3898392"/>
            <a:ext cx="491066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644186" algn="l"/>
                <a:tab pos="2142013" algn="l"/>
                <a:tab pos="3580464" algn="l"/>
              </a:tabLst>
            </a:pP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	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	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	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9689" y="4741672"/>
            <a:ext cx="1523153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Бла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ажд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нам,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7869" y="4741671"/>
            <a:ext cx="128947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ъя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9484" y="5026287"/>
            <a:ext cx="156464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рож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ва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9688" y="5311072"/>
            <a:ext cx="155278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на </a:t>
            </a:r>
            <a:r>
              <a:rPr sz="1867" spc="-9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 о</a:t>
            </a:r>
            <a:r>
              <a:rPr sz="1867" spc="-3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и, учр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spc="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75629" y="5311073"/>
            <a:ext cx="142832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82971" algn="just" defTabSz="1219170"/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ой </a:t>
            </a:r>
            <a:r>
              <a:rPr sz="1867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лек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ив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м п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дп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я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ий,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9688" y="6164512"/>
            <a:ext cx="1335192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94779" y="6164512"/>
            <a:ext cx="160866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не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  </a:t>
            </a:r>
            <a:r>
              <a:rPr sz="1867" spc="-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от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13421" y="2557949"/>
            <a:ext cx="5927" cy="4300220"/>
          </a:xfrm>
          <a:custGeom>
            <a:avLst/>
            <a:gdLst/>
            <a:ahLst/>
            <a:cxnLst/>
            <a:rect l="l" t="t" r="r" b="b"/>
            <a:pathLst>
              <a:path w="4445" h="3225165">
                <a:moveTo>
                  <a:pt x="4063" y="0"/>
                </a:moveTo>
                <a:lnTo>
                  <a:pt x="0" y="3225035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3383" y="4455109"/>
            <a:ext cx="3189732" cy="21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33408" y="503936"/>
            <a:ext cx="2548128" cy="3314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94520" y="764708"/>
            <a:ext cx="1763099" cy="2528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30</a:t>
            </a:fld>
            <a:endParaRPr spc="-13" dirty="0"/>
          </a:p>
        </p:txBody>
      </p:sp>
      <p:sp>
        <p:nvSpPr>
          <p:cNvPr id="24" name="object 24"/>
          <p:cNvSpPr txBox="1"/>
          <p:nvPr/>
        </p:nvSpPr>
        <p:spPr>
          <a:xfrm>
            <a:off x="5049689" y="6449397"/>
            <a:ext cx="218186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форм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 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ннос</a:t>
            </a:r>
            <a:r>
              <a:rPr sz="1867" spc="-1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17375E"/>
                </a:solidFill>
                <a:latin typeface="Calibri"/>
                <a:cs typeface="Calibri"/>
              </a:rPr>
              <a:t>и.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3723" y="250668"/>
            <a:ext cx="746252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693" marR="6773" indent="-250607" defTabSz="1219170">
              <a:lnSpc>
                <a:spcPts val="2013"/>
              </a:lnSpc>
            </a:pP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ажд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нию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 или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прис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ению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но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ания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5200" y="831088"/>
            <a:ext cx="8680704" cy="410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9395" y="1664851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09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5329" y="1427989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490" y="0"/>
                </a:moveTo>
                <a:lnTo>
                  <a:pt x="0" y="54013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395" y="2333548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4153" y="2117682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502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297" y="305473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2053" y="2838704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503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0E346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0571" y="378625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5329" y="3570224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490" y="0"/>
                </a:moveTo>
                <a:lnTo>
                  <a:pt x="0" y="540004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7297" y="4506264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2053" y="4290230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503" y="0"/>
                </a:moveTo>
                <a:lnTo>
                  <a:pt x="0" y="540003"/>
                </a:lnTo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0571" y="522223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4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329" y="5006172"/>
            <a:ext cx="963507" cy="720513"/>
          </a:xfrm>
          <a:custGeom>
            <a:avLst/>
            <a:gdLst/>
            <a:ahLst/>
            <a:cxnLst/>
            <a:rect l="l" t="t" r="r" b="b"/>
            <a:pathLst>
              <a:path w="722630" h="540385">
                <a:moveTo>
                  <a:pt x="722490" y="0"/>
                </a:moveTo>
                <a:lnTo>
                  <a:pt x="0" y="540092"/>
                </a:lnTo>
              </a:path>
            </a:pathLst>
          </a:custGeom>
          <a:ln w="9525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6281" y="954025"/>
            <a:ext cx="8721512" cy="477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14" indent="-207428" defTabSz="1219170"/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иц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2400" spc="-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орами</a:t>
            </a:r>
            <a:r>
              <a:rPr sz="2400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2400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дс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ления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400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награж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ению</a:t>
            </a:r>
            <a:r>
              <a:rPr sz="2400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гут</a:t>
            </a:r>
            <a:r>
              <a:rPr sz="2400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выступат</a:t>
            </a:r>
            <a:r>
              <a:rPr sz="2400" spc="-13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2400" spc="-7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37"/>
              </a:spcBef>
            </a:pPr>
            <a:endParaRPr sz="31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3514" defTabSz="1219170"/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органы 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100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да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твенной</a:t>
            </a:r>
            <a:r>
              <a:rPr sz="24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400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marR="1116725" defTabSz="1219170">
              <a:spcBef>
                <a:spcPts val="1267"/>
              </a:spcBef>
            </a:pP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пр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дс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тави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ные органы 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уни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ипальных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образований 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4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defTabSz="1219170">
              <a:spcBef>
                <a:spcPts val="720"/>
              </a:spcBef>
            </a:pPr>
            <a:r>
              <a:rPr sz="2400" spc="-100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лавы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уни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ипальных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образований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тром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4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-53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defTabSz="1219170">
              <a:spcBef>
                <a:spcPts val="1787"/>
              </a:spcBef>
            </a:pP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ерри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ориаль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ые</a:t>
            </a:r>
            <a:r>
              <a:rPr sz="2400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органы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ф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ера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л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ных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органов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п</a:t>
            </a:r>
            <a:r>
              <a:rPr sz="2400" spc="-6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лни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ль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defTabSz="1219170">
              <a:lnSpc>
                <a:spcPts val="2833"/>
              </a:lnSpc>
            </a:pP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ласти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139697" marR="328497" defTabSz="1219170">
              <a:lnSpc>
                <a:spcPts val="2880"/>
              </a:lnSpc>
              <a:spcBef>
                <a:spcPts val="47"/>
              </a:spcBef>
            </a:pP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органи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ации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незави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spc="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400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органи</a:t>
            </a:r>
            <a:r>
              <a:rPr sz="2400" spc="-20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ацио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400" spc="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-правовых</a:t>
            </a:r>
            <a:r>
              <a:rPr sz="2400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фо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м и фо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м 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твенно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ти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223514" defTabSz="1219170">
              <a:spcBef>
                <a:spcPts val="873"/>
              </a:spcBef>
            </a:pP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об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ественные</a:t>
            </a:r>
            <a:r>
              <a:rPr sz="2400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400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400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лигио</a:t>
            </a:r>
            <a:r>
              <a:rPr sz="2400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ные объ</a:t>
            </a:r>
            <a:r>
              <a:rPr sz="2400" spc="-3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динения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5877272"/>
            <a:ext cx="12192000" cy="504613"/>
          </a:xfrm>
          <a:custGeom>
            <a:avLst/>
            <a:gdLst/>
            <a:ahLst/>
            <a:cxnLst/>
            <a:rect l="l" t="t" r="r" b="b"/>
            <a:pathLst>
              <a:path w="9144000" h="378460">
                <a:moveTo>
                  <a:pt x="0" y="378040"/>
                </a:moveTo>
                <a:lnTo>
                  <a:pt x="9144000" y="378040"/>
                </a:lnTo>
                <a:lnTo>
                  <a:pt x="9144000" y="0"/>
                </a:lnTo>
                <a:lnTo>
                  <a:pt x="0" y="0"/>
                </a:lnTo>
                <a:lnTo>
                  <a:pt x="0" y="37804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85260" y="1007365"/>
            <a:ext cx="0" cy="2562860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2145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568684" y="1917362"/>
            <a:ext cx="0" cy="2562860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2017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333988" y="3314531"/>
            <a:ext cx="0" cy="2562860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2056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31</a:t>
            </a:fld>
            <a:endParaRPr spc="-13" dirty="0"/>
          </a:p>
        </p:txBody>
      </p:sp>
      <p:sp>
        <p:nvSpPr>
          <p:cNvPr id="22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244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299" y="239873"/>
            <a:ext cx="11293403" cy="592963"/>
          </a:xfrm>
          <a:prstGeom prst="rect">
            <a:avLst/>
          </a:prstGeom>
        </p:spPr>
        <p:txBody>
          <a:bodyPr vert="horz" wrap="square" lIns="0" tIns="53828" rIns="0" bIns="0" rtlCol="0">
            <a:spAutoFit/>
          </a:bodyPr>
          <a:lstStyle/>
          <a:p>
            <a:pPr algn="ctr">
              <a:lnSpc>
                <a:spcPts val="2127"/>
              </a:lnSpc>
            </a:pPr>
            <a:r>
              <a:rPr sz="1867" dirty="0"/>
              <a:t>П</a:t>
            </a:r>
            <a:r>
              <a:rPr sz="1867" spc="-13" dirty="0"/>
              <a:t>р</a:t>
            </a:r>
            <a:r>
              <a:rPr sz="1867" dirty="0"/>
              <a:t>е</a:t>
            </a:r>
            <a:r>
              <a:rPr sz="1867" spc="-40" dirty="0"/>
              <a:t>д</a:t>
            </a:r>
            <a:r>
              <a:rPr sz="1867" dirty="0"/>
              <a:t>с</a:t>
            </a:r>
            <a:r>
              <a:rPr sz="1867" spc="-27" dirty="0"/>
              <a:t>т</a:t>
            </a:r>
            <a:r>
              <a:rPr sz="1867" dirty="0"/>
              <a:t>а</a:t>
            </a:r>
            <a:r>
              <a:rPr sz="1867" spc="-33" dirty="0"/>
              <a:t>в</a:t>
            </a:r>
            <a:r>
              <a:rPr sz="1867" spc="-40" dirty="0"/>
              <a:t>л</a:t>
            </a:r>
            <a:r>
              <a:rPr sz="1867" dirty="0"/>
              <a:t>ение</a:t>
            </a:r>
            <a:r>
              <a:rPr sz="1867" spc="7" dirty="0"/>
              <a:t> </a:t>
            </a:r>
            <a:r>
              <a:rPr sz="1867" dirty="0"/>
              <a:t>к</a:t>
            </a:r>
            <a:r>
              <a:rPr sz="1867" spc="-20" dirty="0"/>
              <a:t> </a:t>
            </a:r>
            <a:r>
              <a:rPr sz="1867" dirty="0"/>
              <a:t>прис</a:t>
            </a:r>
            <a:r>
              <a:rPr sz="1867" spc="-40" dirty="0"/>
              <a:t>в</a:t>
            </a:r>
            <a:r>
              <a:rPr sz="1867" spc="-13" dirty="0"/>
              <a:t>о</a:t>
            </a:r>
            <a:r>
              <a:rPr sz="1867" dirty="0"/>
              <a:t>ению</a:t>
            </a:r>
            <a:r>
              <a:rPr sz="1867" spc="-20" dirty="0"/>
              <a:t> </a:t>
            </a:r>
            <a:r>
              <a:rPr sz="1867" dirty="0"/>
              <a:t>п</a:t>
            </a:r>
            <a:r>
              <a:rPr sz="1867" spc="-53" dirty="0"/>
              <a:t>о</a:t>
            </a:r>
            <a:r>
              <a:rPr sz="1867" dirty="0"/>
              <a:t>ч</a:t>
            </a:r>
            <a:r>
              <a:rPr sz="1867" spc="-33" dirty="0"/>
              <a:t>е</a:t>
            </a:r>
            <a:r>
              <a:rPr sz="1867" spc="-27" dirty="0"/>
              <a:t>т</a:t>
            </a:r>
            <a:r>
              <a:rPr sz="1867" dirty="0"/>
              <a:t>но</a:t>
            </a:r>
            <a:r>
              <a:rPr sz="1867" spc="-33" dirty="0"/>
              <a:t>г</a:t>
            </a:r>
            <a:r>
              <a:rPr sz="1867" dirty="0"/>
              <a:t>о</a:t>
            </a:r>
            <a:r>
              <a:rPr sz="1867" spc="-7" dirty="0"/>
              <a:t> </a:t>
            </a:r>
            <a:r>
              <a:rPr sz="1867" dirty="0"/>
              <a:t>з</a:t>
            </a:r>
            <a:r>
              <a:rPr sz="1867" spc="-40" dirty="0"/>
              <a:t>в</a:t>
            </a:r>
            <a:r>
              <a:rPr sz="1867" dirty="0"/>
              <a:t>ания</a:t>
            </a:r>
            <a:endParaRPr sz="1867"/>
          </a:p>
          <a:p>
            <a:pPr algn="ctr">
              <a:lnSpc>
                <a:spcPts val="2127"/>
              </a:lnSpc>
            </a:pPr>
            <a:r>
              <a:rPr sz="1867" dirty="0"/>
              <a:t>«П</a:t>
            </a:r>
            <a:r>
              <a:rPr sz="1867" spc="-60" dirty="0"/>
              <a:t>о</a:t>
            </a:r>
            <a:r>
              <a:rPr sz="1867" dirty="0"/>
              <a:t>чё</a:t>
            </a:r>
            <a:r>
              <a:rPr sz="1867" spc="-27" dirty="0"/>
              <a:t>т</a:t>
            </a:r>
            <a:r>
              <a:rPr sz="1867" dirty="0"/>
              <a:t>ный</a:t>
            </a:r>
            <a:r>
              <a:rPr sz="1867" spc="-7" dirty="0"/>
              <a:t> </a:t>
            </a:r>
            <a:r>
              <a:rPr sz="1867" dirty="0"/>
              <a:t>граж</a:t>
            </a:r>
            <a:r>
              <a:rPr sz="1867" spc="-13" dirty="0"/>
              <a:t>д</a:t>
            </a:r>
            <a:r>
              <a:rPr sz="1867" dirty="0"/>
              <a:t>анин</a:t>
            </a:r>
            <a:r>
              <a:rPr sz="1867" spc="-20" dirty="0"/>
              <a:t> </a:t>
            </a:r>
            <a:r>
              <a:rPr sz="1867" spc="-7" dirty="0"/>
              <a:t>К</a:t>
            </a:r>
            <a:r>
              <a:rPr sz="1867" spc="-40" dirty="0"/>
              <a:t>о</a:t>
            </a:r>
            <a:r>
              <a:rPr sz="1867" dirty="0"/>
              <a:t>с</a:t>
            </a:r>
            <a:r>
              <a:rPr sz="1867" spc="-27" dirty="0"/>
              <a:t>т</a:t>
            </a:r>
            <a:r>
              <a:rPr sz="1867" spc="-13" dirty="0"/>
              <a:t>р</a:t>
            </a:r>
            <a:r>
              <a:rPr sz="1867" spc="-40" dirty="0"/>
              <a:t>о</a:t>
            </a:r>
            <a:r>
              <a:rPr sz="1867" spc="-27" dirty="0"/>
              <a:t>м</a:t>
            </a:r>
            <a:r>
              <a:rPr sz="1867" dirty="0"/>
              <a:t>с</a:t>
            </a:r>
            <a:r>
              <a:rPr sz="1867" spc="-27" dirty="0"/>
              <a:t>к</a:t>
            </a:r>
            <a:r>
              <a:rPr sz="1867" spc="-13" dirty="0"/>
              <a:t>о</a:t>
            </a:r>
            <a:r>
              <a:rPr sz="1867" dirty="0"/>
              <a:t>й</a:t>
            </a:r>
            <a:r>
              <a:rPr sz="1867" spc="-7" dirty="0"/>
              <a:t> </a:t>
            </a:r>
            <a:r>
              <a:rPr sz="1867" spc="-13" dirty="0"/>
              <a:t>о</a:t>
            </a:r>
            <a:r>
              <a:rPr sz="1867" spc="-53" dirty="0"/>
              <a:t>б</a:t>
            </a:r>
            <a:r>
              <a:rPr sz="1867" dirty="0"/>
              <a:t>ла</a:t>
            </a:r>
            <a:r>
              <a:rPr sz="1867" spc="-7" dirty="0"/>
              <a:t>с</a:t>
            </a:r>
            <a:r>
              <a:rPr sz="1867" spc="-27" dirty="0"/>
              <a:t>т</a:t>
            </a:r>
            <a:r>
              <a:rPr sz="1867" dirty="0"/>
              <a:t>и»</a:t>
            </a:r>
            <a:endParaRPr sz="1867"/>
          </a:p>
        </p:txBody>
      </p:sp>
      <p:sp>
        <p:nvSpPr>
          <p:cNvPr id="3" name="object 3"/>
          <p:cNvSpPr/>
          <p:nvPr/>
        </p:nvSpPr>
        <p:spPr>
          <a:xfrm>
            <a:off x="251968" y="6177279"/>
            <a:ext cx="11759184" cy="359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7357" y="6213313"/>
            <a:ext cx="11617960" cy="216747"/>
          </a:xfrm>
          <a:custGeom>
            <a:avLst/>
            <a:gdLst/>
            <a:ahLst/>
            <a:cxnLst/>
            <a:rect l="l" t="t" r="r" b="b"/>
            <a:pathLst>
              <a:path w="8713470" h="162560">
                <a:moveTo>
                  <a:pt x="8631936" y="0"/>
                </a:moveTo>
                <a:lnTo>
                  <a:pt x="0" y="0"/>
                </a:lnTo>
                <a:lnTo>
                  <a:pt x="0" y="162013"/>
                </a:lnTo>
                <a:lnTo>
                  <a:pt x="8631936" y="162013"/>
                </a:lnTo>
                <a:lnTo>
                  <a:pt x="8712962" y="81000"/>
                </a:lnTo>
                <a:lnTo>
                  <a:pt x="86319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3920" y="3405631"/>
            <a:ext cx="5955792" cy="2909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3301" y="3525011"/>
            <a:ext cx="5536353" cy="2548467"/>
          </a:xfrm>
          <a:custGeom>
            <a:avLst/>
            <a:gdLst/>
            <a:ahLst/>
            <a:cxnLst/>
            <a:rect l="l" t="t" r="r" b="b"/>
            <a:pathLst>
              <a:path w="4152265" h="1911350">
                <a:moveTo>
                  <a:pt x="1729866" y="1728190"/>
                </a:moveTo>
                <a:lnTo>
                  <a:pt x="691896" y="1728190"/>
                </a:lnTo>
                <a:lnTo>
                  <a:pt x="1213739" y="1911362"/>
                </a:lnTo>
                <a:lnTo>
                  <a:pt x="1729866" y="1728190"/>
                </a:lnTo>
                <a:close/>
              </a:path>
              <a:path w="4152265" h="1911350">
                <a:moveTo>
                  <a:pt x="4151756" y="0"/>
                </a:moveTo>
                <a:lnTo>
                  <a:pt x="0" y="0"/>
                </a:lnTo>
                <a:lnTo>
                  <a:pt x="0" y="1728190"/>
                </a:lnTo>
                <a:lnTo>
                  <a:pt x="4151756" y="1728190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3920" y="1983232"/>
            <a:ext cx="5955792" cy="1814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83301" y="2102274"/>
            <a:ext cx="5536353" cy="1475740"/>
          </a:xfrm>
          <a:custGeom>
            <a:avLst/>
            <a:gdLst/>
            <a:ahLst/>
            <a:cxnLst/>
            <a:rect l="l" t="t" r="r" b="b"/>
            <a:pathLst>
              <a:path w="4152265" h="1106805">
                <a:moveTo>
                  <a:pt x="1729866" y="967486"/>
                </a:moveTo>
                <a:lnTo>
                  <a:pt x="691896" y="967486"/>
                </a:lnTo>
                <a:lnTo>
                  <a:pt x="1316227" y="1106678"/>
                </a:lnTo>
                <a:lnTo>
                  <a:pt x="1729866" y="967486"/>
                </a:lnTo>
                <a:close/>
              </a:path>
              <a:path w="4152265" h="1106805">
                <a:moveTo>
                  <a:pt x="4151756" y="0"/>
                </a:moveTo>
                <a:lnTo>
                  <a:pt x="0" y="0"/>
                </a:lnTo>
                <a:lnTo>
                  <a:pt x="0" y="967486"/>
                </a:lnTo>
                <a:lnTo>
                  <a:pt x="4151756" y="967486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63920" y="684783"/>
            <a:ext cx="5955792" cy="1637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83301" y="804164"/>
            <a:ext cx="5536353" cy="1302173"/>
          </a:xfrm>
          <a:custGeom>
            <a:avLst/>
            <a:gdLst/>
            <a:ahLst/>
            <a:cxnLst/>
            <a:rect l="l" t="t" r="r" b="b"/>
            <a:pathLst>
              <a:path w="4152265" h="976630">
                <a:moveTo>
                  <a:pt x="1729866" y="816482"/>
                </a:moveTo>
                <a:lnTo>
                  <a:pt x="691896" y="816482"/>
                </a:lnTo>
                <a:lnTo>
                  <a:pt x="1278889" y="976629"/>
                </a:lnTo>
                <a:lnTo>
                  <a:pt x="1729866" y="816482"/>
                </a:lnTo>
                <a:close/>
              </a:path>
              <a:path w="4152265" h="976630">
                <a:moveTo>
                  <a:pt x="4151756" y="0"/>
                </a:moveTo>
                <a:lnTo>
                  <a:pt x="0" y="0"/>
                </a:lnTo>
                <a:lnTo>
                  <a:pt x="0" y="816482"/>
                </a:lnTo>
                <a:lnTo>
                  <a:pt x="4151756" y="816482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3838" y="976375"/>
            <a:ext cx="5230705" cy="486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19" marR="22013" algn="ctr" defTabSz="1219170"/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сия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атр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733" spc="-6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дата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во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лага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мые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алы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чение</a:t>
            </a:r>
            <a:r>
              <a:rPr sz="1733" b="1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дно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сяца</a:t>
            </a:r>
            <a:r>
              <a:rPr sz="1733" b="1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дня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осту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лен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гот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ак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чен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/>
            <a:endParaRPr sz="17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219170">
              <a:spcBef>
                <a:spcPts val="55"/>
              </a:spcBef>
            </a:pPr>
            <a:endParaRPr sz="14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0128" marR="204888" algn="ctr" defTabSz="1219170"/>
            <a:r>
              <a:rPr sz="1733" spc="-1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чение</a:t>
            </a:r>
            <a:r>
              <a:rPr sz="1733" b="1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сяти дней</a:t>
            </a:r>
            <a:r>
              <a:rPr sz="1733" b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атр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поступ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алы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к 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Почетно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го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ним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ак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лючение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36"/>
              </a:spcBef>
            </a:pPr>
            <a:endParaRPr sz="23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3818" marR="66885" algn="ctr" defTabSz="1219170"/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Совет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ластной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мы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733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тек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b="1" spc="-47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ег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b="1" spc="-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733" b="1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атр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поступ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омскую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тную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ум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733" spc="-6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дата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ва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нимает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шение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ре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овать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тной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ме 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ть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дату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Почетное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бо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сва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вать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Почетное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звание.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219170"/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ешен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Почётно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оформляе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marL="1693" algn="ctr" defTabSz="1219170"/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Пос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733" b="1" spc="-4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лени</a:t>
            </a:r>
            <a:r>
              <a:rPr sz="1733" b="1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b="1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733" b="1" spc="-6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b="1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6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ной</a:t>
            </a:r>
            <a:r>
              <a:rPr sz="1733" b="1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6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мы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9295" y="735583"/>
            <a:ext cx="6213856" cy="5494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4386" y="822113"/>
            <a:ext cx="5912273" cy="5199380"/>
          </a:xfrm>
          <a:custGeom>
            <a:avLst/>
            <a:gdLst/>
            <a:ahLst/>
            <a:cxnLst/>
            <a:rect l="l" t="t" r="r" b="b"/>
            <a:pathLst>
              <a:path w="4434205" h="3899535">
                <a:moveTo>
                  <a:pt x="4176458" y="0"/>
                </a:moveTo>
                <a:lnTo>
                  <a:pt x="0" y="0"/>
                </a:lnTo>
                <a:lnTo>
                  <a:pt x="0" y="3899382"/>
                </a:lnTo>
                <a:lnTo>
                  <a:pt x="4176458" y="3899382"/>
                </a:lnTo>
                <a:lnTo>
                  <a:pt x="4176458" y="1624710"/>
                </a:lnTo>
                <a:lnTo>
                  <a:pt x="4420442" y="649859"/>
                </a:lnTo>
                <a:lnTo>
                  <a:pt x="4176458" y="649859"/>
                </a:lnTo>
                <a:lnTo>
                  <a:pt x="4176458" y="0"/>
                </a:lnTo>
                <a:close/>
              </a:path>
              <a:path w="4434205" h="3899535">
                <a:moveTo>
                  <a:pt x="4433633" y="597153"/>
                </a:moveTo>
                <a:lnTo>
                  <a:pt x="4176458" y="649859"/>
                </a:lnTo>
                <a:lnTo>
                  <a:pt x="4420442" y="649859"/>
                </a:lnTo>
                <a:lnTo>
                  <a:pt x="4433633" y="5971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627" y="887815"/>
            <a:ext cx="5212080" cy="5181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Инициа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b="1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ста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мы,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608738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аны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82463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аны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ипальных 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162556" defTabSz="1219170"/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лавы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ипальных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ые 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аны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ых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анов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/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лн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льной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430096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ионн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-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авовых форм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ф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нные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ные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объ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нения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20"/>
              </a:spcBef>
            </a:pPr>
            <a:endParaRPr sz="19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6773" defTabSz="1219170"/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лага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мые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иалы 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 1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января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1 мая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32</a:t>
            </a:fld>
            <a:endParaRPr spc="-13" dirty="0"/>
          </a:p>
        </p:txBody>
      </p:sp>
      <p:sp>
        <p:nvSpPr>
          <p:cNvPr id="16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5495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1299" y="239873"/>
            <a:ext cx="11293403" cy="592963"/>
          </a:xfrm>
          <a:prstGeom prst="rect">
            <a:avLst/>
          </a:prstGeom>
        </p:spPr>
        <p:txBody>
          <a:bodyPr vert="horz" wrap="square" lIns="0" tIns="53828" rIns="0" bIns="0" rtlCol="0">
            <a:spAutoFit/>
          </a:bodyPr>
          <a:lstStyle/>
          <a:p>
            <a:pPr algn="ctr">
              <a:lnSpc>
                <a:spcPts val="2127"/>
              </a:lnSpc>
            </a:pPr>
            <a:r>
              <a:rPr sz="1867" dirty="0"/>
              <a:t>П</a:t>
            </a:r>
            <a:r>
              <a:rPr sz="1867" spc="-13" dirty="0"/>
              <a:t>р</a:t>
            </a:r>
            <a:r>
              <a:rPr sz="1867" dirty="0"/>
              <a:t>е</a:t>
            </a:r>
            <a:r>
              <a:rPr sz="1867" spc="-40" dirty="0"/>
              <a:t>д</a:t>
            </a:r>
            <a:r>
              <a:rPr sz="1867" dirty="0"/>
              <a:t>с</a:t>
            </a:r>
            <a:r>
              <a:rPr sz="1867" spc="-27" dirty="0"/>
              <a:t>т</a:t>
            </a:r>
            <a:r>
              <a:rPr sz="1867" dirty="0"/>
              <a:t>а</a:t>
            </a:r>
            <a:r>
              <a:rPr sz="1867" spc="-33" dirty="0"/>
              <a:t>в</a:t>
            </a:r>
            <a:r>
              <a:rPr sz="1867" spc="-40" dirty="0"/>
              <a:t>л</a:t>
            </a:r>
            <a:r>
              <a:rPr sz="1867" dirty="0"/>
              <a:t>ение</a:t>
            </a:r>
            <a:r>
              <a:rPr sz="1867" spc="7" dirty="0"/>
              <a:t> </a:t>
            </a:r>
            <a:r>
              <a:rPr sz="1867" dirty="0"/>
              <a:t>к</a:t>
            </a:r>
            <a:r>
              <a:rPr sz="1867" spc="-20" dirty="0"/>
              <a:t> </a:t>
            </a:r>
            <a:r>
              <a:rPr sz="1867" dirty="0"/>
              <a:t>прис</a:t>
            </a:r>
            <a:r>
              <a:rPr sz="1867" spc="-40" dirty="0"/>
              <a:t>в</a:t>
            </a:r>
            <a:r>
              <a:rPr sz="1867" spc="-13" dirty="0"/>
              <a:t>о</a:t>
            </a:r>
            <a:r>
              <a:rPr sz="1867" dirty="0"/>
              <a:t>ению</a:t>
            </a:r>
            <a:r>
              <a:rPr sz="1867" spc="-20" dirty="0"/>
              <a:t> </a:t>
            </a:r>
            <a:r>
              <a:rPr sz="1867" dirty="0"/>
              <a:t>п</a:t>
            </a:r>
            <a:r>
              <a:rPr sz="1867" spc="-53" dirty="0"/>
              <a:t>о</a:t>
            </a:r>
            <a:r>
              <a:rPr sz="1867" dirty="0"/>
              <a:t>ч</a:t>
            </a:r>
            <a:r>
              <a:rPr sz="1867" spc="-33" dirty="0"/>
              <a:t>е</a:t>
            </a:r>
            <a:r>
              <a:rPr sz="1867" spc="-27" dirty="0"/>
              <a:t>т</a:t>
            </a:r>
            <a:r>
              <a:rPr sz="1867" dirty="0"/>
              <a:t>но</a:t>
            </a:r>
            <a:r>
              <a:rPr sz="1867" spc="-33" dirty="0"/>
              <a:t>г</a:t>
            </a:r>
            <a:r>
              <a:rPr sz="1867" dirty="0"/>
              <a:t>о</a:t>
            </a:r>
            <a:r>
              <a:rPr sz="1867" spc="-7" dirty="0"/>
              <a:t> </a:t>
            </a:r>
            <a:r>
              <a:rPr sz="1867" dirty="0"/>
              <a:t>з</a:t>
            </a:r>
            <a:r>
              <a:rPr sz="1867" spc="-40" dirty="0"/>
              <a:t>в</a:t>
            </a:r>
            <a:r>
              <a:rPr sz="1867" dirty="0"/>
              <a:t>ания</a:t>
            </a:r>
            <a:endParaRPr sz="1867"/>
          </a:p>
          <a:p>
            <a:pPr algn="ctr">
              <a:lnSpc>
                <a:spcPts val="2127"/>
              </a:lnSpc>
            </a:pPr>
            <a:r>
              <a:rPr sz="1867" dirty="0"/>
              <a:t>«П</a:t>
            </a:r>
            <a:r>
              <a:rPr sz="1867" spc="-60" dirty="0"/>
              <a:t>о</a:t>
            </a:r>
            <a:r>
              <a:rPr sz="1867" dirty="0"/>
              <a:t>чё</a:t>
            </a:r>
            <a:r>
              <a:rPr sz="1867" spc="-27" dirty="0"/>
              <a:t>т</a:t>
            </a:r>
            <a:r>
              <a:rPr sz="1867" dirty="0"/>
              <a:t>ный</a:t>
            </a:r>
            <a:r>
              <a:rPr sz="1867" spc="-7" dirty="0"/>
              <a:t> </a:t>
            </a:r>
            <a:r>
              <a:rPr sz="1867" dirty="0"/>
              <a:t>граж</a:t>
            </a:r>
            <a:r>
              <a:rPr sz="1867" spc="-13" dirty="0"/>
              <a:t>д</a:t>
            </a:r>
            <a:r>
              <a:rPr sz="1867" dirty="0"/>
              <a:t>анин</a:t>
            </a:r>
            <a:r>
              <a:rPr sz="1867" spc="-20" dirty="0"/>
              <a:t> </a:t>
            </a:r>
            <a:r>
              <a:rPr sz="1867" spc="-7" dirty="0"/>
              <a:t>К</a:t>
            </a:r>
            <a:r>
              <a:rPr sz="1867" spc="-40" dirty="0"/>
              <a:t>о</a:t>
            </a:r>
            <a:r>
              <a:rPr sz="1867" dirty="0"/>
              <a:t>с</a:t>
            </a:r>
            <a:r>
              <a:rPr sz="1867" spc="-27" dirty="0"/>
              <a:t>т</a:t>
            </a:r>
            <a:r>
              <a:rPr sz="1867" spc="-13" dirty="0"/>
              <a:t>р</a:t>
            </a:r>
            <a:r>
              <a:rPr sz="1867" spc="-40" dirty="0"/>
              <a:t>о</a:t>
            </a:r>
            <a:r>
              <a:rPr sz="1867" spc="-27" dirty="0"/>
              <a:t>м</a:t>
            </a:r>
            <a:r>
              <a:rPr sz="1867" dirty="0"/>
              <a:t>с</a:t>
            </a:r>
            <a:r>
              <a:rPr sz="1867" spc="-27" dirty="0"/>
              <a:t>к</a:t>
            </a:r>
            <a:r>
              <a:rPr sz="1867" spc="-13" dirty="0"/>
              <a:t>о</a:t>
            </a:r>
            <a:r>
              <a:rPr sz="1867" dirty="0"/>
              <a:t>й</a:t>
            </a:r>
            <a:r>
              <a:rPr sz="1867" spc="-7" dirty="0"/>
              <a:t> </a:t>
            </a:r>
            <a:r>
              <a:rPr sz="1867" spc="-13" dirty="0"/>
              <a:t>о</a:t>
            </a:r>
            <a:r>
              <a:rPr sz="1867" spc="-53" dirty="0"/>
              <a:t>б</a:t>
            </a:r>
            <a:r>
              <a:rPr sz="1867" dirty="0"/>
              <a:t>ла</a:t>
            </a:r>
            <a:r>
              <a:rPr sz="1867" spc="-7" dirty="0"/>
              <a:t>с</a:t>
            </a:r>
            <a:r>
              <a:rPr sz="1867" spc="-27" dirty="0"/>
              <a:t>т</a:t>
            </a:r>
            <a:r>
              <a:rPr sz="1867" dirty="0"/>
              <a:t>и»</a:t>
            </a:r>
            <a:endParaRPr sz="1867"/>
          </a:p>
        </p:txBody>
      </p:sp>
      <p:sp>
        <p:nvSpPr>
          <p:cNvPr id="4" name="object 4"/>
          <p:cNvSpPr/>
          <p:nvPr/>
        </p:nvSpPr>
        <p:spPr>
          <a:xfrm>
            <a:off x="292608" y="5890768"/>
            <a:ext cx="11759184" cy="357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660" y="5925277"/>
            <a:ext cx="11617960" cy="216747"/>
          </a:xfrm>
          <a:custGeom>
            <a:avLst/>
            <a:gdLst/>
            <a:ahLst/>
            <a:cxnLst/>
            <a:rect l="l" t="t" r="r" b="b"/>
            <a:pathLst>
              <a:path w="8713470" h="162560">
                <a:moveTo>
                  <a:pt x="8631936" y="0"/>
                </a:moveTo>
                <a:lnTo>
                  <a:pt x="0" y="0"/>
                </a:lnTo>
                <a:lnTo>
                  <a:pt x="0" y="162013"/>
                </a:lnTo>
                <a:lnTo>
                  <a:pt x="8631936" y="162013"/>
                </a:lnTo>
                <a:lnTo>
                  <a:pt x="8712962" y="81013"/>
                </a:lnTo>
                <a:lnTo>
                  <a:pt x="86319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151" y="1485393"/>
            <a:ext cx="6465824" cy="3045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4889" y="1604771"/>
            <a:ext cx="6096000" cy="2708485"/>
          </a:xfrm>
          <a:custGeom>
            <a:avLst/>
            <a:gdLst/>
            <a:ahLst/>
            <a:cxnLst/>
            <a:rect l="l" t="t" r="r" b="b"/>
            <a:pathLst>
              <a:path w="4572000" h="2031364">
                <a:moveTo>
                  <a:pt x="0" y="2031365"/>
                </a:moveTo>
                <a:lnTo>
                  <a:pt x="4572000" y="2031365"/>
                </a:lnTo>
                <a:lnTo>
                  <a:pt x="4572000" y="0"/>
                </a:lnTo>
                <a:lnTo>
                  <a:pt x="0" y="0"/>
                </a:lnTo>
                <a:lnTo>
                  <a:pt x="0" y="203136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994" y="1692485"/>
            <a:ext cx="5885180" cy="1436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8323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вание </a:t>
            </a:r>
            <a:r>
              <a:rPr sz="1867" spc="2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 </a:t>
            </a:r>
            <a:r>
              <a:rPr sz="1867" spc="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ыть </a:t>
            </a:r>
            <a:r>
              <a:rPr sz="1867" spc="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исвоено </a:t>
            </a:r>
            <a:r>
              <a:rPr sz="1867" spc="2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ажданам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 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   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 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  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ых    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луча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х, ино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анным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ажданам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ам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ез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аждан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227748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воение  </a:t>
            </a:r>
            <a:r>
              <a:rPr sz="1867" spc="-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вания  </a:t>
            </a:r>
            <a:r>
              <a:rPr sz="1867" spc="-1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  </a:t>
            </a:r>
            <a:r>
              <a:rPr sz="1867" spc="-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ит  </a:t>
            </a:r>
            <a:r>
              <a:rPr sz="1867" spc="-1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  </a:t>
            </a:r>
            <a:r>
              <a:rPr sz="1867" spc="-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фак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993" y="3115225"/>
            <a:ext cx="588602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  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или  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жив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ния  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а,  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994" y="3399908"/>
            <a:ext cx="582760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Поч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491" y="3684693"/>
            <a:ext cx="572685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2022636" algn="l"/>
                <a:tab pos="5172157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  </a:t>
            </a:r>
            <a:r>
              <a:rPr sz="1867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вание	не  </a:t>
            </a:r>
            <a:r>
              <a:rPr sz="18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ет  </a:t>
            </a:r>
            <a:r>
              <a:rPr sz="18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ыть  </a:t>
            </a:r>
            <a:r>
              <a:rPr sz="18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воено	ли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994" y="3969172"/>
            <a:ext cx="528404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ющ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тую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или непо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нную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28001" y="1295400"/>
            <a:ext cx="2746756" cy="1835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8570" y="3314564"/>
            <a:ext cx="4139353" cy="984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-847" algn="ctr" defTabSz="1219170"/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Присво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ние</a:t>
            </a:r>
            <a:r>
              <a:rPr sz="2133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По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тн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г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5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звания приуро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ив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ся</a:t>
            </a:r>
            <a:r>
              <a:rPr sz="2133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дню образования</a:t>
            </a:r>
            <a:r>
              <a:rPr sz="2133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53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остромс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133" spc="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ласти.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33</a:t>
            </a:fld>
            <a:endParaRPr spc="-13" dirty="0"/>
          </a:p>
        </p:txBody>
      </p:sp>
      <p:sp>
        <p:nvSpPr>
          <p:cNvPr id="16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503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8140" y="233734"/>
            <a:ext cx="873252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7" algn="ctr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аде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чё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у з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анию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«За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ж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ый</a:t>
            </a:r>
            <a:r>
              <a:rPr sz="1867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ник…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и»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807" y="5602223"/>
            <a:ext cx="5864352" cy="516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741" y="5637241"/>
            <a:ext cx="5723467" cy="374227"/>
          </a:xfrm>
          <a:custGeom>
            <a:avLst/>
            <a:gdLst/>
            <a:ahLst/>
            <a:cxnLst/>
            <a:rect l="l" t="t" r="r" b="b"/>
            <a:pathLst>
              <a:path w="4292600" h="280670">
                <a:moveTo>
                  <a:pt x="4152099" y="0"/>
                </a:moveTo>
                <a:lnTo>
                  <a:pt x="0" y="0"/>
                </a:lnTo>
                <a:lnTo>
                  <a:pt x="0" y="280657"/>
                </a:lnTo>
                <a:lnTo>
                  <a:pt x="4152099" y="280657"/>
                </a:lnTo>
                <a:lnTo>
                  <a:pt x="4292434" y="140334"/>
                </a:lnTo>
                <a:lnTo>
                  <a:pt x="415209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7392" y="3157727"/>
            <a:ext cx="5955792" cy="3700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5588" y="3276600"/>
            <a:ext cx="5535505" cy="3430693"/>
          </a:xfrm>
          <a:custGeom>
            <a:avLst/>
            <a:gdLst/>
            <a:ahLst/>
            <a:cxnLst/>
            <a:rect l="l" t="t" r="r" b="b"/>
            <a:pathLst>
              <a:path w="4151629" h="2573020">
                <a:moveTo>
                  <a:pt x="1729867" y="2448318"/>
                </a:moveTo>
                <a:lnTo>
                  <a:pt x="691896" y="2448318"/>
                </a:lnTo>
                <a:lnTo>
                  <a:pt x="1307592" y="2572768"/>
                </a:lnTo>
                <a:lnTo>
                  <a:pt x="1729867" y="2448318"/>
                </a:lnTo>
                <a:close/>
              </a:path>
              <a:path w="4151629" h="2573020">
                <a:moveTo>
                  <a:pt x="4151630" y="0"/>
                </a:moveTo>
                <a:lnTo>
                  <a:pt x="0" y="0"/>
                </a:lnTo>
                <a:lnTo>
                  <a:pt x="0" y="2448318"/>
                </a:lnTo>
                <a:lnTo>
                  <a:pt x="4151630" y="2448318"/>
                </a:lnTo>
                <a:lnTo>
                  <a:pt x="41516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3328" y="1906015"/>
            <a:ext cx="5955792" cy="1629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71522" y="2023533"/>
            <a:ext cx="5535505" cy="1295400"/>
          </a:xfrm>
          <a:custGeom>
            <a:avLst/>
            <a:gdLst/>
            <a:ahLst/>
            <a:cxnLst/>
            <a:rect l="l" t="t" r="r" b="b"/>
            <a:pathLst>
              <a:path w="4151629" h="971550">
                <a:moveTo>
                  <a:pt x="1729867" y="792099"/>
                </a:moveTo>
                <a:lnTo>
                  <a:pt x="691896" y="792099"/>
                </a:lnTo>
                <a:lnTo>
                  <a:pt x="1241552" y="971550"/>
                </a:lnTo>
                <a:lnTo>
                  <a:pt x="1729867" y="792099"/>
                </a:lnTo>
                <a:close/>
              </a:path>
              <a:path w="4151629" h="971550">
                <a:moveTo>
                  <a:pt x="4151630" y="0"/>
                </a:moveTo>
                <a:lnTo>
                  <a:pt x="0" y="0"/>
                </a:lnTo>
                <a:lnTo>
                  <a:pt x="0" y="792099"/>
                </a:lnTo>
                <a:lnTo>
                  <a:pt x="4151630" y="792099"/>
                </a:lnTo>
                <a:lnTo>
                  <a:pt x="41516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57392" y="883920"/>
            <a:ext cx="5955792" cy="1227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5588" y="1002115"/>
            <a:ext cx="5535505" cy="901700"/>
          </a:xfrm>
          <a:custGeom>
            <a:avLst/>
            <a:gdLst/>
            <a:ahLst/>
            <a:cxnLst/>
            <a:rect l="l" t="t" r="r" b="b"/>
            <a:pathLst>
              <a:path w="4151629" h="676275">
                <a:moveTo>
                  <a:pt x="1729867" y="601852"/>
                </a:moveTo>
                <a:lnTo>
                  <a:pt x="691896" y="601852"/>
                </a:lnTo>
                <a:lnTo>
                  <a:pt x="1204214" y="676148"/>
                </a:lnTo>
                <a:lnTo>
                  <a:pt x="1729867" y="601852"/>
                </a:lnTo>
                <a:close/>
              </a:path>
              <a:path w="4151629" h="676275">
                <a:moveTo>
                  <a:pt x="4151630" y="0"/>
                </a:moveTo>
                <a:lnTo>
                  <a:pt x="0" y="0"/>
                </a:lnTo>
                <a:lnTo>
                  <a:pt x="0" y="601852"/>
                </a:lnTo>
                <a:lnTo>
                  <a:pt x="4151630" y="601852"/>
                </a:lnTo>
                <a:lnTo>
                  <a:pt x="41516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77356" y="1163320"/>
            <a:ext cx="5332305" cy="5227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63" marR="13546" indent="87204" defTabSz="1219170"/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733" spc="-8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тве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вую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сп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лни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льном орга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733" spc="-8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дар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твенной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3"/>
              </a:spcBef>
            </a:pP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13546" indent="149856" algn="just" defTabSz="1219170"/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сия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адам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ост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5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не по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нее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сяца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ня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b="1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733" b="1" spc="-7" dirty="0">
                <a:solidFill>
                  <a:prstClr val="black"/>
                </a:solidFill>
                <a:latin typeface="Calibri"/>
                <a:cs typeface="Calibri"/>
              </a:rPr>
              <a:t>сту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пле</a:t>
            </a:r>
            <a:r>
              <a:rPr sz="1733" b="1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b="1" spc="-13" dirty="0">
                <a:solidFill>
                  <a:prstClr val="black"/>
                </a:solidFill>
                <a:latin typeface="Calibri"/>
                <a:cs typeface="Calibri"/>
              </a:rPr>
              <a:t>ия</a:t>
            </a:r>
            <a:r>
              <a:rPr sz="173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лен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агра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ного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см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атр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ет 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7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лен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733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733" spc="-2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нимает</a:t>
            </a:r>
            <a:r>
              <a:rPr sz="1733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733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733" spc="-13" dirty="0">
                <a:solidFill>
                  <a:prstClr val="black"/>
                </a:solidFill>
                <a:latin typeface="Calibri"/>
                <a:cs typeface="Calibri"/>
              </a:rPr>
              <a:t>ключение</a:t>
            </a:r>
            <a:endParaRPr sz="1733">
              <a:solidFill>
                <a:prstClr val="black"/>
              </a:solidFill>
              <a:latin typeface="Calibri"/>
              <a:cs typeface="Calibri"/>
            </a:endParaRPr>
          </a:p>
          <a:p>
            <a:pPr marL="20319" marR="6773" indent="145623" algn="just" defTabSz="1219170">
              <a:spcBef>
                <a:spcPts val="1420"/>
              </a:spcBef>
            </a:pP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За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люче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ие</a:t>
            </a:r>
            <a:r>
              <a:rPr sz="16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6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6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или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 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присвое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почетно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зв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ния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остро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16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ласти напра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r>
              <a:rPr sz="16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гу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  <a:p>
            <a:pPr marL="20319" marR="6773" indent="145623" algn="just" defTabSz="1219170"/>
            <a:r>
              <a:rPr sz="1667" spc="-1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ерна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6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6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b="1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667" b="1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ние</a:t>
            </a:r>
            <a:r>
              <a:rPr sz="1667" b="1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b="1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b="1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r>
              <a:rPr sz="1667" b="1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b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b="1" dirty="0">
                <a:solidFill>
                  <a:prstClr val="black"/>
                </a:solidFill>
                <a:latin typeface="Calibri"/>
                <a:cs typeface="Calibri"/>
              </a:rPr>
              <a:t>дней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ра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сма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ривает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пост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уп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ившие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ы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 или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присвое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почетно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звания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 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заключе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ие</a:t>
            </a:r>
            <a:r>
              <a:rPr sz="1667" spc="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осит</a:t>
            </a:r>
            <a:r>
              <a:rPr sz="16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ста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ие</a:t>
            </a:r>
            <a:r>
              <a:rPr sz="16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 нагр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мс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ую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ластную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Ду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  <a:r>
              <a:rPr sz="1667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для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667" spc="-6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ласован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я.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  <a:p>
            <a:pPr marL="1687364" marR="6773" indent="-490208" defTabSz="1219170">
              <a:tabLst>
                <a:tab pos="2646614" algn="l"/>
                <a:tab pos="3121582" algn="l"/>
                <a:tab pos="4128243" algn="l"/>
                <a:tab pos="4241694" algn="l"/>
                <a:tab pos="4698883" algn="l"/>
              </a:tabLst>
            </a:pP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667" spc="-6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ласования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ста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ия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	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ове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 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астн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	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Ду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мы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прини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ся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  <a:p>
            <a:pPr marL="20319" defTabSz="1219170"/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постан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ие</a:t>
            </a:r>
            <a:r>
              <a:rPr sz="16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гу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6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667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6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присвое</a:t>
            </a:r>
            <a:r>
              <a:rPr sz="1667" spc="-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1421" y="5569440"/>
            <a:ext cx="1206500" cy="513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45623" defTabSz="1219170"/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После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мс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916431"/>
            <a:ext cx="6207760" cy="4439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9353" y="1002115"/>
            <a:ext cx="5903807" cy="4155440"/>
          </a:xfrm>
          <a:custGeom>
            <a:avLst/>
            <a:gdLst/>
            <a:ahLst/>
            <a:cxnLst/>
            <a:rect l="l" t="t" r="r" b="b"/>
            <a:pathLst>
              <a:path w="4427855" h="3116579">
                <a:moveTo>
                  <a:pt x="4176458" y="0"/>
                </a:moveTo>
                <a:lnTo>
                  <a:pt x="0" y="0"/>
                </a:lnTo>
                <a:lnTo>
                  <a:pt x="0" y="3116326"/>
                </a:lnTo>
                <a:lnTo>
                  <a:pt x="4176458" y="3116326"/>
                </a:lnTo>
                <a:lnTo>
                  <a:pt x="4176458" y="1298447"/>
                </a:lnTo>
                <a:lnTo>
                  <a:pt x="4379551" y="519429"/>
                </a:lnTo>
                <a:lnTo>
                  <a:pt x="4176458" y="519429"/>
                </a:lnTo>
                <a:lnTo>
                  <a:pt x="4176458" y="0"/>
                </a:lnTo>
                <a:close/>
              </a:path>
              <a:path w="4427855" h="3116579">
                <a:moveTo>
                  <a:pt x="4427791" y="334390"/>
                </a:moveTo>
                <a:lnTo>
                  <a:pt x="4176458" y="519429"/>
                </a:lnTo>
                <a:lnTo>
                  <a:pt x="4379551" y="519429"/>
                </a:lnTo>
                <a:lnTo>
                  <a:pt x="4427791" y="33439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sz="half" idx="2"/>
          </p:nvPr>
        </p:nvSpPr>
        <p:spPr>
          <a:xfrm>
            <a:off x="357125" y="1074570"/>
            <a:ext cx="5207070" cy="412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2764" indent="264153"/>
            <a:r>
              <a:rPr dirty="0"/>
              <a:t>С </a:t>
            </a:r>
            <a:r>
              <a:rPr dirty="0" err="1"/>
              <a:t>п</a:t>
            </a:r>
            <a:r>
              <a:rPr spc="-7" dirty="0" err="1"/>
              <a:t>р</a:t>
            </a:r>
            <a:r>
              <a:rPr spc="-40" dirty="0" err="1"/>
              <a:t>е</a:t>
            </a:r>
            <a:r>
              <a:rPr spc="-27" dirty="0" err="1"/>
              <a:t>д</a:t>
            </a:r>
            <a:r>
              <a:rPr spc="-13" dirty="0" err="1"/>
              <a:t>с</a:t>
            </a:r>
            <a:r>
              <a:rPr dirty="0" err="1"/>
              <a:t>та</a:t>
            </a:r>
            <a:r>
              <a:rPr spc="-27" dirty="0" err="1"/>
              <a:t>в</a:t>
            </a:r>
            <a:r>
              <a:rPr dirty="0" err="1"/>
              <a:t>лени</a:t>
            </a:r>
            <a:r>
              <a:rPr spc="-27" dirty="0" err="1"/>
              <a:t>е</a:t>
            </a:r>
            <a:r>
              <a:rPr dirty="0" err="1"/>
              <a:t>м</a:t>
            </a:r>
            <a:r>
              <a:rPr spc="20" dirty="0"/>
              <a:t> </a:t>
            </a:r>
            <a:r>
              <a:rPr dirty="0"/>
              <a:t>к</a:t>
            </a:r>
            <a:r>
              <a:rPr spc="-13" dirty="0"/>
              <a:t> </a:t>
            </a:r>
            <a:r>
              <a:rPr dirty="0" err="1"/>
              <a:t>на</a:t>
            </a:r>
            <a:r>
              <a:rPr spc="-13" dirty="0" err="1"/>
              <a:t>гр</a:t>
            </a:r>
            <a:r>
              <a:rPr dirty="0" err="1"/>
              <a:t>аж</a:t>
            </a:r>
            <a:r>
              <a:rPr spc="-20" dirty="0" err="1"/>
              <a:t>д</a:t>
            </a:r>
            <a:r>
              <a:rPr dirty="0" err="1"/>
              <a:t>ению</a:t>
            </a:r>
            <a:r>
              <a:rPr spc="-7" dirty="0"/>
              <a:t> </a:t>
            </a:r>
            <a:r>
              <a:rPr dirty="0" err="1"/>
              <a:t>на</a:t>
            </a:r>
            <a:r>
              <a:rPr spc="-13" dirty="0" err="1"/>
              <a:t>гр</a:t>
            </a:r>
            <a:r>
              <a:rPr dirty="0" err="1"/>
              <a:t>а</a:t>
            </a:r>
            <a:r>
              <a:rPr spc="-27" dirty="0" err="1"/>
              <a:t>д</a:t>
            </a:r>
            <a:r>
              <a:rPr dirty="0" err="1"/>
              <a:t>ой</a:t>
            </a:r>
            <a:r>
              <a:rPr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омс</a:t>
            </a:r>
            <a:r>
              <a:rPr spc="-47" dirty="0" err="1"/>
              <a:t>к</a:t>
            </a:r>
            <a:r>
              <a:rPr dirty="0" err="1"/>
              <a:t>ой</a:t>
            </a:r>
            <a:r>
              <a:rPr spc="-7" dirty="0"/>
              <a:t> </a:t>
            </a:r>
            <a:r>
              <a:rPr dirty="0" err="1"/>
              <a:t>о</a:t>
            </a:r>
            <a:r>
              <a:rPr spc="-33" dirty="0" err="1"/>
              <a:t>б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spc="-33" dirty="0"/>
              <a:t> </a:t>
            </a:r>
            <a:r>
              <a:rPr dirty="0"/>
              <a:t>или к</a:t>
            </a:r>
            <a:r>
              <a:rPr spc="-7" dirty="0"/>
              <a:t> </a:t>
            </a:r>
            <a:r>
              <a:rPr dirty="0" err="1"/>
              <a:t>п</a:t>
            </a:r>
            <a:r>
              <a:rPr spc="-7" dirty="0" err="1"/>
              <a:t>р</a:t>
            </a:r>
            <a:r>
              <a:rPr dirty="0" err="1"/>
              <a:t>и</a:t>
            </a:r>
            <a:r>
              <a:rPr spc="-13" dirty="0" err="1"/>
              <a:t>с</a:t>
            </a:r>
            <a:r>
              <a:rPr dirty="0" err="1"/>
              <a:t>воению</a:t>
            </a:r>
            <a:r>
              <a:rPr spc="-7" dirty="0"/>
              <a:t> </a:t>
            </a:r>
            <a:r>
              <a:rPr dirty="0" err="1"/>
              <a:t>поче</a:t>
            </a:r>
            <a:r>
              <a:rPr spc="-13" dirty="0" err="1"/>
              <a:t>т</a:t>
            </a:r>
            <a:r>
              <a:rPr dirty="0" err="1"/>
              <a:t>но</a:t>
            </a:r>
            <a:r>
              <a:rPr spc="-20" dirty="0" err="1"/>
              <a:t>г</a:t>
            </a:r>
            <a:r>
              <a:rPr dirty="0" err="1"/>
              <a:t>о</a:t>
            </a:r>
            <a:r>
              <a:rPr dirty="0"/>
              <a:t> </a:t>
            </a:r>
            <a:r>
              <a:rPr spc="-13" dirty="0" err="1"/>
              <a:t>з</a:t>
            </a:r>
            <a:r>
              <a:rPr dirty="0" err="1"/>
              <a:t>вания</a:t>
            </a:r>
            <a:r>
              <a:rPr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омс</a:t>
            </a:r>
            <a:r>
              <a:rPr spc="-47" dirty="0" err="1"/>
              <a:t>к</a:t>
            </a:r>
            <a:r>
              <a:rPr dirty="0" err="1"/>
              <a:t>ой</a:t>
            </a:r>
            <a:r>
              <a:rPr spc="-20" dirty="0"/>
              <a:t> </a:t>
            </a:r>
            <a:r>
              <a:rPr dirty="0" err="1"/>
              <a:t>о</a:t>
            </a:r>
            <a:r>
              <a:rPr spc="-33" dirty="0" err="1"/>
              <a:t>б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spc="-13" dirty="0"/>
              <a:t> </a:t>
            </a:r>
            <a:r>
              <a:rPr dirty="0"/>
              <a:t>могут</a:t>
            </a:r>
            <a:r>
              <a:rPr spc="-20" dirty="0"/>
              <a:t> </a:t>
            </a:r>
            <a:r>
              <a:rPr dirty="0" err="1"/>
              <a:t>вы</a:t>
            </a:r>
            <a:r>
              <a:rPr spc="-13" dirty="0" err="1"/>
              <a:t>с</a:t>
            </a:r>
            <a:r>
              <a:rPr dirty="0" err="1"/>
              <a:t>тупа</a:t>
            </a:r>
            <a:r>
              <a:rPr spc="-13" dirty="0" err="1"/>
              <a:t>т</a:t>
            </a:r>
            <a:r>
              <a:rPr dirty="0" err="1"/>
              <a:t>ь</a:t>
            </a:r>
            <a:r>
              <a:rPr dirty="0" smtClean="0"/>
              <a:t>:</a:t>
            </a:r>
            <a:endParaRPr sz="1933" dirty="0">
              <a:latin typeface="Times New Roman"/>
              <a:cs typeface="Times New Roman"/>
            </a:endParaRPr>
          </a:p>
          <a:p>
            <a:pPr marL="16933" marR="6773"/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аны</a:t>
            </a:r>
            <a:r>
              <a:rPr spc="-7" dirty="0"/>
              <a:t> </a:t>
            </a:r>
            <a:r>
              <a:rPr spc="-27" dirty="0" err="1"/>
              <a:t>г</a:t>
            </a:r>
            <a:r>
              <a:rPr dirty="0" err="1"/>
              <a:t>ос</a:t>
            </a:r>
            <a:r>
              <a:rPr spc="-67" dirty="0" err="1"/>
              <a:t>у</a:t>
            </a:r>
            <a:r>
              <a:rPr dirty="0" err="1"/>
              <a:t>да</a:t>
            </a:r>
            <a:r>
              <a:rPr spc="-13" dirty="0" err="1"/>
              <a:t>рс</a:t>
            </a:r>
            <a:r>
              <a:rPr dirty="0" err="1"/>
              <a:t>тв</a:t>
            </a:r>
            <a:r>
              <a:rPr spc="-13" dirty="0" err="1"/>
              <a:t>е</a:t>
            </a:r>
            <a:r>
              <a:rPr dirty="0" err="1"/>
              <a:t>нной</a:t>
            </a:r>
            <a:r>
              <a:rPr spc="-7" dirty="0"/>
              <a:t> </a:t>
            </a:r>
            <a:r>
              <a:rPr spc="-20" dirty="0" err="1"/>
              <a:t>в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spc="-13"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омс</a:t>
            </a:r>
            <a:r>
              <a:rPr spc="-47" dirty="0" err="1"/>
              <a:t>к</a:t>
            </a:r>
            <a:r>
              <a:rPr dirty="0" err="1"/>
              <a:t>ой</a:t>
            </a:r>
            <a:r>
              <a:rPr dirty="0"/>
              <a:t> </a:t>
            </a:r>
            <a:r>
              <a:rPr dirty="0" err="1"/>
              <a:t>о</a:t>
            </a:r>
            <a:r>
              <a:rPr spc="-33" dirty="0" err="1"/>
              <a:t>б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dirty="0"/>
              <a:t>,</a:t>
            </a:r>
            <a:r>
              <a:rPr spc="-20" dirty="0"/>
              <a:t> </a:t>
            </a:r>
            <a:r>
              <a:rPr dirty="0" err="1"/>
              <a:t>п</a:t>
            </a:r>
            <a:r>
              <a:rPr spc="-7" dirty="0" err="1"/>
              <a:t>р</a:t>
            </a:r>
            <a:r>
              <a:rPr spc="-40" dirty="0" err="1"/>
              <a:t>е</a:t>
            </a:r>
            <a:r>
              <a:rPr spc="-27" dirty="0" err="1"/>
              <a:t>д</a:t>
            </a:r>
            <a:r>
              <a:rPr spc="-13" dirty="0" err="1"/>
              <a:t>с</a:t>
            </a:r>
            <a:r>
              <a:rPr dirty="0" err="1"/>
              <a:t>та</a:t>
            </a:r>
            <a:r>
              <a:rPr spc="-7" dirty="0" err="1"/>
              <a:t>в</a:t>
            </a:r>
            <a:r>
              <a:rPr dirty="0" err="1"/>
              <a:t>и</a:t>
            </a:r>
            <a:r>
              <a:rPr spc="-27" dirty="0" err="1"/>
              <a:t>т</a:t>
            </a:r>
            <a:r>
              <a:rPr spc="-40" dirty="0" err="1"/>
              <a:t>е</a:t>
            </a:r>
            <a:r>
              <a:rPr dirty="0" err="1"/>
              <a:t>ль</a:t>
            </a:r>
            <a:r>
              <a:rPr spc="7" dirty="0" err="1"/>
              <a:t>н</a:t>
            </a:r>
            <a:r>
              <a:rPr dirty="0" err="1"/>
              <a:t>ые</a:t>
            </a:r>
            <a:r>
              <a:rPr spc="20" dirty="0"/>
              <a:t> </a:t>
            </a:r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аны</a:t>
            </a:r>
            <a:r>
              <a:rPr spc="-7" dirty="0"/>
              <a:t> </a:t>
            </a:r>
            <a:r>
              <a:rPr spc="-20" dirty="0" err="1"/>
              <a:t>м</a:t>
            </a:r>
            <a:r>
              <a:rPr dirty="0" err="1"/>
              <a:t>уни</a:t>
            </a:r>
            <a:r>
              <a:rPr spc="-13" dirty="0" err="1"/>
              <a:t>ц</a:t>
            </a:r>
            <a:r>
              <a:rPr dirty="0" err="1"/>
              <a:t>ипальных</a:t>
            </a:r>
            <a:r>
              <a:rPr dirty="0"/>
              <a:t> </a:t>
            </a:r>
            <a:r>
              <a:rPr dirty="0" err="1"/>
              <a:t>об</a:t>
            </a:r>
            <a:r>
              <a:rPr spc="-13" dirty="0" err="1"/>
              <a:t>р</a:t>
            </a:r>
            <a:r>
              <a:rPr dirty="0" err="1"/>
              <a:t>а</a:t>
            </a:r>
            <a:r>
              <a:rPr spc="-13" dirty="0" err="1"/>
              <a:t>з</a:t>
            </a:r>
            <a:r>
              <a:rPr dirty="0" err="1"/>
              <a:t>ова</a:t>
            </a:r>
            <a:r>
              <a:rPr spc="7" dirty="0" err="1"/>
              <a:t>н</a:t>
            </a:r>
            <a:r>
              <a:rPr dirty="0" err="1"/>
              <a:t>ий</a:t>
            </a:r>
            <a:r>
              <a:rPr spc="-7"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омс</a:t>
            </a:r>
            <a:r>
              <a:rPr spc="-47" dirty="0" err="1"/>
              <a:t>к</a:t>
            </a:r>
            <a:r>
              <a:rPr dirty="0" err="1"/>
              <a:t>ой</a:t>
            </a:r>
            <a:r>
              <a:rPr spc="-7" dirty="0"/>
              <a:t> </a:t>
            </a:r>
            <a:r>
              <a:rPr dirty="0" err="1" smtClean="0"/>
              <a:t>о</a:t>
            </a:r>
            <a:r>
              <a:rPr spc="-33" dirty="0" err="1" smtClean="0"/>
              <a:t>б</a:t>
            </a:r>
            <a:r>
              <a:rPr dirty="0" err="1" smtClean="0"/>
              <a:t>лас</a:t>
            </a:r>
            <a:r>
              <a:rPr spc="-13" dirty="0" err="1" smtClean="0"/>
              <a:t>т</a:t>
            </a:r>
            <a:r>
              <a:rPr dirty="0" err="1" smtClean="0"/>
              <a:t>и</a:t>
            </a:r>
            <a:r>
              <a:rPr dirty="0" smtClean="0"/>
              <a:t>,</a:t>
            </a:r>
            <a:endParaRPr lang="ru-RU" dirty="0" smtClean="0"/>
          </a:p>
          <a:p>
            <a:pPr marL="16933" marR="6773"/>
            <a:r>
              <a:rPr spc="-93" dirty="0" err="1" smtClean="0"/>
              <a:t>г</a:t>
            </a:r>
            <a:r>
              <a:rPr dirty="0" err="1" smtClean="0"/>
              <a:t>лавы</a:t>
            </a:r>
            <a:r>
              <a:rPr spc="7" dirty="0" smtClean="0"/>
              <a:t> </a:t>
            </a:r>
            <a:r>
              <a:rPr spc="-20" dirty="0" err="1"/>
              <a:t>м</a:t>
            </a:r>
            <a:r>
              <a:rPr dirty="0" err="1"/>
              <a:t>уни</a:t>
            </a:r>
            <a:r>
              <a:rPr spc="-13" dirty="0" err="1"/>
              <a:t>ц</a:t>
            </a:r>
            <a:r>
              <a:rPr spc="-7" dirty="0" err="1"/>
              <a:t>и</a:t>
            </a:r>
            <a:r>
              <a:rPr dirty="0" err="1"/>
              <a:t>пальных</a:t>
            </a:r>
            <a:r>
              <a:rPr spc="7" dirty="0"/>
              <a:t> </a:t>
            </a:r>
            <a:r>
              <a:rPr dirty="0" err="1"/>
              <a:t>об</a:t>
            </a:r>
            <a:r>
              <a:rPr spc="-13" dirty="0" err="1"/>
              <a:t>р</a:t>
            </a:r>
            <a:r>
              <a:rPr dirty="0" err="1"/>
              <a:t>а</a:t>
            </a:r>
            <a:r>
              <a:rPr spc="-13" dirty="0" err="1"/>
              <a:t>з</a:t>
            </a:r>
            <a:r>
              <a:rPr dirty="0" err="1"/>
              <a:t>ований</a:t>
            </a:r>
            <a:r>
              <a:rPr spc="-7" dirty="0"/>
              <a:t> </a:t>
            </a:r>
            <a:r>
              <a:rPr spc="-27" dirty="0" err="1"/>
              <a:t>К</a:t>
            </a:r>
            <a:r>
              <a:rPr dirty="0" err="1"/>
              <a:t>ос</a:t>
            </a:r>
            <a:r>
              <a:rPr spc="-13" dirty="0" err="1"/>
              <a:t>тр</a:t>
            </a:r>
            <a:r>
              <a:rPr dirty="0" err="1"/>
              <a:t>ом</a:t>
            </a:r>
            <a:r>
              <a:rPr spc="-13" dirty="0" err="1"/>
              <a:t>с</a:t>
            </a:r>
            <a:r>
              <a:rPr spc="-40" dirty="0" err="1"/>
              <a:t>к</a:t>
            </a:r>
            <a:r>
              <a:rPr dirty="0" err="1"/>
              <a:t>ой</a:t>
            </a:r>
            <a:r>
              <a:rPr dirty="0"/>
              <a:t> </a:t>
            </a:r>
            <a:r>
              <a:rPr dirty="0" err="1"/>
              <a:t>о</a:t>
            </a:r>
            <a:r>
              <a:rPr spc="-33" dirty="0" err="1"/>
              <a:t>б</a:t>
            </a:r>
            <a:r>
              <a:rPr dirty="0" err="1"/>
              <a:t>лас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dirty="0"/>
              <a:t>,</a:t>
            </a:r>
            <a:r>
              <a:rPr spc="-20" dirty="0"/>
              <a:t> </a:t>
            </a:r>
            <a:r>
              <a:rPr spc="-27" dirty="0" err="1"/>
              <a:t>т</a:t>
            </a:r>
            <a:r>
              <a:rPr dirty="0" err="1"/>
              <a:t>е</a:t>
            </a:r>
            <a:r>
              <a:rPr spc="-13" dirty="0" err="1"/>
              <a:t>рр</a:t>
            </a:r>
            <a:r>
              <a:rPr dirty="0" err="1"/>
              <a:t>и</a:t>
            </a:r>
            <a:r>
              <a:rPr spc="-27" dirty="0" err="1"/>
              <a:t>т</a:t>
            </a:r>
            <a:r>
              <a:rPr dirty="0" err="1"/>
              <a:t>ор</a:t>
            </a:r>
            <a:r>
              <a:rPr spc="-7" dirty="0" err="1"/>
              <a:t>и</a:t>
            </a:r>
            <a:r>
              <a:rPr dirty="0" err="1"/>
              <a:t>аль</a:t>
            </a:r>
            <a:r>
              <a:rPr spc="7" dirty="0" err="1"/>
              <a:t>н</a:t>
            </a:r>
            <a:r>
              <a:rPr dirty="0" err="1"/>
              <a:t>ые</a:t>
            </a:r>
            <a:r>
              <a:rPr dirty="0"/>
              <a:t> </a:t>
            </a:r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аны</a:t>
            </a:r>
            <a:r>
              <a:rPr spc="-7" dirty="0"/>
              <a:t> </a:t>
            </a:r>
            <a:r>
              <a:rPr dirty="0" err="1"/>
              <a:t>ф</a:t>
            </a:r>
            <a:r>
              <a:rPr spc="-40" dirty="0" err="1"/>
              <a:t>е</a:t>
            </a:r>
            <a:r>
              <a:rPr spc="-27" dirty="0" err="1"/>
              <a:t>д</a:t>
            </a:r>
            <a:r>
              <a:rPr dirty="0" err="1"/>
              <a:t>е</a:t>
            </a:r>
            <a:r>
              <a:rPr spc="-13" dirty="0" err="1"/>
              <a:t>р</a:t>
            </a:r>
            <a:r>
              <a:rPr dirty="0" err="1"/>
              <a:t>аль</a:t>
            </a:r>
            <a:r>
              <a:rPr spc="7" dirty="0" err="1"/>
              <a:t>н</a:t>
            </a:r>
            <a:r>
              <a:rPr dirty="0" err="1"/>
              <a:t>ых</a:t>
            </a:r>
            <a:r>
              <a:rPr dirty="0"/>
              <a:t> </a:t>
            </a:r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анов</a:t>
            </a:r>
            <a:r>
              <a:rPr dirty="0"/>
              <a:t> </a:t>
            </a:r>
            <a:r>
              <a:rPr spc="-13" dirty="0" err="1"/>
              <a:t>ис</a:t>
            </a:r>
            <a:r>
              <a:rPr dirty="0" err="1"/>
              <a:t>п</a:t>
            </a:r>
            <a:r>
              <a:rPr spc="-27" dirty="0" err="1"/>
              <a:t>о</a:t>
            </a:r>
            <a:r>
              <a:rPr dirty="0" err="1"/>
              <a:t>л</a:t>
            </a:r>
            <a:r>
              <a:rPr spc="7" dirty="0" err="1"/>
              <a:t>н</a:t>
            </a:r>
            <a:r>
              <a:rPr dirty="0" err="1"/>
              <a:t>и</a:t>
            </a:r>
            <a:r>
              <a:rPr spc="-27" dirty="0" err="1"/>
              <a:t>т</a:t>
            </a:r>
            <a:r>
              <a:rPr spc="-40" dirty="0" err="1"/>
              <a:t>е</a:t>
            </a:r>
            <a:r>
              <a:rPr dirty="0" err="1"/>
              <a:t>ль</a:t>
            </a:r>
            <a:r>
              <a:rPr spc="7" dirty="0" err="1"/>
              <a:t>н</a:t>
            </a:r>
            <a:r>
              <a:rPr dirty="0" err="1"/>
              <a:t>ой</a:t>
            </a:r>
            <a:r>
              <a:rPr spc="-40" dirty="0"/>
              <a:t> </a:t>
            </a:r>
            <a:r>
              <a:rPr spc="-20" dirty="0" err="1" smtClean="0"/>
              <a:t>в</a:t>
            </a:r>
            <a:r>
              <a:rPr dirty="0" err="1" smtClean="0"/>
              <a:t>лас</a:t>
            </a:r>
            <a:r>
              <a:rPr spc="-13" dirty="0" err="1" smtClean="0"/>
              <a:t>т</a:t>
            </a:r>
            <a:r>
              <a:rPr dirty="0" err="1" smtClean="0"/>
              <a:t>и</a:t>
            </a:r>
            <a:r>
              <a:rPr dirty="0" smtClean="0"/>
              <a:t>,</a:t>
            </a:r>
            <a:endParaRPr lang="ru-RU" dirty="0" smtClean="0"/>
          </a:p>
          <a:p>
            <a:pPr marL="16933" marR="6773"/>
            <a:r>
              <a:rPr dirty="0" err="1" smtClean="0"/>
              <a:t>ор</a:t>
            </a:r>
            <a:r>
              <a:rPr spc="-13" dirty="0" err="1" smtClean="0"/>
              <a:t>г</a:t>
            </a:r>
            <a:r>
              <a:rPr dirty="0" err="1" smtClean="0"/>
              <a:t>ани</a:t>
            </a:r>
            <a:r>
              <a:rPr spc="-13" dirty="0" err="1" smtClean="0"/>
              <a:t>з</a:t>
            </a:r>
            <a:r>
              <a:rPr dirty="0" err="1" smtClean="0"/>
              <a:t>а</a:t>
            </a:r>
            <a:r>
              <a:rPr spc="-13" dirty="0" err="1" smtClean="0"/>
              <a:t>ц</a:t>
            </a:r>
            <a:r>
              <a:rPr dirty="0" err="1" smtClean="0"/>
              <a:t>ии</a:t>
            </a:r>
            <a:r>
              <a:rPr spc="20" dirty="0" smtClean="0"/>
              <a:t> </a:t>
            </a:r>
            <a:r>
              <a:rPr dirty="0" err="1"/>
              <a:t>не</a:t>
            </a:r>
            <a:r>
              <a:rPr spc="-13" dirty="0" err="1"/>
              <a:t>з</a:t>
            </a:r>
            <a:r>
              <a:rPr dirty="0" err="1"/>
              <a:t>ав</a:t>
            </a:r>
            <a:r>
              <a:rPr spc="-7" dirty="0" err="1"/>
              <a:t>и</a:t>
            </a:r>
            <a:r>
              <a:rPr spc="-13" dirty="0" err="1"/>
              <a:t>с</a:t>
            </a:r>
            <a:r>
              <a:rPr dirty="0" err="1"/>
              <a:t>и</a:t>
            </a:r>
            <a:r>
              <a:rPr spc="-7" dirty="0" err="1"/>
              <a:t>м</a:t>
            </a:r>
            <a:r>
              <a:rPr dirty="0" err="1"/>
              <a:t>о</a:t>
            </a:r>
            <a:r>
              <a:rPr spc="13" dirty="0"/>
              <a:t> </a:t>
            </a:r>
            <a:r>
              <a:rPr spc="-13" dirty="0" err="1"/>
              <a:t>о</a:t>
            </a:r>
            <a:r>
              <a:rPr dirty="0" err="1"/>
              <a:t>т</a:t>
            </a:r>
            <a:r>
              <a:rPr spc="-13" dirty="0"/>
              <a:t> </a:t>
            </a:r>
            <a:r>
              <a:rPr dirty="0" err="1"/>
              <a:t>ор</a:t>
            </a:r>
            <a:r>
              <a:rPr spc="-13" dirty="0" err="1"/>
              <a:t>г</a:t>
            </a:r>
            <a:r>
              <a:rPr dirty="0" err="1"/>
              <a:t>ани</a:t>
            </a:r>
            <a:r>
              <a:rPr spc="-13" dirty="0" err="1"/>
              <a:t>з</a:t>
            </a:r>
            <a:r>
              <a:rPr dirty="0" err="1"/>
              <a:t>а</a:t>
            </a:r>
            <a:r>
              <a:rPr spc="-13" dirty="0" err="1"/>
              <a:t>ц</a:t>
            </a:r>
            <a:r>
              <a:rPr dirty="0" err="1"/>
              <a:t>ионн</a:t>
            </a:r>
            <a:r>
              <a:rPr spc="13" dirty="0" err="1"/>
              <a:t>о</a:t>
            </a:r>
            <a:r>
              <a:rPr dirty="0">
                <a:latin typeface="Calibri"/>
                <a:cs typeface="Calibri"/>
              </a:rPr>
              <a:t>- </a:t>
            </a:r>
            <a:r>
              <a:rPr dirty="0" err="1"/>
              <a:t>п</a:t>
            </a:r>
            <a:r>
              <a:rPr spc="-7" dirty="0" err="1"/>
              <a:t>р</a:t>
            </a:r>
            <a:r>
              <a:rPr dirty="0" err="1"/>
              <a:t>авовых</a:t>
            </a:r>
            <a:r>
              <a:rPr dirty="0"/>
              <a:t> форм</a:t>
            </a:r>
            <a:r>
              <a:rPr spc="-13" dirty="0"/>
              <a:t> </a:t>
            </a:r>
            <a:r>
              <a:rPr dirty="0"/>
              <a:t>и </a:t>
            </a:r>
            <a:r>
              <a:rPr dirty="0" err="1"/>
              <a:t>ф</a:t>
            </a:r>
            <a:r>
              <a:rPr spc="7" dirty="0" err="1"/>
              <a:t>о</a:t>
            </a:r>
            <a:r>
              <a:rPr spc="-13" dirty="0" err="1"/>
              <a:t>р</a:t>
            </a:r>
            <a:r>
              <a:rPr dirty="0" err="1"/>
              <a:t>м</a:t>
            </a:r>
            <a:r>
              <a:rPr spc="-13" dirty="0"/>
              <a:t> </a:t>
            </a:r>
            <a:r>
              <a:rPr spc="-13" dirty="0" err="1"/>
              <a:t>с</a:t>
            </a:r>
            <a:r>
              <a:rPr dirty="0" err="1"/>
              <a:t>об</a:t>
            </a:r>
            <a:r>
              <a:rPr spc="-13" dirty="0" err="1"/>
              <a:t>с</a:t>
            </a:r>
            <a:r>
              <a:rPr dirty="0" err="1"/>
              <a:t>тв</a:t>
            </a:r>
            <a:r>
              <a:rPr spc="-13" dirty="0" err="1"/>
              <a:t>е</a:t>
            </a:r>
            <a:r>
              <a:rPr dirty="0" err="1"/>
              <a:t>ннос</a:t>
            </a:r>
            <a:r>
              <a:rPr spc="-13" dirty="0" err="1"/>
              <a:t>т</a:t>
            </a:r>
            <a:r>
              <a:rPr dirty="0" err="1"/>
              <a:t>и</a:t>
            </a:r>
            <a:r>
              <a:rPr dirty="0" smtClean="0"/>
              <a:t>,</a:t>
            </a:r>
            <a:r>
              <a:rPr lang="ru-RU" dirty="0" smtClean="0"/>
              <a:t> </a:t>
            </a:r>
            <a:r>
              <a:rPr dirty="0" err="1" smtClean="0"/>
              <a:t>об</a:t>
            </a:r>
            <a:r>
              <a:rPr spc="-13" dirty="0" err="1" smtClean="0"/>
              <a:t>щ</a:t>
            </a:r>
            <a:r>
              <a:rPr dirty="0" err="1" smtClean="0"/>
              <a:t>е</a:t>
            </a:r>
            <a:r>
              <a:rPr spc="-13" dirty="0" err="1" smtClean="0"/>
              <a:t>с</a:t>
            </a:r>
            <a:r>
              <a:rPr dirty="0" err="1" smtClean="0"/>
              <a:t>тв</a:t>
            </a:r>
            <a:r>
              <a:rPr spc="-13" dirty="0" err="1" smtClean="0"/>
              <a:t>е</a:t>
            </a:r>
            <a:r>
              <a:rPr dirty="0" err="1" smtClean="0"/>
              <a:t>нные</a:t>
            </a:r>
            <a:r>
              <a:rPr spc="-7" dirty="0" smtClean="0"/>
              <a:t> </a:t>
            </a:r>
            <a:r>
              <a:rPr dirty="0"/>
              <a:t>и</a:t>
            </a:r>
            <a:r>
              <a:rPr spc="-13" dirty="0"/>
              <a:t> </a:t>
            </a:r>
            <a:r>
              <a:rPr spc="-13" dirty="0" err="1"/>
              <a:t>р</a:t>
            </a:r>
            <a:r>
              <a:rPr spc="-40" dirty="0" err="1"/>
              <a:t>е</a:t>
            </a:r>
            <a:r>
              <a:rPr dirty="0" err="1"/>
              <a:t>ли</a:t>
            </a:r>
            <a:r>
              <a:rPr spc="-13" dirty="0" err="1"/>
              <a:t>г</a:t>
            </a:r>
            <a:r>
              <a:rPr dirty="0" err="1"/>
              <a:t>ио</a:t>
            </a:r>
            <a:r>
              <a:rPr spc="-13" dirty="0" err="1"/>
              <a:t>з</a:t>
            </a:r>
            <a:r>
              <a:rPr dirty="0" err="1"/>
              <a:t>ные</a:t>
            </a:r>
            <a:r>
              <a:rPr spc="20" dirty="0"/>
              <a:t> </a:t>
            </a:r>
            <a:r>
              <a:rPr dirty="0" err="1"/>
              <a:t>объ</a:t>
            </a:r>
            <a:r>
              <a:rPr spc="-33" dirty="0" err="1"/>
              <a:t>е</a:t>
            </a:r>
            <a:r>
              <a:rPr dirty="0" err="1"/>
              <a:t>д</a:t>
            </a:r>
            <a:r>
              <a:rPr spc="-13" dirty="0" err="1"/>
              <a:t>и</a:t>
            </a:r>
            <a:r>
              <a:rPr dirty="0" err="1"/>
              <a:t>нени</a:t>
            </a:r>
            <a:r>
              <a:rPr spc="-13" dirty="0" err="1"/>
              <a:t>я</a:t>
            </a:r>
            <a:r>
              <a:rPr dirty="0"/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81421" y="6331441"/>
            <a:ext cx="3607647" cy="25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почётных званий 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остромс</a:t>
            </a:r>
            <a:r>
              <a:rPr sz="16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6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667" spc="-5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667" spc="-13" dirty="0">
                <a:solidFill>
                  <a:prstClr val="black"/>
                </a:solidFill>
                <a:latin typeface="Calibri"/>
                <a:cs typeface="Calibri"/>
              </a:rPr>
              <a:t>ласт</a:t>
            </a:r>
            <a:r>
              <a:rPr sz="1667" spc="-2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6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6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34</a:t>
            </a:fld>
            <a:endParaRPr spc="-13" dirty="0"/>
          </a:p>
        </p:txBody>
      </p:sp>
      <p:sp>
        <p:nvSpPr>
          <p:cNvPr id="18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540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8140" y="233734"/>
            <a:ext cx="873252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7" algn="ctr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аде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867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или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чё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у з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анию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«За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ж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ый</a:t>
            </a:r>
            <a:r>
              <a:rPr sz="1867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ник…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»</a:t>
            </a:r>
            <a:endParaRPr sz="18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551" y="1198880"/>
            <a:ext cx="5738368" cy="391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543" y="1316737"/>
            <a:ext cx="5377180" cy="3570393"/>
          </a:xfrm>
          <a:custGeom>
            <a:avLst/>
            <a:gdLst/>
            <a:ahLst/>
            <a:cxnLst/>
            <a:rect l="l" t="t" r="r" b="b"/>
            <a:pathLst>
              <a:path w="4032885" h="2677795">
                <a:moveTo>
                  <a:pt x="0" y="2677668"/>
                </a:moveTo>
                <a:lnTo>
                  <a:pt x="4032504" y="2677668"/>
                </a:lnTo>
                <a:lnTo>
                  <a:pt x="4032504" y="0"/>
                </a:lnTo>
                <a:lnTo>
                  <a:pt x="0" y="0"/>
                </a:lnTo>
                <a:lnTo>
                  <a:pt x="0" y="2677668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800" y="1404281"/>
            <a:ext cx="5167205" cy="17239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8323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 к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; </a:t>
            </a:r>
            <a:r>
              <a:rPr sz="1867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дный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нак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поче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ванию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 </a:t>
            </a:r>
            <a:r>
              <a:rPr sz="1867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ором  </a:t>
            </a:r>
            <a:r>
              <a:rPr sz="1867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</a:t>
            </a:r>
            <a:r>
              <a:rPr sz="1867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мы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или 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учени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щи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801" y="3111704"/>
            <a:ext cx="339598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889713" algn="l"/>
                <a:tab pos="2841342" algn="l"/>
              </a:tabLst>
            </a:pP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	лично	ли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tabLst>
                <a:tab pos="1059154" algn="l"/>
                <a:tab pos="2560255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ды	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	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4922" y="3111703"/>
            <a:ext cx="1631527" cy="861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60015" algn="just" defTabSz="1219170"/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или   </a:t>
            </a:r>
            <a:r>
              <a:rPr sz="1867" spc="-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поче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801" y="3680968"/>
            <a:ext cx="346879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вания 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и,  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800" y="3965448"/>
            <a:ext cx="1185333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танов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тупления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1244" y="3965448"/>
            <a:ext cx="386588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693" defTabSz="1219170"/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не  </a:t>
            </a:r>
            <a:r>
              <a:rPr sz="1867" b="1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дн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  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х  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еся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це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  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дня в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илу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 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ора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800" y="4534915"/>
            <a:ext cx="226229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/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омс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39760" y="1141985"/>
            <a:ext cx="1832864" cy="1645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98255" y="1314703"/>
            <a:ext cx="1452880" cy="1272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04379" y="2760473"/>
            <a:ext cx="4040293" cy="2625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-847" algn="ctr" defTabSz="1219170"/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ение</a:t>
            </a:r>
            <a:r>
              <a:rPr sz="2133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наград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ов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к Поч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тно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м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133" spc="6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званию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«Заслу</a:t>
            </a:r>
            <a:r>
              <a:rPr sz="2133" spc="-53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ен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ый раб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тник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 …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остромс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ой</a:t>
            </a:r>
            <a:r>
              <a:rPr sz="2133" spc="7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ласти» пр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133" spc="-8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ди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ся</a:t>
            </a:r>
            <a:r>
              <a:rPr sz="2133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133" spc="-53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твен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ой обстанов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на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ц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ер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монии в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у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ч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ения</a:t>
            </a:r>
            <a:r>
              <a:rPr sz="2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награ</a:t>
            </a:r>
            <a:r>
              <a:rPr sz="2133" spc="67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ак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</a:t>
            </a:r>
            <a:r>
              <a:rPr sz="2133" spc="-7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33" dirty="0">
                <a:solidFill>
                  <a:srgbClr val="17375E"/>
                </a:solidFill>
                <a:latin typeface="Calibri"/>
                <a:cs typeface="Calibri"/>
              </a:rPr>
              <a:t>р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ж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твенных</a:t>
            </a:r>
            <a:r>
              <a:rPr sz="21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браниях</a:t>
            </a:r>
            <a:r>
              <a:rPr sz="2133" spc="1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в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дни пр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ф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е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с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</a:t>
            </a:r>
            <a:r>
              <a:rPr sz="2133" spc="-20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аль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ых</a:t>
            </a:r>
            <a:r>
              <a:rPr sz="2133" spc="33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пра</a:t>
            </a:r>
            <a:r>
              <a:rPr sz="2133" spc="-40" dirty="0">
                <a:solidFill>
                  <a:srgbClr val="17375E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д</a:t>
            </a:r>
            <a:r>
              <a:rPr sz="2133" spc="-27" dirty="0">
                <a:solidFill>
                  <a:srgbClr val="17375E"/>
                </a:solidFill>
                <a:latin typeface="Calibri"/>
                <a:cs typeface="Calibri"/>
              </a:rPr>
              <a:t>н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и</a:t>
            </a:r>
            <a:r>
              <a:rPr sz="2133" spc="-47" dirty="0">
                <a:solidFill>
                  <a:srgbClr val="17375E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srgbClr val="17375E"/>
                </a:solidFill>
                <a:latin typeface="Calibri"/>
                <a:cs typeface="Calibri"/>
              </a:rPr>
              <a:t>ов.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1263" y="5602223"/>
            <a:ext cx="10954511" cy="516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7128" y="5637241"/>
            <a:ext cx="10811933" cy="374227"/>
          </a:xfrm>
          <a:custGeom>
            <a:avLst/>
            <a:gdLst/>
            <a:ahLst/>
            <a:cxnLst/>
            <a:rect l="l" t="t" r="r" b="b"/>
            <a:pathLst>
              <a:path w="8108950" h="280670">
                <a:moveTo>
                  <a:pt x="7968513" y="0"/>
                </a:moveTo>
                <a:lnTo>
                  <a:pt x="0" y="0"/>
                </a:lnTo>
                <a:lnTo>
                  <a:pt x="0" y="280657"/>
                </a:lnTo>
                <a:lnTo>
                  <a:pt x="7968513" y="280657"/>
                </a:lnTo>
                <a:lnTo>
                  <a:pt x="8108848" y="140334"/>
                </a:lnTo>
                <a:lnTo>
                  <a:pt x="79685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35</a:t>
            </a:fld>
            <a:endParaRPr spc="-13" dirty="0"/>
          </a:p>
        </p:txBody>
      </p:sp>
      <p:sp>
        <p:nvSpPr>
          <p:cNvPr id="18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3167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93675" y="4389086"/>
            <a:ext cx="113385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0863" algn="r"/>
            <a:r>
              <a:rPr sz="1600" spc="-13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713" y="91493"/>
            <a:ext cx="10574020" cy="287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ажд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нию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чё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ной гра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spc="-6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админис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ации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2832" y="375974"/>
            <a:ext cx="9923779" cy="5746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827061" marR="6773" indent="-1810975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по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щрению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да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ым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пись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админис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ации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и, Б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да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ью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867" b="1" spc="-67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5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б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ла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и»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8831" y="4157472"/>
            <a:ext cx="10798047" cy="422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103444" y="4192355"/>
            <a:ext cx="10656145" cy="281093"/>
          </a:xfrm>
          <a:custGeom>
            <a:avLst/>
            <a:gdLst/>
            <a:ahLst/>
            <a:cxnLst/>
            <a:rect l="l" t="t" r="r" b="b"/>
            <a:pathLst>
              <a:path w="7992109" h="210820">
                <a:moveTo>
                  <a:pt x="7886903" y="0"/>
                </a:moveTo>
                <a:lnTo>
                  <a:pt x="0" y="0"/>
                </a:lnTo>
                <a:lnTo>
                  <a:pt x="0" y="210438"/>
                </a:lnTo>
                <a:lnTo>
                  <a:pt x="7886903" y="210438"/>
                </a:lnTo>
                <a:lnTo>
                  <a:pt x="7992059" y="105282"/>
                </a:lnTo>
                <a:lnTo>
                  <a:pt x="78869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74751" y="4271263"/>
            <a:ext cx="11761216" cy="2586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93675" y="4389086"/>
            <a:ext cx="11338560" cy="2257213"/>
          </a:xfrm>
          <a:custGeom>
            <a:avLst/>
            <a:gdLst/>
            <a:ahLst/>
            <a:cxnLst/>
            <a:rect l="l" t="t" r="r" b="b"/>
            <a:pathLst>
              <a:path w="8503920" h="1692910">
                <a:moveTo>
                  <a:pt x="0" y="1692783"/>
                </a:moveTo>
                <a:lnTo>
                  <a:pt x="8503412" y="1692783"/>
                </a:lnTo>
                <a:lnTo>
                  <a:pt x="8503412" y="0"/>
                </a:lnTo>
                <a:lnTo>
                  <a:pt x="0" y="0"/>
                </a:lnTo>
                <a:lnTo>
                  <a:pt x="0" y="169278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52400" y="916431"/>
            <a:ext cx="6207760" cy="3523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39353" y="1002115"/>
            <a:ext cx="5903807" cy="3246967"/>
          </a:xfrm>
          <a:custGeom>
            <a:avLst/>
            <a:gdLst/>
            <a:ahLst/>
            <a:cxnLst/>
            <a:rect l="l" t="t" r="r" b="b"/>
            <a:pathLst>
              <a:path w="4427855" h="2435225">
                <a:moveTo>
                  <a:pt x="4176458" y="0"/>
                </a:moveTo>
                <a:lnTo>
                  <a:pt x="0" y="0"/>
                </a:lnTo>
                <a:lnTo>
                  <a:pt x="0" y="2435225"/>
                </a:lnTo>
                <a:lnTo>
                  <a:pt x="4176458" y="2435225"/>
                </a:lnTo>
                <a:lnTo>
                  <a:pt x="4176458" y="1014729"/>
                </a:lnTo>
                <a:lnTo>
                  <a:pt x="4379575" y="405891"/>
                </a:lnTo>
                <a:lnTo>
                  <a:pt x="4176458" y="405891"/>
                </a:lnTo>
                <a:lnTo>
                  <a:pt x="4176458" y="0"/>
                </a:lnTo>
                <a:close/>
              </a:path>
              <a:path w="4427855" h="2435225">
                <a:moveTo>
                  <a:pt x="4427791" y="261365"/>
                </a:moveTo>
                <a:lnTo>
                  <a:pt x="4176458" y="405891"/>
                </a:lnTo>
                <a:lnTo>
                  <a:pt x="4379575" y="405891"/>
                </a:lnTo>
                <a:lnTo>
                  <a:pt x="4427791" y="26136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44356" y="4022853"/>
            <a:ext cx="11182773" cy="2589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ой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4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ласти</a:t>
            </a:r>
            <a:endParaRPr>
              <a:latin typeface="Calibri"/>
              <a:cs typeface="Calibri"/>
            </a:endParaRPr>
          </a:p>
          <a:p>
            <a:pPr marL="71118">
              <a:spcBef>
                <a:spcPts val="1407"/>
              </a:spcBef>
            </a:pPr>
            <a:r>
              <a:rPr sz="1733" spc="-13" dirty="0">
                <a:latin typeface="Calibri"/>
                <a:cs typeface="Calibri"/>
              </a:rPr>
              <a:t>К</a:t>
            </a:r>
            <a:r>
              <a:rPr sz="1733" spc="-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н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ж</a:t>
            </a:r>
            <a:r>
              <a:rPr sz="1733" b="1" spc="-27" dirty="0">
                <a:latin typeface="Calibri"/>
                <a:cs typeface="Calibri"/>
              </a:rPr>
              <a:t>де</a:t>
            </a:r>
            <a:r>
              <a:rPr sz="1733" b="1" spc="-13" dirty="0">
                <a:latin typeface="Calibri"/>
                <a:cs typeface="Calibri"/>
              </a:rPr>
              <a:t>нию</a:t>
            </a:r>
            <a:r>
              <a:rPr sz="1733" b="1" spc="40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П</a:t>
            </a:r>
            <a:r>
              <a:rPr sz="1733" b="1" spc="-20" dirty="0">
                <a:latin typeface="Calibri"/>
                <a:cs typeface="Calibri"/>
              </a:rPr>
              <a:t>о</a:t>
            </a:r>
            <a:r>
              <a:rPr sz="1733" b="1" spc="-13" dirty="0">
                <a:latin typeface="Calibri"/>
                <a:cs typeface="Calibri"/>
              </a:rPr>
              <a:t>че</a:t>
            </a:r>
            <a:r>
              <a:rPr sz="1733" b="1" spc="-20" dirty="0">
                <a:latin typeface="Calibri"/>
                <a:cs typeface="Calibri"/>
              </a:rPr>
              <a:t>т</a:t>
            </a:r>
            <a:r>
              <a:rPr sz="1733" b="1" spc="-13" dirty="0">
                <a:latin typeface="Calibri"/>
                <a:cs typeface="Calibri"/>
              </a:rPr>
              <a:t>ной</a:t>
            </a:r>
            <a:r>
              <a:rPr sz="1733" b="1" spc="4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spc="-20" dirty="0">
                <a:latin typeface="Calibri"/>
                <a:cs typeface="Calibri"/>
              </a:rPr>
              <a:t>о</a:t>
            </a:r>
            <a:r>
              <a:rPr sz="1733" b="1" spc="-27" dirty="0">
                <a:latin typeface="Calibri"/>
                <a:cs typeface="Calibri"/>
              </a:rPr>
              <a:t>т</a:t>
            </a:r>
            <a:r>
              <a:rPr sz="1733" b="1" spc="-13" dirty="0">
                <a:latin typeface="Calibri"/>
                <a:cs typeface="Calibri"/>
              </a:rPr>
              <a:t>ой</a:t>
            </a:r>
            <a:r>
              <a:rPr sz="1733" b="1" spc="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мо</a:t>
            </a:r>
            <a:r>
              <a:rPr sz="1733" spc="-20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ут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быть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20" dirty="0">
                <a:latin typeface="Calibri"/>
                <a:cs typeface="Calibri"/>
              </a:rPr>
              <a:t>п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ста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лены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л</a:t>
            </a:r>
            <a:r>
              <a:rPr sz="1733" spc="-27" dirty="0">
                <a:latin typeface="Calibri"/>
                <a:cs typeface="Calibri"/>
              </a:rPr>
              <a:t>иц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:</a:t>
            </a:r>
            <a:endParaRPr sz="1733">
              <a:latin typeface="Calibri"/>
              <a:cs typeface="Calibri"/>
            </a:endParaRPr>
          </a:p>
          <a:p>
            <a:pPr marL="452955" marR="8466" indent="-382684" algn="just"/>
            <a:r>
              <a:rPr sz="1733" spc="-7" dirty="0">
                <a:latin typeface="Calibri"/>
                <a:cs typeface="Calibri"/>
              </a:rPr>
              <a:t>-     </a:t>
            </a:r>
            <a:r>
              <a:rPr sz="1733" spc="127" dirty="0">
                <a:latin typeface="Calibri"/>
                <a:cs typeface="Calibri"/>
              </a:rPr>
              <a:t> </a:t>
            </a:r>
            <a:r>
              <a:rPr sz="1733" spc="-20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мею</a:t>
            </a:r>
            <a:r>
              <a:rPr sz="1733" dirty="0">
                <a:latin typeface="Calibri"/>
                <a:cs typeface="Calibri"/>
              </a:rPr>
              <a:t>щ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поо</a:t>
            </a:r>
            <a:r>
              <a:rPr sz="1733" dirty="0">
                <a:latin typeface="Calibri"/>
                <a:cs typeface="Calibri"/>
              </a:rPr>
              <a:t>щ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7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я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адм</a:t>
            </a:r>
            <a:r>
              <a:rPr sz="1733" spc="-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нист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ц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52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52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гу</a:t>
            </a:r>
            <a:r>
              <a:rPr sz="1733" spc="-7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ора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dirty="0">
                <a:latin typeface="Calibri"/>
                <a:cs typeface="Calibri"/>
              </a:rPr>
              <a:t>с</a:t>
            </a:r>
            <a:r>
              <a:rPr sz="1733" spc="-7" dirty="0">
                <a:latin typeface="Calibri"/>
                <a:cs typeface="Calibri"/>
              </a:rPr>
              <a:t>тр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ти,</a:t>
            </a:r>
            <a:r>
              <a:rPr sz="1733" dirty="0">
                <a:latin typeface="Calibri"/>
                <a:cs typeface="Calibri"/>
              </a:rPr>
              <a:t>  </a:t>
            </a:r>
            <a:r>
              <a:rPr sz="1733" spc="-152" dirty="0">
                <a:latin typeface="Calibri"/>
                <a:cs typeface="Calibri"/>
              </a:rPr>
              <a:t> </a:t>
            </a:r>
            <a:r>
              <a:rPr sz="17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рганов ме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тно</a:t>
            </a:r>
            <a:r>
              <a:rPr sz="1733" spc="-33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7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dirty="0">
                <a:latin typeface="Calibri"/>
                <a:cs typeface="Calibri"/>
              </a:rPr>
              <a:t>м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упр</a:t>
            </a:r>
            <a:r>
              <a:rPr sz="1733" dirty="0">
                <a:latin typeface="Calibri"/>
                <a:cs typeface="Calibri"/>
              </a:rPr>
              <a:t>а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dirty="0">
                <a:latin typeface="Calibri"/>
                <a:cs typeface="Calibri"/>
              </a:rPr>
              <a:t>л</a:t>
            </a:r>
            <a:r>
              <a:rPr sz="1733" spc="-13" dirty="0">
                <a:latin typeface="Calibri"/>
                <a:cs typeface="Calibri"/>
              </a:rPr>
              <a:t>ен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я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spc="80" dirty="0">
                <a:latin typeface="Calibri"/>
                <a:cs typeface="Calibri"/>
              </a:rPr>
              <a:t> 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7" dirty="0">
                <a:latin typeface="Calibri"/>
                <a:cs typeface="Calibri"/>
              </a:rPr>
              <a:t>тр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левых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га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ов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сп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лни</a:t>
            </a:r>
            <a:r>
              <a:rPr sz="1733" spc="-27" dirty="0">
                <a:latin typeface="Calibri"/>
                <a:cs typeface="Calibri"/>
              </a:rPr>
              <a:t>т</a:t>
            </a:r>
            <a:r>
              <a:rPr sz="1733" spc="-47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л</a:t>
            </a:r>
            <a:r>
              <a:rPr sz="1733" spc="-13" dirty="0">
                <a:latin typeface="Calibri"/>
                <a:cs typeface="Calibri"/>
              </a:rPr>
              <a:t>ьн</a:t>
            </a:r>
            <a:r>
              <a:rPr sz="17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й</a:t>
            </a:r>
            <a:r>
              <a:rPr sz="1733" spc="67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r>
              <a:rPr sz="1733" spc="87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3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spc="8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ст</a:t>
            </a:r>
            <a:r>
              <a:rPr sz="1733" spc="-20" dirty="0">
                <a:latin typeface="Calibri"/>
                <a:cs typeface="Calibri"/>
              </a:rPr>
              <a:t>и</a:t>
            </a:r>
            <a:r>
              <a:rPr sz="1733" spc="-7" dirty="0">
                <a:latin typeface="Calibri"/>
                <a:cs typeface="Calibri"/>
              </a:rPr>
              <a:t>,</a:t>
            </a:r>
            <a:r>
              <a:rPr sz="1733" spc="6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гос</a:t>
            </a:r>
            <a:r>
              <a:rPr sz="1733" spc="-80" dirty="0">
                <a:latin typeface="Calibri"/>
                <a:cs typeface="Calibri"/>
              </a:rPr>
              <a:t>у</a:t>
            </a:r>
            <a:r>
              <a:rPr sz="1733" spc="-13" dirty="0">
                <a:latin typeface="Calibri"/>
                <a:cs typeface="Calibri"/>
              </a:rPr>
              <a:t>дар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тв</a:t>
            </a:r>
            <a:r>
              <a:rPr sz="1733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нные</a:t>
            </a:r>
            <a:r>
              <a:rPr sz="1733" spc="-7" dirty="0">
                <a:latin typeface="Calibri"/>
                <a:cs typeface="Calibri"/>
              </a:rPr>
              <a:t> на</a:t>
            </a:r>
            <a:r>
              <a:rPr sz="1733" spc="-13" dirty="0">
                <a:latin typeface="Calibri"/>
                <a:cs typeface="Calibri"/>
              </a:rPr>
              <a:t>гр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ды,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гр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ды</a:t>
            </a:r>
            <a:r>
              <a:rPr sz="1733" spc="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spc="1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поощр</a:t>
            </a:r>
            <a:r>
              <a:rPr sz="1733" spc="-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ния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фе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альных</a:t>
            </a:r>
            <a:r>
              <a:rPr sz="1733" spc="5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орга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ов</a:t>
            </a:r>
            <a:r>
              <a:rPr sz="1733" spc="27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ти,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м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нис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омст</a:t>
            </a:r>
            <a:r>
              <a:rPr sz="1733" spc="-7" dirty="0">
                <a:latin typeface="Calibri"/>
                <a:cs typeface="Calibri"/>
              </a:rPr>
              <a:t>в.</a:t>
            </a:r>
            <a:endParaRPr sz="1733">
              <a:latin typeface="Calibri"/>
              <a:cs typeface="Calibri"/>
            </a:endParaRPr>
          </a:p>
          <a:p>
            <a:pPr marL="71118"/>
            <a:r>
              <a:rPr sz="1733" b="1" spc="-13" dirty="0">
                <a:latin typeface="Calibri"/>
                <a:cs typeface="Calibri"/>
              </a:rPr>
              <a:t>Поч</a:t>
            </a:r>
            <a:r>
              <a:rPr sz="1733" b="1" spc="-7" dirty="0">
                <a:latin typeface="Calibri"/>
                <a:cs typeface="Calibri"/>
              </a:rPr>
              <a:t>ет</a:t>
            </a:r>
            <a:r>
              <a:rPr sz="1733" b="1" dirty="0">
                <a:latin typeface="Calibri"/>
                <a:cs typeface="Calibri"/>
              </a:rPr>
              <a:t>н</a:t>
            </a:r>
            <a:r>
              <a:rPr sz="1733" b="1" spc="-13" dirty="0">
                <a:latin typeface="Calibri"/>
                <a:cs typeface="Calibri"/>
              </a:rPr>
              <a:t>ой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33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0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spc="-7" dirty="0">
                <a:latin typeface="Calibri"/>
                <a:cs typeface="Calibri"/>
              </a:rPr>
              <a:t>о</a:t>
            </a:r>
            <a:r>
              <a:rPr sz="1733" b="1" spc="-27" dirty="0">
                <a:latin typeface="Calibri"/>
                <a:cs typeface="Calibri"/>
              </a:rPr>
              <a:t>т</a:t>
            </a:r>
            <a:r>
              <a:rPr sz="1733" b="1" spc="-7" dirty="0">
                <a:latin typeface="Calibri"/>
                <a:cs typeface="Calibri"/>
              </a:rPr>
              <a:t>о</a:t>
            </a:r>
            <a:r>
              <a:rPr sz="1733" b="1" spc="-13" dirty="0">
                <a:latin typeface="Calibri"/>
                <a:cs typeface="Calibri"/>
              </a:rPr>
              <a:t>й</a:t>
            </a:r>
            <a:r>
              <a:rPr sz="1733" spc="-7" dirty="0">
                <a:latin typeface="Calibri"/>
                <a:cs typeface="Calibri"/>
              </a:rPr>
              <a:t>,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могут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овь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пр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dirty="0">
                <a:latin typeface="Calibri"/>
                <a:cs typeface="Calibri"/>
              </a:rPr>
              <a:t>та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лять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я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6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к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аг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7" dirty="0">
                <a:latin typeface="Calibri"/>
                <a:cs typeface="Calibri"/>
              </a:rPr>
              <a:t>аж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ю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за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но</a:t>
            </a:r>
            <a:r>
              <a:rPr sz="1733" spc="-7" dirty="0">
                <a:latin typeface="Calibri"/>
                <a:cs typeface="Calibri"/>
              </a:rPr>
              <a:t>в</a:t>
            </a:r>
            <a:r>
              <a:rPr sz="1733" dirty="0">
                <a:latin typeface="Calibri"/>
                <a:cs typeface="Calibri"/>
              </a:rPr>
              <a:t>ы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з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слуг</a:t>
            </a:r>
            <a:r>
              <a:rPr sz="1733" spc="-7" dirty="0">
                <a:latin typeface="Calibri"/>
                <a:cs typeface="Calibri"/>
              </a:rPr>
              <a:t>и,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но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147" dirty="0">
                <a:latin typeface="Calibri"/>
                <a:cs typeface="Calibri"/>
              </a:rPr>
              <a:t> </a:t>
            </a:r>
            <a:r>
              <a:rPr sz="1733" b="1" dirty="0">
                <a:latin typeface="Calibri"/>
                <a:cs typeface="Calibri"/>
              </a:rPr>
              <a:t>н</a:t>
            </a:r>
            <a:r>
              <a:rPr sz="1733" b="1" spc="-13" dirty="0">
                <a:latin typeface="Calibri"/>
                <a:cs typeface="Calibri"/>
              </a:rPr>
              <a:t>е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52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р</a:t>
            </a:r>
            <a:r>
              <a:rPr sz="1733" b="1" spc="-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не</a:t>
            </a:r>
            <a:r>
              <a:rPr sz="1733" b="1" spc="-27" dirty="0">
                <a:latin typeface="Calibri"/>
                <a:cs typeface="Calibri"/>
              </a:rPr>
              <a:t>е</a:t>
            </a:r>
            <a:r>
              <a:rPr sz="1733" b="1" spc="-7" dirty="0">
                <a:latin typeface="Calibri"/>
                <a:cs typeface="Calibri"/>
              </a:rPr>
              <a:t>,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40" dirty="0">
                <a:latin typeface="Calibri"/>
                <a:cs typeface="Calibri"/>
              </a:rPr>
              <a:t> </a:t>
            </a:r>
            <a:r>
              <a:rPr sz="1733" b="1" dirty="0">
                <a:latin typeface="Calibri"/>
                <a:cs typeface="Calibri"/>
              </a:rPr>
              <a:t>ч</a:t>
            </a:r>
            <a:r>
              <a:rPr sz="1733" b="1" spc="-40" dirty="0">
                <a:latin typeface="Calibri"/>
                <a:cs typeface="Calibri"/>
              </a:rPr>
              <a:t>е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40" dirty="0">
                <a:latin typeface="Calibri"/>
                <a:cs typeface="Calibri"/>
              </a:rPr>
              <a:t> </a:t>
            </a:r>
            <a:r>
              <a:rPr sz="1733" b="1" dirty="0">
                <a:latin typeface="Calibri"/>
                <a:cs typeface="Calibri"/>
              </a:rPr>
              <a:t>ч</a:t>
            </a:r>
            <a:r>
              <a:rPr sz="1733" b="1" spc="-20" dirty="0">
                <a:latin typeface="Calibri"/>
                <a:cs typeface="Calibri"/>
              </a:rPr>
              <a:t>е</a:t>
            </a:r>
            <a:r>
              <a:rPr sz="1733" b="1" spc="-13" dirty="0">
                <a:latin typeface="Calibri"/>
                <a:cs typeface="Calibri"/>
              </a:rPr>
              <a:t>рез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52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5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40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л</a:t>
            </a:r>
            <a:r>
              <a:rPr sz="1733" b="1" spc="-7" dirty="0">
                <a:latin typeface="Calibri"/>
                <a:cs typeface="Calibri"/>
              </a:rPr>
              <a:t>ет</a:t>
            </a:r>
            <a:endParaRPr sz="1733">
              <a:latin typeface="Calibri"/>
              <a:cs typeface="Calibri"/>
            </a:endParaRPr>
          </a:p>
          <a:p>
            <a:pPr marL="71118"/>
            <a:r>
              <a:rPr sz="1733" spc="-20" dirty="0">
                <a:latin typeface="Calibri"/>
                <a:cs typeface="Calibri"/>
              </a:rPr>
              <a:t>п</a:t>
            </a:r>
            <a:r>
              <a:rPr sz="1733" spc="-13" dirty="0">
                <a:latin typeface="Calibri"/>
                <a:cs typeface="Calibri"/>
              </a:rPr>
              <a:t>осле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20" dirty="0">
                <a:latin typeface="Calibri"/>
                <a:cs typeface="Calibri"/>
              </a:rPr>
              <a:t>п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2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ы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у</a:t>
            </a:r>
            <a:r>
              <a:rPr sz="1733" spc="-33" dirty="0">
                <a:latin typeface="Calibri"/>
                <a:cs typeface="Calibri"/>
              </a:rPr>
              <a:t>щ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-33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4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награ</a:t>
            </a:r>
            <a:r>
              <a:rPr sz="1733" spc="-20" dirty="0">
                <a:latin typeface="Calibri"/>
                <a:cs typeface="Calibri"/>
              </a:rPr>
              <a:t>ж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ени</a:t>
            </a:r>
            <a:r>
              <a:rPr sz="1733" spc="-27" dirty="0">
                <a:latin typeface="Calibri"/>
                <a:cs typeface="Calibri"/>
              </a:rPr>
              <a:t>я</a:t>
            </a:r>
            <a:r>
              <a:rPr sz="1733" dirty="0">
                <a:latin typeface="Calibri"/>
                <a:cs typeface="Calibri"/>
              </a:rPr>
              <a:t>.</a:t>
            </a:r>
            <a:endParaRPr sz="1733">
              <a:latin typeface="Calibri"/>
              <a:cs typeface="Calibri"/>
            </a:endParaRPr>
          </a:p>
          <a:p>
            <a:pPr marL="71118" marR="7620"/>
            <a:r>
              <a:rPr sz="1733" spc="-27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ок</a:t>
            </a:r>
            <a:r>
              <a:rPr sz="1733" spc="-33" dirty="0">
                <a:latin typeface="Calibri"/>
                <a:cs typeface="Calibri"/>
              </a:rPr>
              <a:t>у</a:t>
            </a:r>
            <a:r>
              <a:rPr sz="1733" spc="-13" dirty="0">
                <a:latin typeface="Calibri"/>
                <a:cs typeface="Calibri"/>
              </a:rPr>
              <a:t>менты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10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на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100" dirty="0">
                <a:latin typeface="Calibri"/>
                <a:cs typeface="Calibri"/>
              </a:rPr>
              <a:t> 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дида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ов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8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к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аг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7" dirty="0">
                <a:latin typeface="Calibri"/>
                <a:cs typeface="Calibri"/>
              </a:rPr>
              <a:t>аж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ю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10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Почетной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11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гр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м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й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7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87" dirty="0">
                <a:latin typeface="Calibri"/>
                <a:cs typeface="Calibri"/>
              </a:rPr>
              <a:t> </a:t>
            </a:r>
            <a:r>
              <a:rPr sz="1733" spc="-7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27" dirty="0">
                <a:latin typeface="Calibri"/>
                <a:cs typeface="Calibri"/>
              </a:rPr>
              <a:t>г</a:t>
            </a:r>
            <a:r>
              <a:rPr sz="1733" spc="-47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дар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твен</a:t>
            </a:r>
            <a:r>
              <a:rPr sz="1733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ым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spc="-7" dirty="0">
                <a:latin typeface="Calibri"/>
                <a:cs typeface="Calibri"/>
              </a:rPr>
              <a:t>ь</a:t>
            </a:r>
            <a:r>
              <a:rPr sz="1733" spc="-13" dirty="0">
                <a:latin typeface="Calibri"/>
                <a:cs typeface="Calibri"/>
              </a:rPr>
              <a:t>мом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9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ап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вля</a:t>
            </a:r>
            <a:r>
              <a:rPr sz="1733" spc="-33" dirty="0">
                <a:latin typeface="Calibri"/>
                <a:cs typeface="Calibri"/>
              </a:rPr>
              <a:t>ю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ся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8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не м</a:t>
            </a:r>
            <a:r>
              <a:rPr sz="1733" b="1" spc="-20" dirty="0">
                <a:latin typeface="Calibri"/>
                <a:cs typeface="Calibri"/>
              </a:rPr>
              <a:t>е</a:t>
            </a:r>
            <a:r>
              <a:rPr sz="1733" b="1" spc="-13" dirty="0">
                <a:latin typeface="Calibri"/>
                <a:cs typeface="Calibri"/>
              </a:rPr>
              <a:t>не</a:t>
            </a:r>
            <a:r>
              <a:rPr sz="1733" b="1" spc="-27" dirty="0">
                <a:latin typeface="Calibri"/>
                <a:cs typeface="Calibri"/>
              </a:rPr>
              <a:t>е</a:t>
            </a:r>
            <a:r>
              <a:rPr sz="1733" b="1" spc="-7" dirty="0">
                <a:latin typeface="Calibri"/>
                <a:cs typeface="Calibri"/>
              </a:rPr>
              <a:t>,</a:t>
            </a:r>
            <a:r>
              <a:rPr sz="1733" b="1" spc="2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ч</a:t>
            </a:r>
            <a:r>
              <a:rPr sz="1733" b="1" spc="-33" dirty="0">
                <a:latin typeface="Calibri"/>
                <a:cs typeface="Calibri"/>
              </a:rPr>
              <a:t>е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spc="20" dirty="0">
                <a:latin typeface="Calibri"/>
                <a:cs typeface="Calibri"/>
              </a:rPr>
              <a:t> </a:t>
            </a:r>
            <a:r>
              <a:rPr sz="1733" b="1" spc="-20" dirty="0">
                <a:latin typeface="Calibri"/>
                <a:cs typeface="Calibri"/>
              </a:rPr>
              <a:t>з</a:t>
            </a:r>
            <a:r>
              <a:rPr sz="1733" b="1" spc="-13" dirty="0">
                <a:latin typeface="Calibri"/>
                <a:cs typeface="Calibri"/>
              </a:rPr>
              <a:t>а</a:t>
            </a:r>
            <a:r>
              <a:rPr sz="1733" b="1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30</a:t>
            </a:r>
            <a:r>
              <a:rPr sz="1733" b="1" spc="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дней</a:t>
            </a:r>
            <a:r>
              <a:rPr sz="1733" b="1" spc="40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п</a:t>
            </a:r>
            <a:r>
              <a:rPr sz="1733" spc="-20" dirty="0">
                <a:latin typeface="Calibri"/>
                <a:cs typeface="Calibri"/>
              </a:rPr>
              <a:t>л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27" dirty="0">
                <a:latin typeface="Calibri"/>
                <a:cs typeface="Calibri"/>
              </a:rPr>
              <a:t>ир</a:t>
            </a:r>
            <a:r>
              <a:rPr sz="1733" spc="-33" dirty="0">
                <a:latin typeface="Calibri"/>
                <a:cs typeface="Calibri"/>
              </a:rPr>
              <a:t>у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мо</a:t>
            </a:r>
            <a:r>
              <a:rPr sz="1733" spc="-33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5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-2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учен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я</a:t>
            </a:r>
            <a:r>
              <a:rPr sz="1733" spc="-7" dirty="0">
                <a:latin typeface="Calibri"/>
                <a:cs typeface="Calibri"/>
              </a:rPr>
              <a:t>.</a:t>
            </a:r>
            <a:endParaRPr sz="1733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156" y="1004181"/>
            <a:ext cx="29921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799122" algn="l"/>
              </a:tabLst>
            </a:pPr>
            <a:r>
              <a:rPr dirty="0">
                <a:latin typeface="Calibri"/>
                <a:cs typeface="Calibri"/>
              </a:rPr>
              <a:t>Ин</a:t>
            </a:r>
            <a:r>
              <a:rPr spc="-27" dirty="0">
                <a:latin typeface="Calibri"/>
                <a:cs typeface="Calibri"/>
              </a:rPr>
              <a:t>и</a:t>
            </a:r>
            <a:r>
              <a:rPr spc="-7" dirty="0">
                <a:latin typeface="Calibri"/>
                <a:cs typeface="Calibri"/>
              </a:rPr>
              <a:t>ц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3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13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и	</a:t>
            </a:r>
            <a:r>
              <a:rPr spc="-53" dirty="0">
                <a:latin typeface="Calibri"/>
                <a:cs typeface="Calibri"/>
              </a:rPr>
              <a:t>х</a:t>
            </a:r>
            <a:r>
              <a:rPr spc="-47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27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тайства</a:t>
            </a:r>
            <a:endParaRPr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3114" y="1004181"/>
            <a:ext cx="178223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58035" algn="l"/>
              </a:tabLst>
            </a:pPr>
            <a:r>
              <a:rPr dirty="0">
                <a:latin typeface="Calibri"/>
                <a:cs typeface="Calibri"/>
              </a:rPr>
              <a:t>o	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7" dirty="0">
                <a:latin typeface="Calibri"/>
                <a:cs typeface="Calibri"/>
              </a:rPr>
              <a:t>г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spc="-20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ж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spc="-7"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и</a:t>
            </a:r>
            <a:endParaRPr>
              <a:latin typeface="Calibri"/>
              <a:cs typeface="Calibri"/>
            </a:endParaRPr>
          </a:p>
          <a:p>
            <a:pPr marL="407236"/>
            <a:r>
              <a:rPr spc="-2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у</a:t>
            </a:r>
            <a:r>
              <a:rPr spc="-47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ов</a:t>
            </a:r>
            <a:r>
              <a:rPr spc="-47"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и</a:t>
            </a:r>
            <a:r>
              <a:rPr spc="-20" dirty="0">
                <a:latin typeface="Calibri"/>
                <a:cs typeface="Calibri"/>
              </a:rPr>
              <a:t>т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л</a:t>
            </a:r>
            <a:r>
              <a:rPr dirty="0">
                <a:latin typeface="Calibri"/>
                <a:cs typeface="Calibri"/>
              </a:rPr>
              <a:t>и</a:t>
            </a:r>
            <a:endParaRPr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357" y="1278804"/>
            <a:ext cx="36127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683131" algn="l"/>
                <a:tab pos="2619520" algn="l"/>
              </a:tabLst>
            </a:pPr>
            <a:r>
              <a:rPr dirty="0">
                <a:latin typeface="Calibri"/>
                <a:cs typeface="Calibri"/>
              </a:rPr>
              <a:t>(п</a:t>
            </a: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ощр</a:t>
            </a:r>
            <a:r>
              <a:rPr spc="-13" dirty="0">
                <a:latin typeface="Calibri"/>
                <a:cs typeface="Calibri"/>
              </a:rPr>
              <a:t>ен</a:t>
            </a:r>
            <a:r>
              <a:rPr dirty="0">
                <a:latin typeface="Calibri"/>
                <a:cs typeface="Calibri"/>
              </a:rPr>
              <a:t>ии)	</a:t>
            </a:r>
            <a:r>
              <a:rPr spc="-27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ут	в</a:t>
            </a:r>
            <a:r>
              <a:rPr spc="-7" dirty="0">
                <a:latin typeface="Calibri"/>
                <a:cs typeface="Calibri"/>
              </a:rPr>
              <a:t>ы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туп</a:t>
            </a:r>
            <a:r>
              <a:rPr spc="-20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ть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4357" y="1553125"/>
            <a:ext cx="53577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dirty="0">
                <a:latin typeface="Calibri"/>
                <a:cs typeface="Calibri"/>
              </a:rPr>
              <a:t>уч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ж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ий, 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20" dirty="0">
                <a:latin typeface="Calibri"/>
                <a:cs typeface="Calibri"/>
              </a:rPr>
              <a:t>п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я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й, 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2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га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иза</a:t>
            </a:r>
            <a:r>
              <a:rPr spc="-27" dirty="0">
                <a:latin typeface="Calibri"/>
                <a:cs typeface="Calibri"/>
              </a:rPr>
              <a:t>ц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й </a:t>
            </a:r>
            <a:r>
              <a:rPr spc="-27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езав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си</a:t>
            </a:r>
            <a:r>
              <a:rPr spc="-27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о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356" y="1827444"/>
            <a:ext cx="536109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87668" algn="l"/>
                <a:tab pos="1291134" algn="l"/>
                <a:tab pos="3036071" algn="l"/>
                <a:tab pos="4637923" algn="l"/>
              </a:tabLst>
            </a:pP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т	</a:t>
            </a:r>
            <a:r>
              <a:rPr spc="-13" dirty="0">
                <a:latin typeface="Calibri"/>
                <a:cs typeface="Calibri"/>
              </a:rPr>
              <a:t>ф</a:t>
            </a:r>
            <a:r>
              <a:rPr dirty="0">
                <a:latin typeface="Calibri"/>
                <a:cs typeface="Calibri"/>
              </a:rPr>
              <a:t>орм	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обстве</a:t>
            </a:r>
            <a:r>
              <a:rPr spc="-13" dirty="0">
                <a:latin typeface="Calibri"/>
                <a:cs typeface="Calibri"/>
              </a:rPr>
              <a:t>нн</a:t>
            </a:r>
            <a:r>
              <a:rPr dirty="0">
                <a:latin typeface="Calibri"/>
                <a:cs typeface="Calibri"/>
              </a:rPr>
              <a:t>ости,	ф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альн</a:t>
            </a:r>
            <a:r>
              <a:rPr spc="-13" dirty="0">
                <a:latin typeface="Calibri"/>
                <a:cs typeface="Calibri"/>
              </a:rPr>
              <a:t>ы</a:t>
            </a:r>
            <a:r>
              <a:rPr dirty="0">
                <a:latin typeface="Calibri"/>
                <a:cs typeface="Calibri"/>
              </a:rPr>
              <a:t>е	ор</a:t>
            </a:r>
            <a:r>
              <a:rPr spc="-13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</a:t>
            </a:r>
            <a:endParaRPr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356" y="2101765"/>
            <a:ext cx="536109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841454" algn="l"/>
                <a:tab pos="2662700" algn="l"/>
                <a:tab pos="3202860" algn="l"/>
                <a:tab pos="3603323" algn="l"/>
              </a:tabLst>
            </a:pPr>
            <a:r>
              <a:rPr spc="-20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spc="-73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да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ств</a:t>
            </a:r>
            <a:r>
              <a:rPr spc="-13" dirty="0">
                <a:latin typeface="Calibri"/>
                <a:cs typeface="Calibri"/>
              </a:rPr>
              <a:t>енн</a:t>
            </a:r>
            <a:r>
              <a:rPr dirty="0">
                <a:latin typeface="Calibri"/>
                <a:cs typeface="Calibri"/>
              </a:rPr>
              <a:t>ой	</a:t>
            </a:r>
            <a:r>
              <a:rPr spc="-20" dirty="0">
                <a:latin typeface="Calibri"/>
                <a:cs typeface="Calibri"/>
              </a:rPr>
              <a:t>в</a:t>
            </a:r>
            <a:r>
              <a:rPr spc="-13" dirty="0">
                <a:latin typeface="Calibri"/>
                <a:cs typeface="Calibri"/>
              </a:rPr>
              <a:t>л</a:t>
            </a:r>
            <a:r>
              <a:rPr dirty="0">
                <a:latin typeface="Calibri"/>
                <a:cs typeface="Calibri"/>
              </a:rPr>
              <a:t>асти	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ли	</a:t>
            </a:r>
            <a:r>
              <a:rPr spc="-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х	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spc="-3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альн</a:t>
            </a:r>
            <a:r>
              <a:rPr spc="-13" dirty="0">
                <a:latin typeface="Calibri"/>
                <a:cs typeface="Calibri"/>
              </a:rPr>
              <a:t>ы</a:t>
            </a:r>
            <a:r>
              <a:rPr dirty="0">
                <a:latin typeface="Calibri"/>
                <a:cs typeface="Calibri"/>
              </a:rPr>
              <a:t>е</a:t>
            </a:r>
            <a:endParaRPr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357" y="2376423"/>
            <a:ext cx="536024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dirty="0">
                <a:latin typeface="Calibri"/>
                <a:cs typeface="Calibri"/>
              </a:rPr>
              <a:t>ор</a:t>
            </a:r>
            <a:r>
              <a:rPr spc="-13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ы, </a:t>
            </a:r>
            <a:r>
              <a:rPr spc="-13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с</a:t>
            </a:r>
            <a:r>
              <a:rPr spc="-13" dirty="0">
                <a:latin typeface="Calibri"/>
                <a:cs typeface="Calibri"/>
              </a:rPr>
              <a:t>п</a:t>
            </a:r>
            <a:r>
              <a:rPr spc="-47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л</a:t>
            </a:r>
            <a:r>
              <a:rPr spc="-27"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ж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33" dirty="0">
                <a:latin typeface="Calibri"/>
                <a:cs typeface="Calibri"/>
              </a:rPr>
              <a:t>н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ые </a:t>
            </a:r>
            <a:r>
              <a:rPr spc="-133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 </a:t>
            </a:r>
            <a:r>
              <a:rPr spc="-133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ит</a:t>
            </a:r>
            <a:r>
              <a:rPr dirty="0">
                <a:latin typeface="Calibri"/>
                <a:cs typeface="Calibri"/>
              </a:rPr>
              <a:t>ор</a:t>
            </a:r>
            <a:r>
              <a:rPr spc="-2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и </a:t>
            </a:r>
            <a:r>
              <a:rPr spc="-147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ой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4356" y="2650743"/>
            <a:ext cx="536109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tabLst>
                <a:tab pos="918610" algn="l"/>
                <a:tab pos="1020208" algn="l"/>
                <a:tab pos="2439186" algn="l"/>
                <a:tab pos="2821023" algn="l"/>
                <a:tab pos="3526279" algn="l"/>
                <a:tab pos="3694761" algn="l"/>
              </a:tabLst>
            </a:pPr>
            <a:r>
              <a:rPr dirty="0">
                <a:latin typeface="Calibri"/>
                <a:cs typeface="Calibri"/>
              </a:rPr>
              <a:t>о</a:t>
            </a:r>
            <a:r>
              <a:rPr spc="-4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и,		и</a:t>
            </a:r>
            <a:r>
              <a:rPr spc="-20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п</a:t>
            </a:r>
            <a:r>
              <a:rPr spc="-40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л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ль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ые	о</a:t>
            </a:r>
            <a:r>
              <a:rPr spc="-2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га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		</a:t>
            </a:r>
            <a:r>
              <a:rPr spc="-20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spc="-87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да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ств</a:t>
            </a:r>
            <a:r>
              <a:rPr spc="-13" dirty="0">
                <a:latin typeface="Calibri"/>
                <a:cs typeface="Calibri"/>
              </a:rPr>
              <a:t>енн</a:t>
            </a:r>
            <a:r>
              <a:rPr dirty="0">
                <a:latin typeface="Calibri"/>
                <a:cs typeface="Calibri"/>
              </a:rPr>
              <a:t>ой </a:t>
            </a:r>
            <a:r>
              <a:rPr spc="-20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ласти	</a:t>
            </a:r>
            <a:r>
              <a:rPr spc="-6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й	о</a:t>
            </a:r>
            <a:r>
              <a:rPr spc="-4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и,	пр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став</a:t>
            </a:r>
            <a:r>
              <a:rPr spc="-7" dirty="0">
                <a:latin typeface="Calibri"/>
                <a:cs typeface="Calibri"/>
              </a:rPr>
              <a:t>и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ль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ые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356" y="3199385"/>
            <a:ext cx="536109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/>
            <a:r>
              <a:rPr dirty="0">
                <a:latin typeface="Calibri"/>
                <a:cs typeface="Calibri"/>
              </a:rPr>
              <a:t>ор</a:t>
            </a:r>
            <a:r>
              <a:rPr spc="-13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</a:t>
            </a:r>
            <a:r>
              <a:rPr spc="167" dirty="0">
                <a:latin typeface="Calibri"/>
                <a:cs typeface="Calibri"/>
              </a:rPr>
              <a:t> </a:t>
            </a:r>
            <a:r>
              <a:rPr spc="-27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у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spc="-20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ц</a:t>
            </a:r>
            <a:r>
              <a:rPr spc="-2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п</a:t>
            </a:r>
            <a:r>
              <a:rPr spc="-20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ль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ых</a:t>
            </a:r>
            <a:r>
              <a:rPr spc="16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йонов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и</a:t>
            </a:r>
            <a:r>
              <a:rPr spc="147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ор</a:t>
            </a:r>
            <a:r>
              <a:rPr spc="-67"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ск</a:t>
            </a:r>
            <a:r>
              <a:rPr spc="-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х</a:t>
            </a:r>
            <a:r>
              <a:rPr spc="1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к</a:t>
            </a:r>
            <a:r>
              <a:rPr spc="-2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у</a:t>
            </a:r>
            <a:r>
              <a:rPr spc="-20" dirty="0">
                <a:latin typeface="Calibri"/>
                <a:cs typeface="Calibri"/>
              </a:rPr>
              <a:t>г</a:t>
            </a: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в 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ой  </a:t>
            </a:r>
            <a:r>
              <a:rPr spc="-1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53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и,  </a:t>
            </a:r>
            <a:r>
              <a:rPr spc="-18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об</a:t>
            </a:r>
            <a:r>
              <a:rPr spc="-20" dirty="0">
                <a:latin typeface="Calibri"/>
                <a:cs typeface="Calibri"/>
              </a:rPr>
              <a:t>щ</a:t>
            </a:r>
            <a:r>
              <a:rPr dirty="0">
                <a:latin typeface="Calibri"/>
                <a:cs typeface="Calibri"/>
              </a:rPr>
              <a:t>естве</a:t>
            </a:r>
            <a:r>
              <a:rPr spc="-13" dirty="0">
                <a:latin typeface="Calibri"/>
                <a:cs typeface="Calibri"/>
              </a:rPr>
              <a:t>нн</a:t>
            </a:r>
            <a:r>
              <a:rPr dirty="0">
                <a:latin typeface="Calibri"/>
                <a:cs typeface="Calibri"/>
              </a:rPr>
              <a:t>ые  </a:t>
            </a:r>
            <a:r>
              <a:rPr spc="-173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бъ</a:t>
            </a:r>
            <a:r>
              <a:rPr spc="-33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ди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ия, осу</a:t>
            </a:r>
            <a:r>
              <a:rPr spc="-13" dirty="0">
                <a:latin typeface="Calibri"/>
                <a:cs typeface="Calibri"/>
              </a:rPr>
              <a:t>щ</a:t>
            </a:r>
            <a:r>
              <a:rPr dirty="0">
                <a:latin typeface="Calibri"/>
                <a:cs typeface="Calibri"/>
              </a:rPr>
              <a:t>ест</a:t>
            </a:r>
            <a:r>
              <a:rPr spc="-33" dirty="0">
                <a:latin typeface="Calibri"/>
                <a:cs typeface="Calibri"/>
              </a:rPr>
              <a:t>в</a:t>
            </a:r>
            <a:r>
              <a:rPr spc="-13" dirty="0">
                <a:latin typeface="Calibri"/>
                <a:cs typeface="Calibri"/>
              </a:rPr>
              <a:t>ля</a:t>
            </a:r>
            <a:r>
              <a:rPr dirty="0">
                <a:latin typeface="Calibri"/>
                <a:cs typeface="Calibri"/>
              </a:rPr>
              <a:t>ю</a:t>
            </a:r>
            <a:r>
              <a:rPr spc="-13" dirty="0">
                <a:latin typeface="Calibri"/>
                <a:cs typeface="Calibri"/>
              </a:rPr>
              <a:t>щ</a:t>
            </a:r>
            <a:r>
              <a:rPr dirty="0">
                <a:latin typeface="Calibri"/>
                <a:cs typeface="Calibri"/>
              </a:rPr>
              <a:t>ие </a:t>
            </a:r>
            <a:r>
              <a:rPr spc="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св</a:t>
            </a:r>
            <a:r>
              <a:rPr spc="7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ю </a:t>
            </a:r>
            <a:r>
              <a:rPr spc="73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де</a:t>
            </a:r>
            <a:r>
              <a:rPr dirty="0">
                <a:latin typeface="Calibri"/>
                <a:cs typeface="Calibri"/>
              </a:rPr>
              <a:t>я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ль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3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ть </a:t>
            </a:r>
            <a:r>
              <a:rPr spc="107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 </a:t>
            </a:r>
            <a:r>
              <a:rPr spc="80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р</a:t>
            </a:r>
            <a:r>
              <a:rPr spc="-13" dirty="0">
                <a:latin typeface="Calibri"/>
                <a:cs typeface="Calibri"/>
              </a:rPr>
              <a:t>и</a:t>
            </a:r>
            <a:r>
              <a:rPr spc="-33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</a:t>
            </a:r>
            <a:r>
              <a:rPr spc="-27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и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78144" y="3218688"/>
            <a:ext cx="5953760" cy="1107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096001" y="3337560"/>
            <a:ext cx="5536353" cy="784013"/>
          </a:xfrm>
          <a:custGeom>
            <a:avLst/>
            <a:gdLst/>
            <a:ahLst/>
            <a:cxnLst/>
            <a:rect l="l" t="t" r="r" b="b"/>
            <a:pathLst>
              <a:path w="4152265" h="588010">
                <a:moveTo>
                  <a:pt x="1729866" y="424306"/>
                </a:moveTo>
                <a:lnTo>
                  <a:pt x="691896" y="424306"/>
                </a:lnTo>
                <a:lnTo>
                  <a:pt x="1319657" y="587502"/>
                </a:lnTo>
                <a:lnTo>
                  <a:pt x="1729866" y="424306"/>
                </a:lnTo>
                <a:close/>
              </a:path>
              <a:path w="4152265" h="588010">
                <a:moveTo>
                  <a:pt x="4151756" y="0"/>
                </a:moveTo>
                <a:lnTo>
                  <a:pt x="0" y="0"/>
                </a:lnTo>
                <a:lnTo>
                  <a:pt x="0" y="424306"/>
                </a:lnTo>
                <a:lnTo>
                  <a:pt x="4151756" y="424306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6201833" y="3371257"/>
            <a:ext cx="53272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711071" algn="l"/>
                <a:tab pos="3085176" algn="l"/>
                <a:tab pos="3516119" algn="l"/>
                <a:tab pos="4099458" algn="l"/>
              </a:tabLst>
            </a:pPr>
            <a:r>
              <a:rPr dirty="0">
                <a:latin typeface="Calibri"/>
                <a:cs typeface="Calibri"/>
              </a:rPr>
              <a:t>П</a:t>
            </a:r>
            <a:r>
              <a:rPr spc="-13" dirty="0">
                <a:latin typeface="Calibri"/>
                <a:cs typeface="Calibri"/>
              </a:rPr>
              <a:t>р</a:t>
            </a:r>
            <a:r>
              <a:rPr spc="-40" dirty="0">
                <a:latin typeface="Calibri"/>
                <a:cs typeface="Calibri"/>
              </a:rPr>
              <a:t>е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ста</a:t>
            </a:r>
            <a:r>
              <a:rPr spc="-20" dirty="0">
                <a:latin typeface="Calibri"/>
                <a:cs typeface="Calibri"/>
              </a:rPr>
              <a:t>в</a:t>
            </a:r>
            <a:r>
              <a:rPr dirty="0">
                <a:latin typeface="Calibri"/>
                <a:cs typeface="Calibri"/>
              </a:rPr>
              <a:t>ле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ие	</a:t>
            </a:r>
            <a:r>
              <a:rPr spc="-53" dirty="0">
                <a:latin typeface="Calibri"/>
                <a:cs typeface="Calibri"/>
              </a:rPr>
              <a:t>х</a:t>
            </a:r>
            <a:r>
              <a:rPr spc="-47" dirty="0">
                <a:latin typeface="Calibri"/>
                <a:cs typeface="Calibri"/>
              </a:rPr>
              <a:t>о</a:t>
            </a:r>
            <a:r>
              <a:rPr spc="-20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атайства	</a:t>
            </a:r>
            <a:r>
              <a:rPr spc="-13" dirty="0">
                <a:latin typeface="Calibri"/>
                <a:cs typeface="Calibri"/>
              </a:rPr>
              <a:t>н</a:t>
            </a:r>
            <a:r>
              <a:rPr dirty="0">
                <a:latin typeface="Calibri"/>
                <a:cs typeface="Calibri"/>
              </a:rPr>
              <a:t>а	и</a:t>
            </a:r>
            <a:r>
              <a:rPr spc="-27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я	гу</a:t>
            </a:r>
            <a:r>
              <a:rPr spc="-13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13" dirty="0">
                <a:latin typeface="Calibri"/>
                <a:cs typeface="Calibri"/>
              </a:rPr>
              <a:t>рн</a:t>
            </a:r>
            <a:r>
              <a:rPr dirty="0">
                <a:latin typeface="Calibri"/>
                <a:cs typeface="Calibri"/>
              </a:rPr>
              <a:t>а</a:t>
            </a:r>
            <a:r>
              <a:rPr spc="-20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ора</a:t>
            </a:r>
            <a:endParaRPr>
              <a:latin typeface="Calibri"/>
              <a:cs typeface="Calibri"/>
            </a:endParaRPr>
          </a:p>
          <a:p>
            <a:pPr marL="16933"/>
            <a:r>
              <a:rPr spc="-40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остромс</a:t>
            </a:r>
            <a:r>
              <a:rPr spc="-47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ой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4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ласти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78144" y="1979167"/>
            <a:ext cx="5953760" cy="1633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6096001" y="2097023"/>
            <a:ext cx="5536353" cy="1298787"/>
          </a:xfrm>
          <a:custGeom>
            <a:avLst/>
            <a:gdLst/>
            <a:ahLst/>
            <a:cxnLst/>
            <a:rect l="l" t="t" r="r" b="b"/>
            <a:pathLst>
              <a:path w="4152265" h="974089">
                <a:moveTo>
                  <a:pt x="1729866" y="718312"/>
                </a:moveTo>
                <a:lnTo>
                  <a:pt x="691896" y="718312"/>
                </a:lnTo>
                <a:lnTo>
                  <a:pt x="1232153" y="974090"/>
                </a:lnTo>
                <a:lnTo>
                  <a:pt x="1729866" y="718312"/>
                </a:lnTo>
                <a:close/>
              </a:path>
              <a:path w="4152265" h="974089">
                <a:moveTo>
                  <a:pt x="4151756" y="0"/>
                </a:moveTo>
                <a:lnTo>
                  <a:pt x="0" y="0"/>
                </a:lnTo>
                <a:lnTo>
                  <a:pt x="0" y="718312"/>
                </a:lnTo>
                <a:lnTo>
                  <a:pt x="4151756" y="718312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6238747" y="2204043"/>
            <a:ext cx="5249333" cy="8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86" marR="6773" algn="ctr"/>
            <a:r>
              <a:rPr sz="1733" spc="-13" dirty="0">
                <a:latin typeface="Calibri"/>
                <a:cs typeface="Calibri"/>
              </a:rPr>
              <a:t>Со</a:t>
            </a:r>
            <a:r>
              <a:rPr sz="1733" spc="-80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ова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47" dirty="0">
                <a:latin typeface="Calibri"/>
                <a:cs typeface="Calibri"/>
              </a:rPr>
              <a:t>х</a:t>
            </a:r>
            <a:r>
              <a:rPr sz="1733" spc="-60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дата</a:t>
            </a:r>
            <a:r>
              <a:rPr sz="1733" spc="-27" dirty="0">
                <a:latin typeface="Calibri"/>
                <a:cs typeface="Calibri"/>
              </a:rPr>
              <a:t>й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ва</a:t>
            </a:r>
            <a:r>
              <a:rPr sz="1733" spc="2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гр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27" dirty="0">
                <a:latin typeface="Calibri"/>
                <a:cs typeface="Calibri"/>
              </a:rPr>
              <a:t>ж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и</a:t>
            </a:r>
            <a:r>
              <a:rPr sz="1733" spc="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(поощ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ен</a:t>
            </a:r>
            <a:r>
              <a:rPr sz="1733" spc="-27" dirty="0">
                <a:latin typeface="Calibri"/>
                <a:cs typeface="Calibri"/>
              </a:rPr>
              <a:t>ии</a:t>
            </a:r>
            <a:r>
              <a:rPr sz="1733" spc="-7" dirty="0">
                <a:latin typeface="Calibri"/>
                <a:cs typeface="Calibri"/>
              </a:rPr>
              <a:t>) у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з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13" dirty="0">
                <a:latin typeface="Calibri"/>
                <a:cs typeface="Calibri"/>
              </a:rPr>
              <a:t>ме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r>
              <a:rPr sz="1733" spc="-27" dirty="0">
                <a:latin typeface="Calibri"/>
                <a:cs typeface="Calibri"/>
              </a:rPr>
              <a:t>т</a:t>
            </a:r>
            <a:r>
              <a:rPr sz="1733" spc="-4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ля</a:t>
            </a:r>
            <a:r>
              <a:rPr sz="1733" spc="-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губе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н</a:t>
            </a:r>
            <a:r>
              <a:rPr sz="1733" spc="-7" dirty="0">
                <a:latin typeface="Calibri"/>
                <a:cs typeface="Calibri"/>
              </a:rPr>
              <a:t>а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ора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 в кури</a:t>
            </a:r>
            <a:r>
              <a:rPr sz="1733" spc="-33" dirty="0">
                <a:latin typeface="Calibri"/>
                <a:cs typeface="Calibri"/>
              </a:rPr>
              <a:t>ру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мой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сфере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ея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4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льности</a:t>
            </a:r>
            <a:endParaRPr sz="1733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78144" y="928624"/>
            <a:ext cx="5953760" cy="137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6096001" y="1048174"/>
            <a:ext cx="5536353" cy="1042247"/>
          </a:xfrm>
          <a:custGeom>
            <a:avLst/>
            <a:gdLst/>
            <a:ahLst/>
            <a:cxnLst/>
            <a:rect l="l" t="t" r="r" b="b"/>
            <a:pathLst>
              <a:path w="4152265" h="781685">
                <a:moveTo>
                  <a:pt x="1729866" y="576072"/>
                </a:moveTo>
                <a:lnTo>
                  <a:pt x="691896" y="576072"/>
                </a:lnTo>
                <a:lnTo>
                  <a:pt x="1232153" y="781177"/>
                </a:lnTo>
                <a:lnTo>
                  <a:pt x="1729866" y="576072"/>
                </a:lnTo>
                <a:close/>
              </a:path>
              <a:path w="4152265" h="781685">
                <a:moveTo>
                  <a:pt x="4151756" y="0"/>
                </a:moveTo>
                <a:lnTo>
                  <a:pt x="0" y="0"/>
                </a:lnTo>
                <a:lnTo>
                  <a:pt x="0" y="576072"/>
                </a:lnTo>
                <a:lnTo>
                  <a:pt x="4151756" y="576072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6342379" y="1192107"/>
            <a:ext cx="5042747" cy="533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87204"/>
            <a:r>
              <a:rPr sz="1733" spc="-13" dirty="0">
                <a:latin typeface="Calibri"/>
                <a:cs typeface="Calibri"/>
              </a:rPr>
              <a:t>Со</a:t>
            </a:r>
            <a:r>
              <a:rPr sz="1733" spc="-80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ова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в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со</a:t>
            </a:r>
            <a:r>
              <a:rPr sz="1733" spc="-33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тве</a:t>
            </a:r>
            <a:r>
              <a:rPr sz="1733" spc="-20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с</a:t>
            </a:r>
            <a:r>
              <a:rPr sz="1733" dirty="0">
                <a:latin typeface="Calibri"/>
                <a:cs typeface="Calibri"/>
              </a:rPr>
              <a:t>т</a:t>
            </a:r>
            <a:r>
              <a:rPr sz="1733" spc="-13" dirty="0">
                <a:latin typeface="Calibri"/>
                <a:cs typeface="Calibri"/>
              </a:rPr>
              <a:t>вую</a:t>
            </a:r>
            <a:r>
              <a:rPr sz="1733" spc="-33" dirty="0">
                <a:latin typeface="Calibri"/>
                <a:cs typeface="Calibri"/>
              </a:rPr>
              <a:t>щ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м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и</a:t>
            </a:r>
            <a:r>
              <a:rPr sz="1733" spc="-13" dirty="0">
                <a:latin typeface="Calibri"/>
                <a:cs typeface="Calibri"/>
              </a:rPr>
              <a:t>сп</a:t>
            </a:r>
            <a:r>
              <a:rPr sz="1733" spc="-47" dirty="0">
                <a:latin typeface="Calibri"/>
                <a:cs typeface="Calibri"/>
              </a:rPr>
              <a:t>о</a:t>
            </a:r>
            <a:r>
              <a:rPr sz="1733" spc="-13" dirty="0">
                <a:latin typeface="Calibri"/>
                <a:cs typeface="Calibri"/>
              </a:rPr>
              <a:t>лни</a:t>
            </a:r>
            <a:r>
              <a:rPr sz="1733" spc="-27" dirty="0">
                <a:latin typeface="Calibri"/>
                <a:cs typeface="Calibri"/>
              </a:rPr>
              <a:t>т</a:t>
            </a:r>
            <a:r>
              <a:rPr sz="1733" spc="-47" dirty="0">
                <a:latin typeface="Calibri"/>
                <a:cs typeface="Calibri"/>
              </a:rPr>
              <a:t>е</a:t>
            </a:r>
            <a:r>
              <a:rPr sz="1733" spc="-13" dirty="0">
                <a:latin typeface="Calibri"/>
                <a:cs typeface="Calibri"/>
              </a:rPr>
              <a:t>льном орга</a:t>
            </a:r>
            <a:r>
              <a:rPr sz="1733" spc="-7" dirty="0">
                <a:latin typeface="Calibri"/>
                <a:cs typeface="Calibri"/>
              </a:rPr>
              <a:t>н</a:t>
            </a:r>
            <a:r>
              <a:rPr sz="1733" spc="-13" dirty="0">
                <a:latin typeface="Calibri"/>
                <a:cs typeface="Calibri"/>
              </a:rPr>
              <a:t>е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33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ос</a:t>
            </a:r>
            <a:r>
              <a:rPr sz="1733" spc="-80" dirty="0">
                <a:latin typeface="Calibri"/>
                <a:cs typeface="Calibri"/>
              </a:rPr>
              <a:t>у</a:t>
            </a:r>
            <a:r>
              <a:rPr sz="1733" spc="-13" dirty="0">
                <a:latin typeface="Calibri"/>
                <a:cs typeface="Calibri"/>
              </a:rPr>
              <a:t>дар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твенной</a:t>
            </a:r>
            <a:r>
              <a:rPr sz="1733" spc="33" dirty="0">
                <a:latin typeface="Calibri"/>
                <a:cs typeface="Calibri"/>
              </a:rPr>
              <a:t> 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r>
              <a:rPr sz="1733" spc="13" dirty="0">
                <a:latin typeface="Calibri"/>
                <a:cs typeface="Calibri"/>
              </a:rPr>
              <a:t> </a:t>
            </a:r>
            <a:r>
              <a:rPr sz="1733" spc="-40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ост</a:t>
            </a:r>
            <a:r>
              <a:rPr sz="1733" spc="-7" dirty="0">
                <a:latin typeface="Calibri"/>
                <a:cs typeface="Calibri"/>
              </a:rPr>
              <a:t>р</a:t>
            </a:r>
            <a:r>
              <a:rPr sz="1733" spc="-13" dirty="0">
                <a:latin typeface="Calibri"/>
                <a:cs typeface="Calibri"/>
              </a:rPr>
              <a:t>омс</a:t>
            </a:r>
            <a:r>
              <a:rPr sz="1733" spc="-53" dirty="0">
                <a:latin typeface="Calibri"/>
                <a:cs typeface="Calibri"/>
              </a:rPr>
              <a:t>к</a:t>
            </a:r>
            <a:r>
              <a:rPr sz="1733" spc="-13" dirty="0">
                <a:latin typeface="Calibri"/>
                <a:cs typeface="Calibri"/>
              </a:rPr>
              <a:t>ой</a:t>
            </a:r>
            <a:r>
              <a:rPr sz="1733" spc="13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о</a:t>
            </a:r>
            <a:r>
              <a:rPr sz="1733" spc="-40" dirty="0">
                <a:latin typeface="Calibri"/>
                <a:cs typeface="Calibri"/>
              </a:rPr>
              <a:t>б</a:t>
            </a:r>
            <a:r>
              <a:rPr sz="1733" spc="-13" dirty="0">
                <a:latin typeface="Calibri"/>
                <a:cs typeface="Calibri"/>
              </a:rPr>
              <a:t>ла</a:t>
            </a:r>
            <a:r>
              <a:rPr sz="1733" spc="-7" dirty="0">
                <a:latin typeface="Calibri"/>
                <a:cs typeface="Calibri"/>
              </a:rPr>
              <a:t>с</a:t>
            </a:r>
            <a:r>
              <a:rPr sz="1733" spc="-13" dirty="0">
                <a:latin typeface="Calibri"/>
                <a:cs typeface="Calibri"/>
              </a:rPr>
              <a:t>ти</a:t>
            </a:r>
            <a:endParaRPr sz="1733">
              <a:latin typeface="Calibri"/>
              <a:cs typeface="Calibri"/>
            </a:endParaRPr>
          </a:p>
        </p:txBody>
      </p:sp>
      <p:sp>
        <p:nvSpPr>
          <p:cNvPr id="31" name="object 5"/>
          <p:cNvSpPr/>
          <p:nvPr/>
        </p:nvSpPr>
        <p:spPr>
          <a:xfrm>
            <a:off x="110299" y="102870"/>
            <a:ext cx="759019" cy="685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959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79787" cy="6858000"/>
          </a:xfrm>
          <a:custGeom>
            <a:avLst/>
            <a:gdLst/>
            <a:ahLst/>
            <a:cxnLst/>
            <a:rect l="l" t="t" r="r" b="b"/>
            <a:pathLst>
              <a:path w="1259840" h="5143500">
                <a:moveTo>
                  <a:pt x="0" y="5143500"/>
                </a:moveTo>
                <a:lnTo>
                  <a:pt x="1259636" y="5143500"/>
                </a:lnTo>
                <a:lnTo>
                  <a:pt x="1259636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46075" y="4770087"/>
            <a:ext cx="113385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0863" algn="r"/>
            <a:r>
              <a:rPr sz="1600" spc="-13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5187" y="111614"/>
            <a:ext cx="9473590" cy="2873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3387" algn="ctr" defTabSz="1219170"/>
            <a:r>
              <a:rPr lang="ru-RU" sz="1867" b="1" spc="-7" dirty="0" smtClean="0">
                <a:solidFill>
                  <a:srgbClr val="006FC0"/>
                </a:solidFill>
                <a:latin typeface="Arial"/>
                <a:cs typeface="Arial"/>
              </a:rPr>
              <a:t>Почетная грамота департамента образования и науки Костромской области</a:t>
            </a:r>
            <a:endParaRPr lang="ru-RU" sz="18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1231" y="4538473"/>
            <a:ext cx="10798047" cy="422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255844" y="4573356"/>
            <a:ext cx="10656145" cy="281093"/>
          </a:xfrm>
          <a:custGeom>
            <a:avLst/>
            <a:gdLst/>
            <a:ahLst/>
            <a:cxnLst/>
            <a:rect l="l" t="t" r="r" b="b"/>
            <a:pathLst>
              <a:path w="7992109" h="210820">
                <a:moveTo>
                  <a:pt x="7886903" y="0"/>
                </a:moveTo>
                <a:lnTo>
                  <a:pt x="0" y="0"/>
                </a:lnTo>
                <a:lnTo>
                  <a:pt x="0" y="210438"/>
                </a:lnTo>
                <a:lnTo>
                  <a:pt x="7886903" y="210438"/>
                </a:lnTo>
                <a:lnTo>
                  <a:pt x="7992059" y="105282"/>
                </a:lnTo>
                <a:lnTo>
                  <a:pt x="78869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52400" y="4652264"/>
            <a:ext cx="12039599" cy="230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91752" y="4696595"/>
            <a:ext cx="11677363" cy="2113327"/>
          </a:xfrm>
          <a:custGeom>
            <a:avLst/>
            <a:gdLst/>
            <a:ahLst/>
            <a:cxnLst/>
            <a:rect l="l" t="t" r="r" b="b"/>
            <a:pathLst>
              <a:path w="8503920" h="1692910">
                <a:moveTo>
                  <a:pt x="0" y="1692783"/>
                </a:moveTo>
                <a:lnTo>
                  <a:pt x="8503412" y="1692783"/>
                </a:lnTo>
                <a:lnTo>
                  <a:pt x="8503412" y="0"/>
                </a:lnTo>
                <a:lnTo>
                  <a:pt x="0" y="0"/>
                </a:lnTo>
                <a:lnTo>
                  <a:pt x="0" y="1692783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04800" y="1297432"/>
            <a:ext cx="6207760" cy="3523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391753" y="1383116"/>
            <a:ext cx="5903807" cy="3246967"/>
          </a:xfrm>
          <a:custGeom>
            <a:avLst/>
            <a:gdLst/>
            <a:ahLst/>
            <a:cxnLst/>
            <a:rect l="l" t="t" r="r" b="b"/>
            <a:pathLst>
              <a:path w="4427855" h="2435225">
                <a:moveTo>
                  <a:pt x="4176458" y="0"/>
                </a:moveTo>
                <a:lnTo>
                  <a:pt x="0" y="0"/>
                </a:lnTo>
                <a:lnTo>
                  <a:pt x="0" y="2435225"/>
                </a:lnTo>
                <a:lnTo>
                  <a:pt x="4176458" y="2435225"/>
                </a:lnTo>
                <a:lnTo>
                  <a:pt x="4176458" y="1014729"/>
                </a:lnTo>
                <a:lnTo>
                  <a:pt x="4379575" y="405891"/>
                </a:lnTo>
                <a:lnTo>
                  <a:pt x="4176458" y="405891"/>
                </a:lnTo>
                <a:lnTo>
                  <a:pt x="4176458" y="0"/>
                </a:lnTo>
                <a:close/>
              </a:path>
              <a:path w="4427855" h="2435225">
                <a:moveTo>
                  <a:pt x="4427791" y="261365"/>
                </a:moveTo>
                <a:lnTo>
                  <a:pt x="4176458" y="405891"/>
                </a:lnTo>
                <a:lnTo>
                  <a:pt x="4379575" y="405891"/>
                </a:lnTo>
                <a:lnTo>
                  <a:pt x="4427791" y="26136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409075" y="4776861"/>
            <a:ext cx="11642715" cy="192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18">
              <a:spcBef>
                <a:spcPts val="1407"/>
              </a:spcBef>
            </a:pPr>
            <a:r>
              <a:rPr sz="1733" spc="-13" dirty="0" smtClean="0">
                <a:latin typeface="Calibri"/>
                <a:cs typeface="Calibri"/>
              </a:rPr>
              <a:t>К</a:t>
            </a:r>
            <a:r>
              <a:rPr sz="1733" spc="-7" dirty="0" smtClean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н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ж</a:t>
            </a:r>
            <a:r>
              <a:rPr sz="1733" b="1" spc="-27" dirty="0">
                <a:latin typeface="Calibri"/>
                <a:cs typeface="Calibri"/>
              </a:rPr>
              <a:t>де</a:t>
            </a:r>
            <a:r>
              <a:rPr sz="1733" b="1" spc="-13" dirty="0">
                <a:latin typeface="Calibri"/>
                <a:cs typeface="Calibri"/>
              </a:rPr>
              <a:t>нию</a:t>
            </a:r>
            <a:r>
              <a:rPr sz="1733" b="1" spc="40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П</a:t>
            </a:r>
            <a:r>
              <a:rPr sz="1733" b="1" spc="-20" dirty="0">
                <a:latin typeface="Calibri"/>
                <a:cs typeface="Calibri"/>
              </a:rPr>
              <a:t>о</a:t>
            </a:r>
            <a:r>
              <a:rPr sz="1733" b="1" spc="-13" dirty="0">
                <a:latin typeface="Calibri"/>
                <a:cs typeface="Calibri"/>
              </a:rPr>
              <a:t>че</a:t>
            </a:r>
            <a:r>
              <a:rPr sz="1733" b="1" spc="-20" dirty="0">
                <a:latin typeface="Calibri"/>
                <a:cs typeface="Calibri"/>
              </a:rPr>
              <a:t>т</a:t>
            </a:r>
            <a:r>
              <a:rPr sz="1733" b="1" spc="-13" dirty="0">
                <a:latin typeface="Calibri"/>
                <a:cs typeface="Calibri"/>
              </a:rPr>
              <a:t>ной</a:t>
            </a:r>
            <a:r>
              <a:rPr sz="1733" b="1" spc="47" dirty="0">
                <a:latin typeface="Calibri"/>
                <a:cs typeface="Calibri"/>
              </a:rPr>
              <a:t> </a:t>
            </a:r>
            <a:r>
              <a:rPr sz="1733" b="1" spc="-13" dirty="0">
                <a:latin typeface="Calibri"/>
                <a:cs typeface="Calibri"/>
              </a:rPr>
              <a:t>гр</a:t>
            </a:r>
            <a:r>
              <a:rPr sz="1733" b="1" spc="-27" dirty="0">
                <a:latin typeface="Calibri"/>
                <a:cs typeface="Calibri"/>
              </a:rPr>
              <a:t>а</a:t>
            </a:r>
            <a:r>
              <a:rPr sz="1733" b="1" spc="-13" dirty="0">
                <a:latin typeface="Calibri"/>
                <a:cs typeface="Calibri"/>
              </a:rPr>
              <a:t>м</a:t>
            </a:r>
            <a:r>
              <a:rPr sz="1733" b="1" spc="-20" dirty="0">
                <a:latin typeface="Calibri"/>
                <a:cs typeface="Calibri"/>
              </a:rPr>
              <a:t>о</a:t>
            </a:r>
            <a:r>
              <a:rPr sz="1733" b="1" spc="-27" dirty="0">
                <a:latin typeface="Calibri"/>
                <a:cs typeface="Calibri"/>
              </a:rPr>
              <a:t>т</a:t>
            </a:r>
            <a:r>
              <a:rPr sz="1733" b="1" spc="-13" dirty="0">
                <a:latin typeface="Calibri"/>
                <a:cs typeface="Calibri"/>
              </a:rPr>
              <a:t>ой</a:t>
            </a:r>
            <a:r>
              <a:rPr sz="1733" b="1" spc="4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мо</a:t>
            </a:r>
            <a:r>
              <a:rPr sz="1733" spc="-20" dirty="0">
                <a:latin typeface="Calibri"/>
                <a:cs typeface="Calibri"/>
              </a:rPr>
              <a:t>г</a:t>
            </a:r>
            <a:r>
              <a:rPr sz="1733" spc="-13" dirty="0">
                <a:latin typeface="Calibri"/>
                <a:cs typeface="Calibri"/>
              </a:rPr>
              <a:t>ут</a:t>
            </a:r>
            <a:r>
              <a:rPr sz="1733" spc="7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быть</a:t>
            </a:r>
            <a:r>
              <a:rPr sz="1733" dirty="0">
                <a:latin typeface="Calibri"/>
                <a:cs typeface="Calibri"/>
              </a:rPr>
              <a:t> </a:t>
            </a:r>
            <a:r>
              <a:rPr sz="1733" spc="-20" dirty="0">
                <a:latin typeface="Calibri"/>
                <a:cs typeface="Calibri"/>
              </a:rPr>
              <a:t>п</a:t>
            </a:r>
            <a:r>
              <a:rPr sz="1733" spc="-13" dirty="0">
                <a:latin typeface="Calibri"/>
                <a:cs typeface="Calibri"/>
              </a:rPr>
              <a:t>р</a:t>
            </a:r>
            <a:r>
              <a:rPr sz="1733" spc="-27" dirty="0">
                <a:latin typeface="Calibri"/>
                <a:cs typeface="Calibri"/>
              </a:rPr>
              <a:t>е</a:t>
            </a:r>
            <a:r>
              <a:rPr sz="1733" spc="-40" dirty="0">
                <a:latin typeface="Calibri"/>
                <a:cs typeface="Calibri"/>
              </a:rPr>
              <a:t>д</a:t>
            </a:r>
            <a:r>
              <a:rPr sz="1733" spc="-13" dirty="0">
                <a:latin typeface="Calibri"/>
                <a:cs typeface="Calibri"/>
              </a:rPr>
              <a:t>ста</a:t>
            </a:r>
            <a:r>
              <a:rPr sz="1733" spc="-27" dirty="0">
                <a:latin typeface="Calibri"/>
                <a:cs typeface="Calibri"/>
              </a:rPr>
              <a:t>в</a:t>
            </a:r>
            <a:r>
              <a:rPr sz="1733" spc="-13" dirty="0">
                <a:latin typeface="Calibri"/>
                <a:cs typeface="Calibri"/>
              </a:rPr>
              <a:t>лены</a:t>
            </a:r>
            <a:r>
              <a:rPr sz="1733" spc="20" dirty="0">
                <a:latin typeface="Calibri"/>
                <a:cs typeface="Calibri"/>
              </a:rPr>
              <a:t> </a:t>
            </a:r>
            <a:r>
              <a:rPr sz="1733" spc="-13" dirty="0">
                <a:latin typeface="Calibri"/>
                <a:cs typeface="Calibri"/>
              </a:rPr>
              <a:t>л</a:t>
            </a:r>
            <a:r>
              <a:rPr sz="1733" spc="-27" dirty="0">
                <a:latin typeface="Calibri"/>
                <a:cs typeface="Calibri"/>
              </a:rPr>
              <a:t>иц</a:t>
            </a:r>
            <a:r>
              <a:rPr sz="1733" spc="-13" dirty="0">
                <a:latin typeface="Calibri"/>
                <a:cs typeface="Calibri"/>
              </a:rPr>
              <a:t>а</a:t>
            </a:r>
            <a:r>
              <a:rPr sz="1733" spc="-7" dirty="0">
                <a:latin typeface="Calibri"/>
                <a:cs typeface="Calibri"/>
              </a:rPr>
              <a:t>:</a:t>
            </a:r>
            <a:endParaRPr sz="1733" dirty="0">
              <a:latin typeface="Calibri"/>
              <a:cs typeface="Calibri"/>
            </a:endParaRPr>
          </a:p>
          <a:p>
            <a:pPr marL="452955" marR="8466" indent="-382684" algn="just"/>
            <a:r>
              <a:rPr lang="ru-RU" dirty="0" smtClean="0"/>
              <a:t>Имеющие квалификационную </a:t>
            </a:r>
            <a:r>
              <a:rPr lang="ru-RU" dirty="0"/>
              <a:t>категорию (первую или высшую), стаж работы в данном учреждении не менее 3-лет</a:t>
            </a:r>
            <a:r>
              <a:rPr lang="ru-RU" dirty="0" smtClean="0"/>
              <a:t>.</a:t>
            </a:r>
            <a:endParaRPr sz="1733" dirty="0">
              <a:latin typeface="Calibri"/>
              <a:cs typeface="Calibri"/>
            </a:endParaRPr>
          </a:p>
          <a:p>
            <a:pPr marL="71118" algn="just"/>
            <a:r>
              <a:rPr lang="ru-RU" b="1" dirty="0"/>
              <a:t>Награждение Почетной грамотой </a:t>
            </a:r>
            <a:r>
              <a:rPr lang="ru-RU" dirty="0"/>
              <a:t>может быть приурочено к юбилейным датам организаций со дня их основания, а также к юбилейным датам работников – 50 лет, 55 лет (для женщин), 60 лет и каждые последующие 5 лет со дня рождения</a:t>
            </a:r>
            <a:r>
              <a:rPr lang="ru-RU" dirty="0" smtClean="0"/>
              <a:t>.</a:t>
            </a:r>
          </a:p>
          <a:p>
            <a:pPr marL="71118" algn="just"/>
            <a:r>
              <a:rPr lang="ru-RU" dirty="0"/>
              <a:t>Лица, </a:t>
            </a:r>
            <a:r>
              <a:rPr lang="ru-RU" b="1" dirty="0"/>
              <a:t>награжденные Почетной грамотой, могут вновь представляться  к награждению Почетной грамотой за новые заслуги</a:t>
            </a:r>
            <a:r>
              <a:rPr lang="ru-RU" dirty="0"/>
              <a:t>, но не ранее чем через 3 года после предыдущего награждения.</a:t>
            </a:r>
            <a:endParaRPr sz="1733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0966" y="1403791"/>
            <a:ext cx="5361093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/>
            <a:r>
              <a:rPr lang="ru-RU" sz="1600" dirty="0"/>
              <a:t>Награждение Почетной грамотой по итогам работы муниципальных и государственных организаций, осуществляющих образовательную деятельность, за прошедший учебный год проводится ежегодно на основании ходатайства муниципальных органов управления образованием и государственных организаций, подведомственных департаменту</a:t>
            </a:r>
            <a:r>
              <a:rPr lang="ru-RU" sz="1600" dirty="0" smtClean="0"/>
              <a:t>.</a:t>
            </a:r>
          </a:p>
          <a:p>
            <a:pPr marL="16933" marR="6773" algn="just"/>
            <a:r>
              <a:rPr lang="ru-RU" sz="1600" dirty="0"/>
              <a:t>Решение о возбуждении ходатайства о награждении Почетной грамотой департамента образования и науки Костромской области принимается по основному месту работы представляемого к награждению и рассматриваются коллегиальным органом организации (общим собранием трудового коллектива, педагогическим советом и так далее).</a:t>
            </a:r>
            <a:endParaRPr lang="ru-RU" sz="1600" dirty="0" smtClean="0"/>
          </a:p>
          <a:p>
            <a:pPr marL="16933" marR="6773" algn="just"/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115355" y="3103238"/>
            <a:ext cx="5953760" cy="1913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6130544" y="1309624"/>
            <a:ext cx="5953760" cy="25732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6248401" y="1429175"/>
            <a:ext cx="5536353" cy="2107556"/>
          </a:xfrm>
          <a:custGeom>
            <a:avLst/>
            <a:gdLst/>
            <a:ahLst/>
            <a:cxnLst/>
            <a:rect l="l" t="t" r="r" b="b"/>
            <a:pathLst>
              <a:path w="4152265" h="781685">
                <a:moveTo>
                  <a:pt x="1729866" y="576072"/>
                </a:moveTo>
                <a:lnTo>
                  <a:pt x="691896" y="576072"/>
                </a:lnTo>
                <a:lnTo>
                  <a:pt x="1232153" y="781177"/>
                </a:lnTo>
                <a:lnTo>
                  <a:pt x="1729866" y="576072"/>
                </a:lnTo>
                <a:close/>
              </a:path>
              <a:path w="4152265" h="781685">
                <a:moveTo>
                  <a:pt x="4151756" y="0"/>
                </a:moveTo>
                <a:lnTo>
                  <a:pt x="0" y="0"/>
                </a:lnTo>
                <a:lnTo>
                  <a:pt x="0" y="576072"/>
                </a:lnTo>
                <a:lnTo>
                  <a:pt x="4151756" y="576072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7"/>
          <p:cNvSpPr/>
          <p:nvPr/>
        </p:nvSpPr>
        <p:spPr>
          <a:xfrm>
            <a:off x="0" y="525694"/>
            <a:ext cx="12192000" cy="642621"/>
          </a:xfrm>
          <a:custGeom>
            <a:avLst/>
            <a:gdLst/>
            <a:ahLst/>
            <a:cxnLst/>
            <a:rect l="l" t="t" r="r" b="b"/>
            <a:pathLst>
              <a:path w="4572000" h="2031364">
                <a:moveTo>
                  <a:pt x="0" y="2031365"/>
                </a:moveTo>
                <a:lnTo>
                  <a:pt x="4572000" y="2031365"/>
                </a:lnTo>
                <a:lnTo>
                  <a:pt x="4572000" y="0"/>
                </a:lnTo>
                <a:lnTo>
                  <a:pt x="0" y="0"/>
                </a:lnTo>
                <a:lnTo>
                  <a:pt x="0" y="203136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algn="ctr" defTabSz="1219170"/>
            <a:r>
              <a:rPr lang="ru-RU" sz="2000" dirty="0" smtClean="0"/>
              <a:t>Приказ департамента образования и науки Костромской области от 28.03.2017 года № 737-к                              «Об </a:t>
            </a:r>
            <a:r>
              <a:rPr lang="ru-RU" sz="2000" dirty="0"/>
              <a:t>утверждении Положения о Почетной грамоте департамента образования и науки Костромской  </a:t>
            </a:r>
            <a:r>
              <a:rPr lang="ru-RU" sz="2000" dirty="0" smtClean="0"/>
              <a:t>области» </a:t>
            </a:r>
            <a:endParaRPr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48401" y="3200401"/>
            <a:ext cx="5536353" cy="1463006"/>
          </a:xfrm>
          <a:custGeom>
            <a:avLst/>
            <a:gdLst/>
            <a:ahLst/>
            <a:cxnLst/>
            <a:rect l="l" t="t" r="r" b="b"/>
            <a:pathLst>
              <a:path w="4152265" h="588010">
                <a:moveTo>
                  <a:pt x="1729866" y="424306"/>
                </a:moveTo>
                <a:lnTo>
                  <a:pt x="691896" y="424306"/>
                </a:lnTo>
                <a:lnTo>
                  <a:pt x="1319657" y="587502"/>
                </a:lnTo>
                <a:lnTo>
                  <a:pt x="1729866" y="424306"/>
                </a:lnTo>
                <a:close/>
              </a:path>
              <a:path w="4152265" h="588010">
                <a:moveTo>
                  <a:pt x="4151756" y="0"/>
                </a:moveTo>
                <a:lnTo>
                  <a:pt x="0" y="0"/>
                </a:lnTo>
                <a:lnTo>
                  <a:pt x="0" y="424306"/>
                </a:lnTo>
                <a:lnTo>
                  <a:pt x="4151756" y="424306"/>
                </a:lnTo>
                <a:lnTo>
                  <a:pt x="41517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6340452" y="1446386"/>
            <a:ext cx="539203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87204" algn="just"/>
            <a:r>
              <a:rPr lang="ru-RU" dirty="0"/>
              <a:t>Ходатайства направляются в департамент образования и науки Костромской области с указанием фамилии, имени, отчества, должности, места работы, наличия квалификационной категории  не позднее 15 мая текущего года</a:t>
            </a:r>
            <a:r>
              <a:rPr lang="ru-RU" dirty="0" smtClean="0"/>
              <a:t>.</a:t>
            </a:r>
          </a:p>
          <a:p>
            <a:pPr marL="16933" marR="6773" indent="87204" algn="just"/>
            <a:endParaRPr lang="ru-RU" dirty="0" smtClean="0"/>
          </a:p>
          <a:p>
            <a:pPr marL="16933" marR="6773" indent="87204" algn="just"/>
            <a:r>
              <a:rPr lang="ru-RU" dirty="0"/>
              <a:t>Ходатайства о награждении Почетной грамотой вносится на имя директора департамента образования и науки Костромской области не позднее, чем за 15 дней до даты вручения.</a:t>
            </a:r>
            <a:endParaRPr sz="173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2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95739"/>
            <a:ext cx="8470052" cy="328231"/>
          </a:xfrm>
        </p:spPr>
        <p:txBody>
          <a:bodyPr/>
          <a:lstStyle/>
          <a:p>
            <a:r>
              <a:rPr lang="ru-RU" dirty="0" smtClean="0"/>
              <a:t>Требования к оформлению наградных документов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11506200" cy="1477328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Ведомственные Министерства просвещения Российской Федерации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Наградной лист формат А4 (</a:t>
            </a:r>
            <a:r>
              <a:rPr lang="en-US" dirty="0">
                <a:hlinkClick r:id="rId2"/>
              </a:rPr>
              <a:t>https://don.kostroma.gov.ru/kadry/nagrazhdenie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) .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Выписка из решения трудового коллектива.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Ходатайство муниципального органа, осуществляющего управление в сфере образования.</a:t>
            </a:r>
          </a:p>
          <a:p>
            <a:pPr algn="just"/>
            <a:r>
              <a:rPr lang="ru-RU" dirty="0" smtClean="0"/>
              <a:t> </a:t>
            </a:r>
            <a:r>
              <a:rPr lang="ru-RU" sz="1600" b="1" dirty="0" smtClean="0"/>
              <a:t>Документы представляются в соответствии с ежегодным письмом Департамента образования и науки Костромской области</a:t>
            </a:r>
            <a:endParaRPr lang="ru-RU" sz="1600" b="1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04800" y="3758396"/>
            <a:ext cx="1150620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>
              <a:defRPr>
                <a:latin typeface="+mn-lt"/>
                <a:ea typeface="+mn-ea"/>
                <a:cs typeface="+mn-cs"/>
              </a:defRPr>
            </a:lvl2pPr>
            <a:lvl3pPr marL="1219170">
              <a:defRPr>
                <a:latin typeface="+mn-lt"/>
                <a:ea typeface="+mn-ea"/>
                <a:cs typeface="+mn-cs"/>
              </a:defRPr>
            </a:lvl3pPr>
            <a:lvl4pPr marL="1828754">
              <a:defRPr>
                <a:latin typeface="+mn-lt"/>
                <a:ea typeface="+mn-ea"/>
                <a:cs typeface="+mn-cs"/>
              </a:defRPr>
            </a:lvl4pPr>
            <a:lvl5pPr marL="2438339">
              <a:defRPr>
                <a:latin typeface="+mn-lt"/>
                <a:ea typeface="+mn-ea"/>
                <a:cs typeface="+mn-cs"/>
              </a:defRPr>
            </a:lvl5pPr>
            <a:lvl6pPr marL="3047924">
              <a:defRPr>
                <a:latin typeface="+mn-lt"/>
                <a:ea typeface="+mn-ea"/>
                <a:cs typeface="+mn-cs"/>
              </a:defRPr>
            </a:lvl6pPr>
            <a:lvl7pPr marL="3657509">
              <a:defRPr>
                <a:latin typeface="+mn-lt"/>
                <a:ea typeface="+mn-ea"/>
                <a:cs typeface="+mn-cs"/>
              </a:defRPr>
            </a:lvl7pPr>
            <a:lvl8pPr marL="4267093">
              <a:defRPr>
                <a:latin typeface="+mn-lt"/>
                <a:ea typeface="+mn-ea"/>
                <a:cs typeface="+mn-cs"/>
              </a:defRPr>
            </a:lvl8pPr>
            <a:lvl9pPr marL="4876678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</a:rPr>
              <a:t>Знак отличия «Отличник просвещения», дающий право на присвоение звания «Ветеран труда»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Представление формат А3 (</a:t>
            </a:r>
            <a:r>
              <a:rPr lang="en-US" kern="0" dirty="0" smtClean="0">
                <a:hlinkClick r:id="rId2"/>
              </a:rPr>
              <a:t>https://don.kostroma.gov.ru/kadry/nagrazhdenie/</a:t>
            </a:r>
            <a:r>
              <a:rPr lang="ru-RU" kern="0" dirty="0" smtClean="0"/>
              <a:t>).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Выписка из решения трудового коллектива.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Ходатайство муниципального органа, осуществляющего управление в сфере образования.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Согласие на обработку персональных данных. 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Согласие на проведение проверочных мероприятий.</a:t>
            </a:r>
          </a:p>
          <a:p>
            <a:pPr marL="622300" indent="-266700" algn="just">
              <a:buFontTx/>
              <a:buAutoNum type="arabicPeriod"/>
            </a:pPr>
            <a:r>
              <a:rPr lang="ru-RU" kern="0" dirty="0" smtClean="0"/>
              <a:t>Дополнительные документы (Справка об отсутствии судимости, ксерокопия 1 страницы паспорта, ксерокопии первых 3-х страниц устава учреждения).</a:t>
            </a:r>
          </a:p>
          <a:p>
            <a:pPr algn="just"/>
            <a:r>
              <a:rPr lang="ru-RU" kern="0" dirty="0" smtClean="0"/>
              <a:t> </a:t>
            </a:r>
            <a:r>
              <a:rPr lang="ru-RU" sz="1600" b="1" kern="0" dirty="0" smtClean="0"/>
              <a:t>Документы представляются в соответствии с ежегодным письмом Департамента образования и науки Костромской области</a:t>
            </a:r>
            <a:endParaRPr lang="ru-RU" sz="1600" b="1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550" y="559604"/>
            <a:ext cx="11696700" cy="189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Государственные награды </a:t>
            </a:r>
            <a:endParaRPr lang="ru-RU" sz="2400" dirty="0" smtClean="0">
              <a:solidFill>
                <a:prstClr val="black"/>
              </a:solidFill>
              <a:cs typeface="Calibri"/>
            </a:endParaRPr>
          </a:p>
          <a:p>
            <a:pPr algn="just" defTabSz="1219170"/>
            <a:r>
              <a:rPr lang="ru-RU" dirty="0">
                <a:solidFill>
                  <a:prstClr val="black"/>
                </a:solidFill>
                <a:cs typeface="Calibri"/>
              </a:rPr>
              <a:t>М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47" dirty="0">
                <a:solidFill>
                  <a:prstClr val="black"/>
                </a:solidFill>
                <a:cs typeface="Calibri"/>
              </a:rPr>
              <a:t>Т</a:t>
            </a:r>
            <a:r>
              <a:rPr lang="ru-RU" spc="-60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dirty="0">
                <a:solidFill>
                  <a:prstClr val="black"/>
                </a:solidFill>
                <a:cs typeface="Calibri"/>
              </a:rPr>
              <a:t>Ч</a:t>
            </a:r>
            <a:r>
              <a:rPr lang="ru-RU" spc="-53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КИЕ 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47" dirty="0">
                <a:solidFill>
                  <a:prstClr val="black"/>
                </a:solidFill>
                <a:cs typeface="Calibri"/>
              </a:rPr>
              <a:t>К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dirty="0">
                <a:solidFill>
                  <a:prstClr val="black"/>
                </a:solidFill>
                <a:cs typeface="Calibri"/>
              </a:rPr>
              <a:t>МЕН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АЦИИ o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по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ря</a:t>
            </a:r>
            <a:r>
              <a:rPr lang="ru-RU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к</a:t>
            </a:r>
            <a:r>
              <a:rPr lang="ru-RU" dirty="0">
                <a:solidFill>
                  <a:prstClr val="black"/>
                </a:solidFill>
                <a:cs typeface="Calibri"/>
              </a:rPr>
              <a:t>е </a:t>
            </a:r>
            <a:r>
              <a:rPr lang="ru-RU" spc="7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dirty="0">
                <a:solidFill>
                  <a:prstClr val="black"/>
                </a:solidFill>
                <a:cs typeface="Calibri"/>
              </a:rPr>
              <a:t>формления</a:t>
            </a:r>
            <a:r>
              <a:rPr lang="ru-RU" spc="-3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и пр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та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в</a:t>
            </a:r>
            <a:r>
              <a:rPr lang="ru-RU" dirty="0">
                <a:solidFill>
                  <a:prstClr val="black"/>
                </a:solidFill>
                <a:cs typeface="Calibri"/>
              </a:rPr>
              <a:t>ления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ок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у</a:t>
            </a:r>
            <a:r>
              <a:rPr lang="ru-RU" dirty="0">
                <a:solidFill>
                  <a:prstClr val="black"/>
                </a:solidFill>
                <a:cs typeface="Calibri"/>
              </a:rPr>
              <a:t>м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т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ов o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гр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аж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ении</a:t>
            </a:r>
            <a:r>
              <a:rPr lang="ru-RU" spc="1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г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ос</a:t>
            </a:r>
            <a:r>
              <a:rPr lang="ru-RU" spc="-67" dirty="0">
                <a:solidFill>
                  <a:prstClr val="black"/>
                </a:solidFill>
                <a:cs typeface="Calibri"/>
              </a:rPr>
              <a:t>у</a:t>
            </a:r>
            <a:r>
              <a:rPr lang="ru-RU" dirty="0">
                <a:solidFill>
                  <a:prstClr val="black"/>
                </a:solidFill>
                <a:cs typeface="Calibri"/>
              </a:rPr>
              <a:t>да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тв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нными</a:t>
            </a:r>
            <a:r>
              <a:rPr lang="ru-RU" spc="1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гр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ад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а</a:t>
            </a:r>
            <a:r>
              <a:rPr lang="ru-RU" dirty="0">
                <a:solidFill>
                  <a:prstClr val="black"/>
                </a:solidFill>
                <a:cs typeface="Calibri"/>
              </a:rPr>
              <a:t>ми</a:t>
            </a:r>
            <a:r>
              <a:rPr lang="ru-RU" spc="3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йс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к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ой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Ф</a:t>
            </a:r>
            <a:r>
              <a:rPr lang="ru-RU" spc="-40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27" dirty="0" smtClean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13" dirty="0" smtClean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ации </a:t>
            </a:r>
          </a:p>
          <a:p>
            <a:pPr algn="just" defTabSz="1219170"/>
            <a:r>
              <a:rPr lang="ru-RU" dirty="0" smtClean="0">
                <a:solidFill>
                  <a:prstClr val="black"/>
                </a:solidFill>
                <a:cs typeface="Calibri"/>
              </a:rPr>
              <a:t>(Пи</a:t>
            </a:r>
            <a:r>
              <a:rPr lang="ru-RU" spc="-13" dirty="0" smtClean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ьмо </a:t>
            </a:r>
            <a:r>
              <a:rPr lang="ru-RU" spc="-67" dirty="0">
                <a:solidFill>
                  <a:prstClr val="black"/>
                </a:solidFill>
                <a:cs typeface="Calibri"/>
              </a:rPr>
              <a:t>У</a:t>
            </a:r>
            <a:r>
              <a:rPr lang="ru-RU" dirty="0">
                <a:solidFill>
                  <a:prstClr val="black"/>
                </a:solidFill>
                <a:cs typeface="Calibri"/>
              </a:rPr>
              <a:t>п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в</a:t>
            </a:r>
            <a:r>
              <a:rPr lang="ru-RU" dirty="0">
                <a:solidFill>
                  <a:prstClr val="black"/>
                </a:solidFill>
                <a:cs typeface="Calibri"/>
              </a:rPr>
              <a:t>ления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Пр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ез</a:t>
            </a:r>
            <a:r>
              <a:rPr lang="ru-RU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ента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с</a:t>
            </a:r>
            <a:r>
              <a:rPr lang="ru-RU" dirty="0">
                <a:solidFill>
                  <a:prstClr val="black"/>
                </a:solidFill>
                <a:cs typeface="Calibri"/>
              </a:rPr>
              <a:t>и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йс</a:t>
            </a:r>
            <a:r>
              <a:rPr lang="ru-RU" spc="-40" dirty="0">
                <a:solidFill>
                  <a:prstClr val="black"/>
                </a:solidFill>
                <a:cs typeface="Calibri"/>
              </a:rPr>
              <a:t>к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ой</a:t>
            </a:r>
            <a:r>
              <a:rPr lang="ru-RU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Ф</a:t>
            </a:r>
            <a:r>
              <a:rPr lang="ru-RU" spc="-40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27" dirty="0" smtClean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spc="-13" dirty="0" smtClean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а</a:t>
            </a:r>
            <a:r>
              <a:rPr lang="ru-RU" spc="-13" dirty="0" smtClean="0">
                <a:solidFill>
                  <a:prstClr val="black"/>
                </a:solidFill>
                <a:cs typeface="Calibri"/>
              </a:rPr>
              <a:t>ц</a:t>
            </a:r>
            <a:r>
              <a:rPr lang="ru-RU" dirty="0" smtClean="0">
                <a:solidFill>
                  <a:prstClr val="black"/>
                </a:solidFill>
                <a:cs typeface="Calibri"/>
              </a:rPr>
              <a:t>ии по</a:t>
            </a:r>
            <a:r>
              <a:rPr lang="ru-RU" spc="-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27" dirty="0">
                <a:solidFill>
                  <a:prstClr val="black"/>
                </a:solidFill>
                <a:cs typeface="Calibri"/>
              </a:rPr>
              <a:t>г</a:t>
            </a:r>
            <a:r>
              <a:rPr lang="ru-RU" dirty="0">
                <a:solidFill>
                  <a:prstClr val="black"/>
                </a:solidFill>
                <a:cs typeface="Calibri"/>
              </a:rPr>
              <a:t>ос</a:t>
            </a:r>
            <a:r>
              <a:rPr lang="ru-RU" spc="-73" dirty="0">
                <a:solidFill>
                  <a:prstClr val="black"/>
                </a:solidFill>
                <a:cs typeface="Calibri"/>
              </a:rPr>
              <a:t>у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рс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т</a:t>
            </a:r>
            <a:r>
              <a:rPr lang="ru-RU" dirty="0">
                <a:solidFill>
                  <a:prstClr val="black"/>
                </a:solidFill>
                <a:cs typeface="Calibri"/>
              </a:rPr>
              <a:t>в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е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</a:t>
            </a:r>
            <a:r>
              <a:rPr lang="ru-RU" spc="7" dirty="0">
                <a:solidFill>
                  <a:prstClr val="black"/>
                </a:solidFill>
                <a:cs typeface="Calibri"/>
              </a:rPr>
              <a:t>н</a:t>
            </a:r>
            <a:r>
              <a:rPr lang="ru-RU" dirty="0">
                <a:solidFill>
                  <a:prstClr val="black"/>
                </a:solidFill>
                <a:cs typeface="Calibri"/>
              </a:rPr>
              <a:t>ым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на</a:t>
            </a:r>
            <a:r>
              <a:rPr lang="ru-RU" spc="-7" dirty="0">
                <a:solidFill>
                  <a:prstClr val="black"/>
                </a:solidFill>
                <a:cs typeface="Calibri"/>
              </a:rPr>
              <a:t>г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р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</a:t>
            </a:r>
            <a:r>
              <a:rPr lang="ru-RU" spc="-13" dirty="0">
                <a:solidFill>
                  <a:prstClr val="black"/>
                </a:solidFill>
                <a:cs typeface="Calibri"/>
              </a:rPr>
              <a:t>д</a:t>
            </a:r>
            <a:r>
              <a:rPr lang="ru-RU" dirty="0">
                <a:solidFill>
                  <a:prstClr val="black"/>
                </a:solidFill>
                <a:cs typeface="Calibri"/>
              </a:rPr>
              <a:t>ам</a:t>
            </a:r>
            <a:r>
              <a:rPr lang="ru-RU" spc="27" dirty="0">
                <a:solidFill>
                  <a:prstClr val="black"/>
                </a:solidFill>
                <a:cs typeface="Calibri"/>
              </a:rPr>
              <a:t> </a:t>
            </a:r>
            <a:endParaRPr lang="ru-RU" spc="27" dirty="0" smtClean="0">
              <a:solidFill>
                <a:prstClr val="black"/>
              </a:solidFill>
              <a:cs typeface="Calibri"/>
            </a:endParaRPr>
          </a:p>
          <a:p>
            <a:pPr algn="just" defTabSz="1219170"/>
            <a:r>
              <a:rPr lang="ru-RU" b="1" dirty="0" smtClean="0">
                <a:solidFill>
                  <a:prstClr val="black"/>
                </a:solidFill>
                <a:cs typeface="Calibri"/>
              </a:rPr>
              <a:t>от</a:t>
            </a:r>
            <a:r>
              <a:rPr lang="ru-RU" b="1" spc="-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 smtClean="0">
                <a:solidFill>
                  <a:prstClr val="black"/>
                </a:solidFill>
                <a:cs typeface="Calibri"/>
              </a:rPr>
              <a:t>4 апр</a:t>
            </a:r>
            <a:r>
              <a:rPr lang="ru-RU" b="1" spc="-33" dirty="0" smtClean="0">
                <a:solidFill>
                  <a:prstClr val="black"/>
                </a:solidFill>
                <a:cs typeface="Calibri"/>
              </a:rPr>
              <a:t>е</a:t>
            </a:r>
            <a:r>
              <a:rPr lang="ru-RU" b="1" dirty="0" smtClean="0">
                <a:solidFill>
                  <a:prstClr val="black"/>
                </a:solidFill>
                <a:cs typeface="Calibri"/>
              </a:rPr>
              <a:t>ля</a:t>
            </a:r>
            <a:r>
              <a:rPr lang="ru-RU" b="1" spc="-6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13" dirty="0">
                <a:solidFill>
                  <a:prstClr val="black"/>
                </a:solidFill>
                <a:cs typeface="Calibri"/>
              </a:rPr>
              <a:t>201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2</a:t>
            </a:r>
            <a:r>
              <a:rPr lang="ru-RU" b="1" spc="13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93" dirty="0">
                <a:solidFill>
                  <a:prstClr val="black"/>
                </a:solidFill>
                <a:cs typeface="Calibri"/>
              </a:rPr>
              <a:t>г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.</a:t>
            </a:r>
            <a:r>
              <a:rPr lang="ru-RU" b="1" spc="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dirty="0">
                <a:solidFill>
                  <a:prstClr val="black"/>
                </a:solidFill>
                <a:cs typeface="Calibri"/>
              </a:rPr>
              <a:t>№</a:t>
            </a:r>
            <a:r>
              <a:rPr lang="ru-RU"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7" dirty="0" smtClean="0">
                <a:solidFill>
                  <a:prstClr val="black"/>
                </a:solidFill>
                <a:cs typeface="Calibri"/>
              </a:rPr>
              <a:t>А</a:t>
            </a:r>
            <a:r>
              <a:rPr lang="ru-RU" b="1" dirty="0" smtClean="0">
                <a:solidFill>
                  <a:prstClr val="black"/>
                </a:solidFill>
                <a:cs typeface="Calibri"/>
              </a:rPr>
              <a:t>К-</a:t>
            </a:r>
            <a:r>
              <a:rPr lang="ru-RU" b="1" spc="-7" dirty="0" smtClean="0">
                <a:solidFill>
                  <a:prstClr val="black"/>
                </a:solidFill>
                <a:cs typeface="Calibri"/>
              </a:rPr>
              <a:t>3560</a:t>
            </a:r>
            <a:r>
              <a:rPr lang="ru-RU" spc="-7" dirty="0" smtClean="0">
                <a:solidFill>
                  <a:prstClr val="black"/>
                </a:solidFill>
                <a:cs typeface="Calibri"/>
              </a:rPr>
              <a:t>)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defTabSz="1219170">
              <a:spcBef>
                <a:spcPts val="56"/>
              </a:spcBef>
            </a:pPr>
            <a:endParaRPr lang="ru-RU"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23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8470052" cy="328231"/>
          </a:xfrm>
        </p:spPr>
        <p:txBody>
          <a:bodyPr/>
          <a:lstStyle/>
          <a:p>
            <a:r>
              <a:rPr lang="ru-RU" dirty="0" smtClean="0"/>
              <a:t>Требования к оформлению наградных документов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917912"/>
            <a:ext cx="11658600" cy="59400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Региональные награды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Почетная грамота администрации Костромской области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Ходатайство на имя директора департамента </a:t>
            </a:r>
            <a:r>
              <a:rPr lang="ru-RU" dirty="0"/>
              <a:t>образования и науки Костромской </a:t>
            </a:r>
            <a:r>
              <a:rPr lang="ru-RU" dirty="0" smtClean="0"/>
              <a:t>области. 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Характеристика формат А4.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Выписка из трудовой книжки.</a:t>
            </a:r>
          </a:p>
          <a:p>
            <a:pPr marL="622300" indent="-266700" algn="just">
              <a:buFontTx/>
              <a:buAutoNum type="arabicPeriod"/>
            </a:pPr>
            <a:r>
              <a:rPr lang="ru-RU" dirty="0"/>
              <a:t>Согласие на обработку персональных данных. 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Копия грамоты департамента образования и науки Костромской области или другого исполнительного органа.</a:t>
            </a:r>
          </a:p>
          <a:p>
            <a:pPr marL="622300" indent="-266700" algn="just">
              <a:buAutoNum type="arabicPeriod"/>
            </a:pPr>
            <a:r>
              <a:rPr lang="ru-RU" dirty="0" smtClean="0"/>
              <a:t>Справка о финансово-экономических показателях учреждения за последние три года (для руководителей).</a:t>
            </a:r>
          </a:p>
          <a:p>
            <a:pPr marL="355600"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Благодарственное письмо администрации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Костромской области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Ходатайство на имя директора департамента образования и науки Костромской области. 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Характеристика формат А4.</a:t>
            </a:r>
          </a:p>
          <a:p>
            <a:pPr marL="622300" indent="-266700" algn="just">
              <a:buFontTx/>
              <a:buAutoNum type="arabicPeriod"/>
            </a:pPr>
            <a:r>
              <a:rPr lang="ru-RU" sz="1600" dirty="0" smtClean="0"/>
              <a:t>Согласие </a:t>
            </a:r>
            <a:r>
              <a:rPr lang="ru-RU" sz="1600" dirty="0"/>
              <a:t>на обработку персональных данных. </a:t>
            </a:r>
          </a:p>
          <a:p>
            <a:pPr marL="622300" indent="-266700" algn="just">
              <a:buAutoNum type="arabicPeriod"/>
            </a:pPr>
            <a:r>
              <a:rPr lang="ru-RU" sz="1600" dirty="0" smtClean="0"/>
              <a:t>Справка </a:t>
            </a:r>
            <a:r>
              <a:rPr lang="ru-RU" sz="1600" dirty="0"/>
              <a:t>о финансово-экономических показателях учреждения за последние три года (для руководителей</a:t>
            </a:r>
            <a:r>
              <a:rPr lang="ru-RU" sz="1600" dirty="0" smtClean="0"/>
              <a:t>).</a:t>
            </a:r>
          </a:p>
          <a:p>
            <a:pPr marL="622300" indent="-266700" algn="just">
              <a:buAutoNum type="arabicPeriod"/>
            </a:pPr>
            <a:endParaRPr lang="ru-RU" sz="1600" dirty="0"/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Благодарность губернатора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Костромской области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Ходатайство на имя директора департамента образования и науки Костромской области. 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Характеристика формат А4.</a:t>
            </a:r>
          </a:p>
          <a:p>
            <a:pPr marL="622300" indent="-266700" algn="just">
              <a:buFontTx/>
              <a:buAutoNum type="arabicPeriod"/>
            </a:pPr>
            <a:r>
              <a:rPr lang="ru-RU" sz="1600" dirty="0"/>
              <a:t>Согласие на обработку персональных данных. </a:t>
            </a:r>
          </a:p>
          <a:p>
            <a:pPr marL="622300" indent="-266700" algn="just">
              <a:buAutoNum type="arabicPeriod"/>
            </a:pPr>
            <a:r>
              <a:rPr lang="ru-RU" sz="1600" dirty="0"/>
              <a:t>Справка о финансово-экономических показателях учреждения за последние три года (для руководителей).</a:t>
            </a:r>
          </a:p>
          <a:p>
            <a:pPr marL="622300" indent="-266700" algn="just">
              <a:buAutoNum type="arabicPeriod"/>
            </a:pPr>
            <a:endParaRPr lang="ru-RU" sz="1600" dirty="0"/>
          </a:p>
          <a:p>
            <a:pPr algn="just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091" y="1949703"/>
            <a:ext cx="11214100" cy="4217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72" algn="just" defTabSz="1219170"/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43"/>
              </a:spcBef>
            </a:pPr>
            <a:endParaRPr sz="20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566" marR="6773" algn="just" defTabSz="1219170"/>
            <a:r>
              <a:rPr sz="1867" spc="-18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лава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униципаль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ия  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ает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нты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 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 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для дальне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2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</a:t>
            </a:r>
            <a:r>
              <a:rPr sz="1867" spc="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</a:t>
            </a:r>
            <a:r>
              <a:rPr sz="1867" spc="-2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лж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</a:t>
            </a:r>
            <a:r>
              <a:rPr sz="1867" spc="-2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лю</a:t>
            </a:r>
            <a:r>
              <a:rPr sz="1867" spc="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2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ьн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2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ана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и)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ъек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marR="38944" algn="just" defTabSz="1219170">
              <a:spcBef>
                <a:spcPts val="1587"/>
              </a:spcBef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лжно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ое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ъек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док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нты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ам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ения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очно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лю</a:t>
            </a:r>
            <a:r>
              <a:rPr sz="18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зи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ласовани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35"/>
              </a:spcBef>
            </a:pP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7620" algn="just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После </a:t>
            </a:r>
            <a:r>
              <a:rPr sz="1867" spc="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ования </a:t>
            </a:r>
            <a:r>
              <a:rPr sz="1867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агр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омоч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 </a:t>
            </a:r>
            <a:r>
              <a:rPr sz="1867" spc="1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нта </a:t>
            </a:r>
            <a:r>
              <a:rPr sz="1867" spc="1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 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867" spc="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вы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ное</a:t>
            </a:r>
            <a:r>
              <a:rPr sz="1867" spc="7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ъек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воей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омпе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зи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енту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r>
              <a:rPr sz="1867" spc="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либо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нты</a:t>
            </a:r>
            <a:r>
              <a:rPr sz="1867" spc="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 </a:t>
            </a:r>
            <a:r>
              <a:rPr sz="18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щий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ый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 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льной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с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левой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инадл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жнос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ью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6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ленных 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4</a:t>
            </a:fld>
            <a:endParaRPr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891370" y="233733"/>
            <a:ext cx="10873740" cy="1149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2876" marR="1899026" indent="-2292716" defTabSz="1219170"/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ение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ажд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нию 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 г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120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да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1867" b="1" spc="-33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ен</a:t>
            </a:r>
            <a:r>
              <a:rPr sz="1867" b="1" spc="7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ыми</a:t>
            </a:r>
            <a:r>
              <a:rPr sz="1867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наг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ад</a:t>
            </a:r>
            <a:r>
              <a:rPr sz="1867" b="1" spc="-7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ми </a:t>
            </a:r>
            <a:r>
              <a:rPr sz="1867" b="1" spc="-5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spc="-4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ссийс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й</a:t>
            </a:r>
            <a:r>
              <a:rPr sz="1867" b="1" spc="-27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Феде</a:t>
            </a:r>
            <a:r>
              <a:rPr sz="1867" b="1" spc="-13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867" b="1" dirty="0">
                <a:solidFill>
                  <a:srgbClr val="006FC0"/>
                </a:solidFill>
                <a:latin typeface="Arial"/>
                <a:cs typeface="Arial"/>
              </a:rPr>
              <a:t>ации</a:t>
            </a:r>
            <a:endParaRPr sz="1867">
              <a:solidFill>
                <a:prstClr val="black"/>
              </a:solidFill>
              <a:latin typeface="Arial"/>
              <a:cs typeface="Arial"/>
            </a:endParaRPr>
          </a:p>
          <a:p>
            <a:pPr defTabSz="1219170">
              <a:spcBef>
                <a:spcPts val="49"/>
              </a:spcBef>
            </a:pPr>
            <a:endParaRPr sz="18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 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 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тва 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15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 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ыми 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ми </a:t>
            </a:r>
            <a:r>
              <a:rPr sz="1867" spc="1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форм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1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нты 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539" y="1380745"/>
            <a:ext cx="871897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625559" algn="l"/>
                <a:tab pos="2658467" algn="l"/>
                <a:tab pos="4269633" algn="l"/>
                <a:tab pos="4999442" algn="l"/>
                <a:tab pos="6899314" algn="l"/>
                <a:tab pos="8457989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	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ые	нап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	</a:t>
            </a:r>
            <a:r>
              <a:rPr sz="1867" spc="-9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лаве	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униципаль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	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	на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2573" y="1380744"/>
            <a:ext cx="2364740" cy="574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54185" defTabSz="1219170">
              <a:tabLst>
                <a:tab pos="1109952" algn="l"/>
                <a:tab pos="1447764" algn="l"/>
              </a:tabLst>
            </a:pP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	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	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оз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ено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539" y="1665223"/>
            <a:ext cx="865801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1790655" algn="l"/>
                <a:tab pos="2678785" algn="l"/>
                <a:tab pos="3251965" algn="l"/>
                <a:tab pos="4896150" algn="l"/>
                <a:tab pos="6442126" algn="l"/>
                <a:tab pos="7188020" algn="l"/>
                <a:tab pos="7497046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	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	или	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нная	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	ли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	в	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тно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5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8504" y="0"/>
            <a:ext cx="1921933" cy="6858000"/>
          </a:xfrm>
          <a:custGeom>
            <a:avLst/>
            <a:gdLst/>
            <a:ahLst/>
            <a:cxnLst/>
            <a:rect l="l" t="t" r="r" b="b"/>
            <a:pathLst>
              <a:path w="1441450" h="5143500">
                <a:moveTo>
                  <a:pt x="0" y="5143500"/>
                </a:moveTo>
                <a:lnTo>
                  <a:pt x="1441069" y="5143500"/>
                </a:lnTo>
                <a:lnTo>
                  <a:pt x="1441069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8831" y="579120"/>
            <a:ext cx="9519920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8511" y="568959"/>
            <a:ext cx="9615424" cy="177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3443" y="613816"/>
            <a:ext cx="9379373" cy="1559560"/>
          </a:xfrm>
          <a:custGeom>
            <a:avLst/>
            <a:gdLst/>
            <a:ahLst/>
            <a:cxnLst/>
            <a:rect l="l" t="t" r="r" b="b"/>
            <a:pathLst>
              <a:path w="7034530" h="1169670">
                <a:moveTo>
                  <a:pt x="0" y="1169555"/>
                </a:moveTo>
                <a:lnTo>
                  <a:pt x="7034276" y="1169555"/>
                </a:lnTo>
                <a:lnTo>
                  <a:pt x="7034276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8830" y="2249881"/>
            <a:ext cx="9533011" cy="2907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3443" y="2381654"/>
            <a:ext cx="9379373" cy="2546133"/>
          </a:xfrm>
          <a:custGeom>
            <a:avLst/>
            <a:gdLst/>
            <a:ahLst/>
            <a:cxnLst/>
            <a:rect l="l" t="t" r="r" b="b"/>
            <a:pathLst>
              <a:path w="7034530" h="954404">
                <a:moveTo>
                  <a:pt x="0" y="954112"/>
                </a:moveTo>
                <a:lnTo>
                  <a:pt x="7034276" y="954112"/>
                </a:lnTo>
                <a:lnTo>
                  <a:pt x="7034276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4015" y="5113621"/>
            <a:ext cx="9519920" cy="170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3210" y="5168178"/>
            <a:ext cx="9615424" cy="177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6536" y="5184233"/>
            <a:ext cx="9379373" cy="1559560"/>
          </a:xfrm>
          <a:custGeom>
            <a:avLst/>
            <a:gdLst/>
            <a:ahLst/>
            <a:cxnLst/>
            <a:rect l="l" t="t" r="r" b="b"/>
            <a:pathLst>
              <a:path w="7034530" h="1169670">
                <a:moveTo>
                  <a:pt x="0" y="1169555"/>
                </a:moveTo>
                <a:lnTo>
                  <a:pt x="7034276" y="1169555"/>
                </a:lnTo>
                <a:lnTo>
                  <a:pt x="7034276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88900" defTabSz="121917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Почетное звание "Заслуженный учитель Российской Федерации" присваивается, как правило, не ранее чем через 20 лет с начала осуществления преподавательской деятельности и при наличии у представленного к награде лица отраслевой награды (почетный знак, отраслевое почетное звание или медаль К.Д. Ушинского) федерального органа государственной власти или органов государственной власти субъектов Российской Федерации.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7200" y="1623567"/>
            <a:ext cx="503936" cy="386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9358" y="1276569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09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0882" y="3628705"/>
            <a:ext cx="503936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9358" y="3294040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0E346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360" y="5846063"/>
            <a:ext cx="505968" cy="384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17" y="5498473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5</a:t>
            </a:fld>
            <a:endParaRPr spc="-13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7798" y="107428"/>
            <a:ext cx="10363200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67" b="1" dirty="0">
                <a:solidFill>
                  <a:srgbClr val="006FC0"/>
                </a:solidFill>
                <a:latin typeface="Arial"/>
                <a:ea typeface="+mj-ea"/>
                <a:cs typeface="Arial"/>
              </a:rPr>
              <a:t>Почетное звание "Заслуженный учитель Российской Федерации" </a:t>
            </a:r>
            <a:endParaRPr lang="ru-RU" sz="2267" b="1" dirty="0">
              <a:solidFill>
                <a:srgbClr val="006FC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03443" y="793431"/>
            <a:ext cx="937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Почетное звание "Заслуженный учитель Российской Федерации" присваивается высокопрофессиональным учителям и преподавателям общеобразовательных, профессиональных образовательных организаций и организаций дополнительного профессионального образования работников образования за личные заслуги: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139103" y="2314599"/>
            <a:ext cx="93793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педагогической деятельности, обеспечивающей получение обучающимися высококачественного общего образования;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выявлении и развитии индивидуальных способностей обучающихся, раскрытии их научного и творческого потенциала;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подготовке победителей региональных, всероссийских и международных олимпиад;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научно-методическом и методологическом совершенствовании образовательного процесса и образовательных стандартов, в создании инновационных учебно-методических пособий, программ и авторских методик;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подготовке и профессиональной переподготовке педагогических кадров.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143000"/>
            <a:ext cx="1120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Почетное звание "Заслуженный учитель Российской Федерации" присваивается высокопрофессиональным учителям и преподавателям общеобразовательных, профессиональных образовательных организаций и организаций дополнительного профессионального образования работников образования за личные заслуги: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152400"/>
            <a:ext cx="10363200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67" b="1" dirty="0">
                <a:solidFill>
                  <a:srgbClr val="006FC0"/>
                </a:solidFill>
                <a:latin typeface="Arial"/>
                <a:ea typeface="+mj-ea"/>
                <a:cs typeface="Arial"/>
              </a:rPr>
              <a:t>Почетное звание "Заслуженный учитель Российской Федерации" </a:t>
            </a:r>
            <a:endParaRPr lang="ru-RU" sz="2267" b="1" dirty="0">
              <a:solidFill>
                <a:srgbClr val="006FC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педагогической деятельности, обеспечивающей получение обучающимися высококачественного общего образования;</a:t>
            </a:r>
          </a:p>
          <a:p>
            <a:r>
              <a:rPr lang="ru-RU" b="0" i="0" dirty="0" smtClean="0">
                <a:solidFill>
                  <a:srgbClr val="828282"/>
                </a:solidFill>
                <a:effectLst/>
                <a:latin typeface="Times New Roman" panose="02020603050405020304" pitchFamily="18" charset="0"/>
              </a:rPr>
              <a:t>(в ред. </a:t>
            </a:r>
            <a:r>
              <a:rPr lang="ru-RU" b="0" i="0" u="none" strike="noStrike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hlinkClick r:id="rId2"/>
              </a:rPr>
              <a:t>Указа</a:t>
            </a:r>
            <a:r>
              <a:rPr lang="ru-RU" b="0" i="0" dirty="0" smtClean="0">
                <a:solidFill>
                  <a:srgbClr val="828282"/>
                </a:solidFill>
                <a:effectLst/>
                <a:latin typeface="Times New Roman" panose="02020603050405020304" pitchFamily="18" charset="0"/>
              </a:rPr>
              <a:t> Президента РФ от 01.07.2014 N 483)</a:t>
            </a:r>
          </a:p>
          <a:p>
            <a:r>
              <a:rPr lang="ru-RU" b="0" i="0" dirty="0" smtClean="0">
                <a:solidFill>
                  <a:srgbClr val="828282"/>
                </a:solidFill>
                <a:effectLst/>
                <a:latin typeface="Times New Roman" panose="02020603050405020304" pitchFamily="18" charset="0"/>
              </a:rPr>
              <a:t>(см. текст в предыдущей </a:t>
            </a:r>
            <a:r>
              <a:rPr lang="ru-RU" b="0" i="0" u="none" strike="noStrike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hlinkClick r:id="rId3"/>
              </a:rPr>
              <a:t>редакции</a:t>
            </a:r>
            <a:r>
              <a:rPr lang="ru-RU" b="0" i="0" dirty="0" smtClean="0">
                <a:solidFill>
                  <a:srgbClr val="828282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indent="34290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выявлении и развитии индивидуальных способностей обучающихся, раскрытии их научного и творческого потенциала;</a:t>
            </a:r>
          </a:p>
          <a:p>
            <a:r>
              <a:rPr lang="ru-RU" b="0" i="0" dirty="0" smtClean="0">
                <a:solidFill>
                  <a:srgbClr val="828282"/>
                </a:solidFill>
                <a:effectLst/>
                <a:latin typeface="Times New Roman" panose="02020603050405020304" pitchFamily="18" charset="0"/>
              </a:rPr>
              <a:t>(в ред. </a:t>
            </a:r>
            <a:r>
              <a:rPr lang="ru-RU" b="0" i="0" u="none" strike="noStrike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hlinkClick r:id="rId4"/>
              </a:rPr>
              <a:t>Указа</a:t>
            </a:r>
            <a:r>
              <a:rPr lang="ru-RU" b="0" i="0" dirty="0" smtClean="0">
                <a:solidFill>
                  <a:srgbClr val="828282"/>
                </a:solidFill>
                <a:effectLst/>
                <a:latin typeface="Times New Roman" panose="02020603050405020304" pitchFamily="18" charset="0"/>
              </a:rPr>
              <a:t> Президента РФ от 01.07.2014 N 483)</a:t>
            </a:r>
          </a:p>
          <a:p>
            <a:r>
              <a:rPr lang="ru-RU" b="0" i="0" dirty="0" smtClean="0">
                <a:solidFill>
                  <a:srgbClr val="828282"/>
                </a:solidFill>
                <a:effectLst/>
                <a:latin typeface="Times New Roman" panose="02020603050405020304" pitchFamily="18" charset="0"/>
              </a:rPr>
              <a:t>(см. текст в предыдущей </a:t>
            </a:r>
            <a:r>
              <a:rPr lang="ru-RU" b="0" i="0" u="none" strike="noStrike" dirty="0" smtClean="0">
                <a:solidFill>
                  <a:srgbClr val="1A0DAB"/>
                </a:solidFill>
                <a:effectLst/>
                <a:latin typeface="Times New Roman" panose="02020603050405020304" pitchFamily="18" charset="0"/>
                <a:hlinkClick r:id="rId3"/>
              </a:rPr>
              <a:t>редакции</a:t>
            </a:r>
            <a:r>
              <a:rPr lang="ru-RU" b="0" i="0" dirty="0" smtClean="0">
                <a:solidFill>
                  <a:srgbClr val="828282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indent="34290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подготовке победителей региональных, всероссийских и международных олимпиад;</a:t>
            </a:r>
          </a:p>
          <a:p>
            <a:pPr indent="34290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научно-методическом и методологическом совершенствовании образовательного процесса и образовательных стандартов, в создании инновационных учебно-методических пособий, программ и авторских методик;</a:t>
            </a:r>
          </a:p>
          <a:p>
            <a:pPr indent="342900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подготовке и профессиональной переподготовке педагогических кадров.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64141" y="0"/>
            <a:ext cx="1729740" cy="6858000"/>
          </a:xfrm>
          <a:custGeom>
            <a:avLst/>
            <a:gdLst/>
            <a:ahLst/>
            <a:cxnLst/>
            <a:rect l="l" t="t" r="r" b="b"/>
            <a:pathLst>
              <a:path w="1297304" h="5143500">
                <a:moveTo>
                  <a:pt x="0" y="5143500"/>
                </a:moveTo>
                <a:lnTo>
                  <a:pt x="1297051" y="5143500"/>
                </a:lnTo>
                <a:lnTo>
                  <a:pt x="1297051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247" y="60549"/>
            <a:ext cx="11293403" cy="751760"/>
          </a:xfrm>
          <a:prstGeom prst="rect">
            <a:avLst/>
          </a:prstGeom>
        </p:spPr>
        <p:txBody>
          <a:bodyPr vert="horz" wrap="square" lIns="0" tIns="53483" rIns="0" bIns="0" rtlCol="0">
            <a:spAutoFit/>
          </a:bodyPr>
          <a:lstStyle/>
          <a:p>
            <a:pPr marL="579106" algn="ctr"/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7" dirty="0"/>
              <a:t>у</a:t>
            </a:r>
            <a:r>
              <a:rPr sz="2267" dirty="0"/>
              <a:t>дарс</a:t>
            </a:r>
            <a:r>
              <a:rPr sz="2267" spc="-33" dirty="0"/>
              <a:t>т</a:t>
            </a:r>
            <a:r>
              <a:rPr sz="2267" spc="-40" dirty="0"/>
              <a:t>в</a:t>
            </a:r>
            <a:r>
              <a:rPr sz="2267" dirty="0"/>
              <a:t>енные</a:t>
            </a:r>
            <a:r>
              <a:rPr sz="2267" spc="33" dirty="0"/>
              <a:t> </a:t>
            </a:r>
            <a:r>
              <a:rPr sz="2267" dirty="0"/>
              <a:t>награ</a:t>
            </a:r>
            <a:r>
              <a:rPr sz="2267" spc="-13" dirty="0"/>
              <a:t>д</a:t>
            </a:r>
            <a:r>
              <a:rPr sz="2267" dirty="0"/>
              <a:t>ы</a:t>
            </a:r>
            <a:r>
              <a:rPr sz="2267" spc="-20" dirty="0"/>
              <a:t> </a:t>
            </a:r>
            <a:r>
              <a:rPr sz="2267" spc="-67" dirty="0"/>
              <a:t>Р</a:t>
            </a:r>
            <a:r>
              <a:rPr sz="2267" spc="-33" dirty="0"/>
              <a:t>о</a:t>
            </a:r>
            <a:r>
              <a:rPr sz="2267" dirty="0"/>
              <a:t>сс</a:t>
            </a:r>
            <a:r>
              <a:rPr sz="2267" spc="-13" dirty="0"/>
              <a:t>ий</a:t>
            </a:r>
            <a:r>
              <a:rPr sz="2267" dirty="0"/>
              <a:t>с</a:t>
            </a:r>
            <a:r>
              <a:rPr sz="2267" spc="-40" dirty="0"/>
              <a:t>к</a:t>
            </a:r>
            <a:r>
              <a:rPr sz="2267" dirty="0"/>
              <a:t>ой Фе</a:t>
            </a:r>
            <a:r>
              <a:rPr sz="2267" spc="-13" dirty="0"/>
              <a:t>д</a:t>
            </a:r>
            <a:r>
              <a:rPr sz="2267" dirty="0"/>
              <a:t>ера</a:t>
            </a:r>
            <a:r>
              <a:rPr sz="2267" spc="-13" dirty="0"/>
              <a:t>ци</a:t>
            </a:r>
            <a:r>
              <a:rPr sz="2267" dirty="0"/>
              <a:t>и</a:t>
            </a:r>
            <a:endParaRPr sz="2267" dirty="0"/>
          </a:p>
          <a:p>
            <a:pPr marL="579106" algn="ctr"/>
            <a:r>
              <a:rPr sz="2267" dirty="0"/>
              <a:t>(п</a:t>
            </a:r>
            <a:r>
              <a:rPr sz="2267" spc="-33" dirty="0"/>
              <a:t>о</a:t>
            </a:r>
            <a:r>
              <a:rPr sz="2267" dirty="0"/>
              <a:t>д</a:t>
            </a:r>
            <a:r>
              <a:rPr sz="2267" spc="-40" dirty="0"/>
              <a:t>г</a:t>
            </a:r>
            <a:r>
              <a:rPr sz="2267" spc="-60" dirty="0"/>
              <a:t>от</a:t>
            </a:r>
            <a:r>
              <a:rPr sz="2267" dirty="0"/>
              <a:t>овка док</a:t>
            </a:r>
            <a:r>
              <a:rPr sz="2267" spc="-47" dirty="0"/>
              <a:t>у</a:t>
            </a:r>
            <a:r>
              <a:rPr sz="2267" dirty="0"/>
              <a:t>мен</a:t>
            </a:r>
            <a:r>
              <a:rPr sz="2267" spc="-60" dirty="0"/>
              <a:t>т</a:t>
            </a:r>
            <a:r>
              <a:rPr sz="2267" dirty="0"/>
              <a:t>ов</a:t>
            </a:r>
            <a:r>
              <a:rPr sz="2267" spc="33" dirty="0"/>
              <a:t> </a:t>
            </a:r>
            <a:r>
              <a:rPr sz="2267" dirty="0"/>
              <a:t>к</a:t>
            </a:r>
            <a:r>
              <a:rPr sz="2267" spc="-7" dirty="0"/>
              <a:t> </a:t>
            </a:r>
            <a:r>
              <a:rPr sz="2267" dirty="0"/>
              <a:t>пре</a:t>
            </a:r>
            <a:r>
              <a:rPr sz="2267" spc="-40" dirty="0"/>
              <a:t>д</a:t>
            </a:r>
            <a:r>
              <a:rPr sz="2267" dirty="0"/>
              <a:t>с</a:t>
            </a:r>
            <a:r>
              <a:rPr sz="2267" spc="-27" dirty="0"/>
              <a:t>т</a:t>
            </a:r>
            <a:r>
              <a:rPr sz="2267" dirty="0"/>
              <a:t>а</a:t>
            </a:r>
            <a:r>
              <a:rPr sz="2267" spc="-40" dirty="0"/>
              <a:t>вл</a:t>
            </a:r>
            <a:r>
              <a:rPr sz="2267" dirty="0"/>
              <a:t>ению</a:t>
            </a:r>
            <a:r>
              <a:rPr sz="2267" dirty="0"/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1233423" y="938783"/>
            <a:ext cx="9725152" cy="166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9153" y="928624"/>
            <a:ext cx="7526527" cy="1761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67" y="963693"/>
            <a:ext cx="9601200" cy="1536700"/>
          </a:xfrm>
          <a:custGeom>
            <a:avLst/>
            <a:gdLst/>
            <a:ahLst/>
            <a:cxnLst/>
            <a:rect l="l" t="t" r="r" b="b"/>
            <a:pathLst>
              <a:path w="7200900" h="1152525">
                <a:moveTo>
                  <a:pt x="0" y="1152131"/>
                </a:moveTo>
                <a:lnTo>
                  <a:pt x="7200773" y="1152131"/>
                </a:lnTo>
                <a:lnTo>
                  <a:pt x="7200773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8831" y="2708656"/>
            <a:ext cx="10607040" cy="1414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8511" y="2698497"/>
            <a:ext cx="10700511" cy="1493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3443" y="2743590"/>
            <a:ext cx="10465645" cy="1272540"/>
          </a:xfrm>
          <a:custGeom>
            <a:avLst/>
            <a:gdLst/>
            <a:ahLst/>
            <a:cxnLst/>
            <a:rect l="l" t="t" r="r" b="b"/>
            <a:pathLst>
              <a:path w="7849234" h="954405">
                <a:moveTo>
                  <a:pt x="0" y="954112"/>
                </a:moveTo>
                <a:lnTo>
                  <a:pt x="7848854" y="954112"/>
                </a:lnTo>
                <a:lnTo>
                  <a:pt x="7848854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8768" y="1051222"/>
            <a:ext cx="8437880" cy="2106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7700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ьмо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336007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7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ам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от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4 апр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b="1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201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1867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9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867" b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№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К-</a:t>
            </a:r>
            <a:r>
              <a:rPr sz="1867" b="1" spc="-7" dirty="0">
                <a:solidFill>
                  <a:prstClr val="black"/>
                </a:solidFill>
                <a:latin typeface="Calibri"/>
                <a:cs typeface="Calibri"/>
              </a:rPr>
              <a:t>3560</a:t>
            </a:r>
            <a:endParaRPr sz="186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338547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spc="-5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КИЕ 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МЕН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АЦИИ</a:t>
            </a:r>
          </a:p>
          <a:p>
            <a:pPr marL="1333467" algn="ctr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формления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пр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ок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endParaRPr sz="186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6933" indent="1338547" defTabSz="1219170"/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нными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ми</a:t>
            </a:r>
            <a:r>
              <a:rPr sz="1867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ии</a:t>
            </a:r>
            <a:endParaRPr sz="1867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56"/>
              </a:spcBef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defTabSz="1219170">
              <a:tabLst>
                <a:tab pos="1467237" algn="l"/>
                <a:tab pos="1796582" algn="l"/>
                <a:tab pos="3359489" algn="l"/>
                <a:tab pos="5272062" algn="l"/>
                <a:tab pos="6421806" algn="l"/>
                <a:tab pos="8027893" algn="l"/>
              </a:tabLst>
            </a:pPr>
            <a:r>
              <a:rPr sz="1867" spc="-47" dirty="0">
                <a:solidFill>
                  <a:prstClr val="black"/>
                </a:solidFill>
                <a:latin typeface="Calibri"/>
                <a:cs typeface="Calibri"/>
              </a:rPr>
              <a:t>Хо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тво	о	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	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	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	воз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ужда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	по</a:t>
            </a:r>
            <a:endParaRPr sz="1867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73337" y="2831593"/>
            <a:ext cx="178731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defTabSz="1219170">
              <a:tabLst>
                <a:tab pos="796693" algn="l"/>
              </a:tabLst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ту	осн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8831" y="4328161"/>
            <a:ext cx="10607040" cy="1127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511" y="4318000"/>
            <a:ext cx="10700511" cy="1209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03443" y="4364312"/>
            <a:ext cx="10465645" cy="985520"/>
          </a:xfrm>
          <a:custGeom>
            <a:avLst/>
            <a:gdLst/>
            <a:ahLst/>
            <a:cxnLst/>
            <a:rect l="l" t="t" r="r" b="b"/>
            <a:pathLst>
              <a:path w="7849234" h="739139">
                <a:moveTo>
                  <a:pt x="0" y="738670"/>
                </a:moveTo>
                <a:lnTo>
                  <a:pt x="7848854" y="738670"/>
                </a:lnTo>
                <a:lnTo>
                  <a:pt x="7848854" y="0"/>
                </a:lnTo>
                <a:lnTo>
                  <a:pt x="0" y="0"/>
                </a:lnTo>
                <a:lnTo>
                  <a:pt x="0" y="73867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15567" y="5665215"/>
            <a:ext cx="10609072" cy="839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5249" y="5655055"/>
            <a:ext cx="10698479" cy="924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1450" y="5700335"/>
            <a:ext cx="10465645" cy="697653"/>
          </a:xfrm>
          <a:custGeom>
            <a:avLst/>
            <a:gdLst/>
            <a:ahLst/>
            <a:cxnLst/>
            <a:rect l="l" t="t" r="r" b="b"/>
            <a:pathLst>
              <a:path w="7849234" h="523239">
                <a:moveTo>
                  <a:pt x="0" y="523214"/>
                </a:moveTo>
                <a:lnTo>
                  <a:pt x="7848854" y="523214"/>
                </a:lnTo>
                <a:lnTo>
                  <a:pt x="7848854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8769" y="3116072"/>
            <a:ext cx="10301393" cy="3309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50799" algn="just" defTabSz="1219170"/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ной)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ению 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вами 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дпри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тий,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аци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7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ым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аном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10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-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ес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 осу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ления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инд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уаль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1867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й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либо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нной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endParaRPr sz="1867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/>
            <a:endParaRPr sz="1867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52492" algn="just" defTabSz="1219170">
              <a:spcBef>
                <a:spcPts val="1653"/>
              </a:spcBef>
            </a:pP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Канд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 </a:t>
            </a:r>
            <a:r>
              <a:rPr sz="18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 </a:t>
            </a:r>
            <a:r>
              <a:rPr sz="1867" spc="-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ании </a:t>
            </a:r>
            <a:r>
              <a:rPr sz="1867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лл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ва </a:t>
            </a:r>
            <a:r>
              <a:rPr sz="1867" spc="-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1867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ее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овета</a:t>
            </a:r>
            <a:r>
              <a:rPr sz="1867" spc="1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или</a:t>
            </a:r>
            <a:r>
              <a:rPr sz="1867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тни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акцио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ов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1867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еш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ение</a:t>
            </a:r>
            <a:r>
              <a:rPr sz="1867" spc="1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об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ания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лл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ива</a:t>
            </a:r>
            <a:r>
              <a:rPr sz="1867" spc="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оф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мля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 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м,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ч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лае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з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апи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адном</a:t>
            </a:r>
            <a:r>
              <a:rPr sz="1867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defTabSz="1219170"/>
            <a:endParaRPr sz="1867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4345" marR="6773" algn="just" defTabSz="1219170">
              <a:spcBef>
                <a:spcPts val="1653"/>
              </a:spcBef>
            </a:pP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-4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омен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ый  </a:t>
            </a:r>
            <a:r>
              <a:rPr sz="1867" spc="-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стаж  </a:t>
            </a:r>
            <a:r>
              <a:rPr sz="1867" b="1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ра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оты  </a:t>
            </a:r>
            <a:r>
              <a:rPr sz="1867" b="1" spc="-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ы)  </a:t>
            </a:r>
            <a:r>
              <a:rPr sz="1867" b="1" spc="-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в  </a:t>
            </a:r>
            <a:r>
              <a:rPr sz="1867" b="1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зани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spc="-27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ой  </a:t>
            </a:r>
            <a:r>
              <a:rPr sz="1867" b="1" spc="-1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лжно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ти  </a:t>
            </a:r>
            <a:r>
              <a:rPr sz="1867" b="1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ли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а,  </a:t>
            </a:r>
            <a:r>
              <a:rPr sz="1867" spc="-8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ед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та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мо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  </a:t>
            </a:r>
            <a:r>
              <a:rPr sz="1867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к на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ени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867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prstClr val="black"/>
                </a:solidFill>
                <a:latin typeface="Calibri"/>
                <a:cs typeface="Calibri"/>
              </a:rPr>
              <a:t>до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лж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8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867" spc="-2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1867" spc="-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8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не</a:t>
            </a:r>
            <a:r>
              <a:rPr sz="1867" b="1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енее</a:t>
            </a:r>
            <a:r>
              <a:rPr sz="1867" b="1" spc="-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тр</a:t>
            </a:r>
            <a:r>
              <a:rPr sz="1867" b="1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х</a:t>
            </a:r>
            <a:r>
              <a:rPr sz="1867" b="1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67" b="1" dirty="0">
                <a:solidFill>
                  <a:prstClr val="black"/>
                </a:solidFill>
                <a:latin typeface="Calibri"/>
                <a:cs typeface="Calibri"/>
              </a:rPr>
              <a:t>ле</a:t>
            </a:r>
            <a:r>
              <a:rPr sz="1867" b="1" spc="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9" name="object 19"/>
          <p:cNvSpPr/>
          <p:nvPr/>
        </p:nvSpPr>
        <p:spPr>
          <a:xfrm>
            <a:off x="475487" y="3584447"/>
            <a:ext cx="503936" cy="384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798" y="3236941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" y="5025136"/>
            <a:ext cx="503936" cy="3840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9358" y="4677121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7360" y="6217920"/>
            <a:ext cx="505968" cy="38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0517" y="5869127"/>
            <a:ext cx="480060" cy="360680"/>
          </a:xfrm>
          <a:custGeom>
            <a:avLst/>
            <a:gdLst/>
            <a:ahLst/>
            <a:cxnLst/>
            <a:rect l="l" t="t" r="r" b="b"/>
            <a:pathLst>
              <a:path w="360045" h="270510">
                <a:moveTo>
                  <a:pt x="0" y="270027"/>
                </a:moveTo>
                <a:lnTo>
                  <a:pt x="360045" y="270027"/>
                </a:lnTo>
                <a:lnTo>
                  <a:pt x="360045" y="0"/>
                </a:lnTo>
                <a:lnTo>
                  <a:pt x="0" y="0"/>
                </a:lnTo>
                <a:lnTo>
                  <a:pt x="0" y="27002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7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10979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066" y="0"/>
            <a:ext cx="2305473" cy="6858000"/>
          </a:xfrm>
          <a:custGeom>
            <a:avLst/>
            <a:gdLst/>
            <a:ahLst/>
            <a:cxnLst/>
            <a:rect l="l" t="t" r="r" b="b"/>
            <a:pathLst>
              <a:path w="1729105" h="5143500">
                <a:moveTo>
                  <a:pt x="0" y="5143500"/>
                </a:moveTo>
                <a:lnTo>
                  <a:pt x="1729105" y="5143500"/>
                </a:lnTo>
                <a:lnTo>
                  <a:pt x="1729105" y="0"/>
                </a:lnTo>
                <a:lnTo>
                  <a:pt x="0" y="0"/>
                </a:lnTo>
                <a:lnTo>
                  <a:pt x="0" y="5143500"/>
                </a:lnTo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1299" y="239873"/>
            <a:ext cx="11293403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812"/>
            <a:r>
              <a:rPr sz="2267" spc="-127" dirty="0"/>
              <a:t>Г</a:t>
            </a:r>
            <a:r>
              <a:rPr sz="2267" spc="-33" dirty="0"/>
              <a:t>о</a:t>
            </a:r>
            <a:r>
              <a:rPr sz="2267" dirty="0"/>
              <a:t>с</a:t>
            </a:r>
            <a:r>
              <a:rPr sz="2267" spc="-80" dirty="0"/>
              <a:t>у</a:t>
            </a:r>
            <a:r>
              <a:rPr sz="2267" dirty="0"/>
              <a:t>дарс</a:t>
            </a:r>
            <a:r>
              <a:rPr sz="2267" spc="-27" dirty="0"/>
              <a:t>т</a:t>
            </a:r>
            <a:r>
              <a:rPr sz="2267" spc="-40" dirty="0"/>
              <a:t>в</a:t>
            </a:r>
            <a:r>
              <a:rPr sz="2267" dirty="0"/>
              <a:t>ен</a:t>
            </a:r>
            <a:r>
              <a:rPr sz="2267" spc="7" dirty="0"/>
              <a:t>н</a:t>
            </a:r>
            <a:r>
              <a:rPr sz="2267" dirty="0"/>
              <a:t>ые</a:t>
            </a:r>
            <a:r>
              <a:rPr sz="2267" spc="33" dirty="0"/>
              <a:t> </a:t>
            </a:r>
            <a:r>
              <a:rPr sz="2267" dirty="0"/>
              <a:t>награды</a:t>
            </a:r>
            <a:r>
              <a:rPr sz="2267" spc="-13" dirty="0"/>
              <a:t> </a:t>
            </a:r>
            <a:r>
              <a:rPr sz="2267" spc="-60" dirty="0"/>
              <a:t>Р</a:t>
            </a:r>
            <a:r>
              <a:rPr sz="2267" spc="-33" dirty="0"/>
              <a:t>о</a:t>
            </a:r>
            <a:r>
              <a:rPr sz="2267" dirty="0"/>
              <a:t>сси</a:t>
            </a:r>
            <a:r>
              <a:rPr sz="2267" spc="-13" dirty="0"/>
              <a:t>й</a:t>
            </a:r>
            <a:r>
              <a:rPr sz="2267" dirty="0"/>
              <a:t>с</a:t>
            </a:r>
            <a:r>
              <a:rPr sz="2267" spc="-33" dirty="0"/>
              <a:t>к</a:t>
            </a:r>
            <a:r>
              <a:rPr sz="2267" dirty="0"/>
              <a:t>ой Федерац</a:t>
            </a:r>
            <a:r>
              <a:rPr sz="2267" spc="-13" dirty="0"/>
              <a:t>и</a:t>
            </a:r>
            <a:r>
              <a:rPr sz="2267" dirty="0"/>
              <a:t>и</a:t>
            </a:r>
            <a:endParaRPr sz="2267"/>
          </a:p>
        </p:txBody>
      </p:sp>
      <p:sp>
        <p:nvSpPr>
          <p:cNvPr id="4" name="object 4"/>
          <p:cNvSpPr/>
          <p:nvPr/>
        </p:nvSpPr>
        <p:spPr>
          <a:xfrm>
            <a:off x="1743455" y="810768"/>
            <a:ext cx="9215120" cy="1637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02127" y="790449"/>
            <a:ext cx="7217664" cy="1670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6278" y="836659"/>
            <a:ext cx="9090660" cy="1512147"/>
          </a:xfrm>
          <a:custGeom>
            <a:avLst/>
            <a:gdLst/>
            <a:ahLst/>
            <a:cxnLst/>
            <a:rect l="l" t="t" r="r" b="b"/>
            <a:pathLst>
              <a:path w="6817995" h="1134110">
                <a:moveTo>
                  <a:pt x="0" y="1134122"/>
                </a:moveTo>
                <a:lnTo>
                  <a:pt x="6817614" y="1134122"/>
                </a:lnTo>
                <a:lnTo>
                  <a:pt x="6817614" y="0"/>
                </a:lnTo>
                <a:lnTo>
                  <a:pt x="0" y="0"/>
                </a:lnTo>
                <a:lnTo>
                  <a:pt x="0" y="1134122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09760" y="548741"/>
            <a:ext cx="768705" cy="720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2453" y="932518"/>
            <a:ext cx="10529145" cy="5717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178" algn="ctr" defTabSz="1219170"/>
            <a:r>
              <a:rPr sz="2133" spc="-10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аз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Пре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marR="38944" algn="ctr" defTabSz="1219170"/>
            <a:r>
              <a:rPr sz="2133" b="1" spc="-27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133" b="1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2133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апр</a:t>
            </a:r>
            <a:r>
              <a:rPr sz="2133" b="1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ля</a:t>
            </a:r>
            <a:r>
              <a:rPr sz="2133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200</a:t>
            </a:r>
            <a:r>
              <a:rPr sz="2133" b="1" spc="-13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sz="2133" b="1" spc="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100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133" b="1" spc="-7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r>
              <a:rPr sz="2133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7" dirty="0">
                <a:solidFill>
                  <a:prstClr val="black"/>
                </a:solidFill>
                <a:latin typeface="Calibri"/>
                <a:cs typeface="Calibri"/>
              </a:rPr>
              <a:t>№</a:t>
            </a:r>
            <a:r>
              <a:rPr sz="213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b="1" spc="-20" dirty="0">
                <a:solidFill>
                  <a:prstClr val="black"/>
                </a:solidFill>
                <a:latin typeface="Calibri"/>
                <a:cs typeface="Calibri"/>
              </a:rPr>
              <a:t>487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marL="1915112" marR="1961678" algn="ctr" defTabSz="1219170"/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"О Поч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тной</a:t>
            </a:r>
            <a:r>
              <a:rPr sz="2133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грам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Пре</a:t>
            </a:r>
            <a:r>
              <a:rPr sz="2133" spc="-27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 и</a:t>
            </a:r>
            <a:r>
              <a:rPr sz="21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б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ла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2133" spc="-80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дарности</a:t>
            </a:r>
            <a:r>
              <a:rPr sz="2133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Прези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ента</a:t>
            </a:r>
            <a:r>
              <a:rPr sz="2133" spc="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2133" spc="-4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сий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ой</a:t>
            </a:r>
            <a:r>
              <a:rPr sz="2133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33" spc="-20" dirty="0">
                <a:solidFill>
                  <a:prstClr val="black"/>
                </a:solidFill>
                <a:latin typeface="Calibri"/>
                <a:cs typeface="Calibri"/>
              </a:rPr>
              <a:t>Ф</a:t>
            </a:r>
            <a:r>
              <a:rPr sz="2133" spc="-47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2133" spc="-33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2133" spc="-13" dirty="0">
                <a:solidFill>
                  <a:prstClr val="black"/>
                </a:solidFill>
                <a:latin typeface="Calibri"/>
                <a:cs typeface="Calibri"/>
              </a:rPr>
              <a:t>ерации"</a:t>
            </a:r>
            <a:endParaRPr sz="2133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>
              <a:spcBef>
                <a:spcPts val="7"/>
              </a:spcBef>
            </a:pPr>
            <a:endParaRPr sz="29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933" marR="21166" algn="just" defTabSz="1219170"/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аж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 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ной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ам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Пр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зи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ента 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ии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5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объ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ление 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Пр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ез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ента 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ер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вля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я 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формой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поо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щ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ения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лу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ащи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ва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обе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печ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нии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ук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еплении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и, </a:t>
            </a:r>
            <a:r>
              <a:rPr sz="1867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хране 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зд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оровья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жи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ни,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 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ав  </a:t>
            </a:r>
            <a:r>
              <a:rPr sz="1867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</a:t>
            </a:r>
            <a:r>
              <a:rPr sz="1867" spc="-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воб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  </a:t>
            </a:r>
            <a:r>
              <a:rPr sz="1867" spc="-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гр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ждан,  </a:t>
            </a:r>
            <a:r>
              <a:rPr sz="1867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20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ном  </a:t>
            </a:r>
            <a:r>
              <a:rPr sz="1867" spc="-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льс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ве,  </a:t>
            </a:r>
            <a:r>
              <a:rPr sz="1867" spc="-1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э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оми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е,  </a:t>
            </a:r>
            <a:r>
              <a:rPr sz="1867" spc="-1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е,  </a:t>
            </a:r>
            <a:r>
              <a:rPr sz="1867" spc="-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867" spc="-80" dirty="0">
                <a:solidFill>
                  <a:srgbClr val="006FC0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туре,  </a:t>
            </a:r>
            <a:r>
              <a:rPr sz="1867" spc="-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ку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е, восп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тани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 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ещ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 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е,  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ла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тво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иные  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луги 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пер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вом.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  <a:p>
            <a:pPr marL="32173" marR="6773" algn="just" defTabSz="1219170">
              <a:spcBef>
                <a:spcPts val="1680"/>
              </a:spcBef>
            </a:pP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че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 </a:t>
            </a:r>
            <a:r>
              <a:rPr sz="1867" spc="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ам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   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ента   </a:t>
            </a:r>
            <a:r>
              <a:rPr sz="1867" spc="1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 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ии   </a:t>
            </a:r>
            <a:r>
              <a:rPr sz="1867" spc="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гр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ажд</a:t>
            </a:r>
            <a:r>
              <a:rPr sz="1867" spc="13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ют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я   </a:t>
            </a:r>
            <a:r>
              <a:rPr sz="1867" spc="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ли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а,   </a:t>
            </a:r>
            <a:r>
              <a:rPr sz="1867" spc="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еща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щие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нные   </a:t>
            </a:r>
            <a:r>
              <a:rPr sz="1867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лж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 </a:t>
            </a:r>
            <a:r>
              <a:rPr sz="1867" spc="-1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йс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 </a:t>
            </a:r>
            <a:r>
              <a:rPr sz="1867" spc="-1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ии   </a:t>
            </a:r>
            <a:r>
              <a:rPr sz="1867" spc="-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   </a:t>
            </a:r>
            <a:r>
              <a:rPr sz="1867" spc="-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нные   </a:t>
            </a:r>
            <a:r>
              <a:rPr sz="1867" spc="-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лжн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ти   </a:t>
            </a:r>
            <a:r>
              <a:rPr sz="1867" spc="-19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ъек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ов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и,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20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ные  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лу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ж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ащие 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 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дные 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ли 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 о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б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лас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ук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867" spc="-60" dirty="0">
                <a:solidFill>
                  <a:srgbClr val="006FC0"/>
                </a:solidFill>
                <a:latin typeface="Calibri"/>
                <a:cs typeface="Calibri"/>
              </a:rPr>
              <a:t>ь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ту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ы,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иску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во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ани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я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867" spc="1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ещ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ения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та,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ор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ные</a:t>
            </a:r>
            <a:r>
              <a:rPr sz="1867" spc="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ли об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щ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14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-4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вых</a:t>
            </a:r>
            <a:r>
              <a:rPr sz="1867" spc="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spc="-3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ов,</a:t>
            </a:r>
            <a:r>
              <a:rPr sz="1867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аждане</a:t>
            </a:r>
            <a:r>
              <a:rPr sz="1867" spc="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</a:t>
            </a:r>
            <a:r>
              <a:rPr sz="1867" spc="1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ера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1867" spc="1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вне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ши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начи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ль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ый</a:t>
            </a:r>
            <a:r>
              <a:rPr sz="1867" spc="1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вклад</a:t>
            </a:r>
            <a:r>
              <a:rPr sz="1867" spc="12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еали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ю </a:t>
            </a:r>
            <a:r>
              <a:rPr sz="1867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ос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тв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нной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лит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ки </a:t>
            </a:r>
            <a:r>
              <a:rPr sz="1867" spc="-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й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ой 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Ф</a:t>
            </a:r>
            <a:r>
              <a:rPr sz="1867" spc="-27" dirty="0">
                <a:solidFill>
                  <a:srgbClr val="006FC0"/>
                </a:solidFill>
                <a:latin typeface="Calibri"/>
                <a:cs typeface="Calibri"/>
              </a:rPr>
              <a:t>ед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ц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ии </a:t>
            </a:r>
            <a:r>
              <a:rPr sz="1867" spc="-6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67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ак </a:t>
            </a:r>
            <a:r>
              <a:rPr sz="1867" spc="-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867" spc="7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, </a:t>
            </a:r>
            <a:r>
              <a:rPr sz="1867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1867" spc="-7" dirty="0">
                <a:solidFill>
                  <a:srgbClr val="006FC0"/>
                </a:solidFill>
                <a:latin typeface="Calibri"/>
                <a:cs typeface="Calibri"/>
              </a:rPr>
              <a:t>м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ю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щие </a:t>
            </a:r>
            <a:r>
              <a:rPr sz="1867" spc="-8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ши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окую и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з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ве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тно</a:t>
            </a:r>
            <a:r>
              <a:rPr sz="1867" spc="-13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67" dirty="0">
                <a:solidFill>
                  <a:srgbClr val="006FC0"/>
                </a:solidFill>
                <a:latin typeface="Calibri"/>
                <a:cs typeface="Calibri"/>
              </a:rPr>
              <a:t>ть.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51831" y="4293107"/>
            <a:ext cx="6817360" cy="0"/>
          </a:xfrm>
          <a:custGeom>
            <a:avLst/>
            <a:gdLst/>
            <a:ahLst/>
            <a:cxnLst/>
            <a:rect l="l" t="t" r="r" b="b"/>
            <a:pathLst>
              <a:path w="5113020">
                <a:moveTo>
                  <a:pt x="511263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4958680" y="8587683"/>
            <a:ext cx="3668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 defTabSz="1219170"/>
            <a:fld id="{81D60167-4931-47E6-BA6A-407CBD079E47}" type="slidenum">
              <a:rPr spc="-13" dirty="0"/>
              <a:pPr marL="33866" defTabSz="1219170"/>
              <a:t>8</a:t>
            </a:fld>
            <a:endParaRPr spc="-13" dirty="0"/>
          </a:p>
        </p:txBody>
      </p:sp>
    </p:spTree>
    <p:extLst>
      <p:ext uri="{BB962C8B-B14F-4D97-AF65-F5344CB8AC3E}">
        <p14:creationId xmlns:p14="http://schemas.microsoft.com/office/powerpoint/2010/main" val="1985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797" y="2927082"/>
            <a:ext cx="9075420" cy="175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4000" spc="78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4000" spc="68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4000" spc="6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4000" spc="6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4000" spc="670" dirty="0">
                <a:solidFill>
                  <a:srgbClr val="FFFFFF"/>
                </a:solidFill>
                <a:latin typeface="Calibri"/>
                <a:cs typeface="Calibri"/>
              </a:rPr>
              <a:t>МСТВЕННЫЕ</a:t>
            </a:r>
            <a:r>
              <a:rPr sz="4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72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4000" spc="50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4000" spc="635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4000" spc="73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4000" spc="85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40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690" dirty="0">
                <a:solidFill>
                  <a:srgbClr val="FFFFFF"/>
                </a:solidFill>
                <a:latin typeface="Calibri"/>
                <a:cs typeface="Calibri"/>
              </a:rPr>
              <a:t>МИНИ</a:t>
            </a:r>
            <a:r>
              <a:rPr sz="4000" spc="509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4000" spc="615" dirty="0">
                <a:solidFill>
                  <a:srgbClr val="FFFFFF"/>
                </a:solidFill>
                <a:latin typeface="Calibri"/>
                <a:cs typeface="Calibri"/>
              </a:rPr>
              <a:t>ТЕР</a:t>
            </a:r>
            <a:r>
              <a:rPr sz="4000" spc="64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4000" spc="39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4000" spc="715" dirty="0">
                <a:solidFill>
                  <a:srgbClr val="FFFFFF"/>
                </a:solidFill>
                <a:latin typeface="Calibri"/>
                <a:cs typeface="Calibri"/>
              </a:rPr>
              <a:t>ВА</a:t>
            </a:r>
            <a:r>
              <a:rPr sz="4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770" dirty="0">
                <a:solidFill>
                  <a:srgbClr val="FFFFFF"/>
                </a:solidFill>
                <a:latin typeface="Calibri"/>
                <a:cs typeface="Calibri"/>
              </a:rPr>
              <a:t>ПРОС</a:t>
            </a:r>
            <a:r>
              <a:rPr sz="4000" spc="69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4000" spc="735" dirty="0">
                <a:solidFill>
                  <a:srgbClr val="FFFFFF"/>
                </a:solidFill>
                <a:latin typeface="Calibri"/>
                <a:cs typeface="Calibri"/>
              </a:rPr>
              <a:t>ЕЩЕНИЯ</a:t>
            </a:r>
            <a:r>
              <a:rPr sz="40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700" dirty="0">
                <a:solidFill>
                  <a:srgbClr val="FFFFFF"/>
                </a:solidFill>
                <a:latin typeface="Calibri"/>
                <a:cs typeface="Calibri"/>
              </a:rPr>
              <a:t>РОССИЙСК</a:t>
            </a:r>
            <a:r>
              <a:rPr sz="4000" spc="8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4000" spc="715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40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700" dirty="0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96449" y="4741926"/>
            <a:ext cx="2095550" cy="2116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394058" y="2443894"/>
            <a:ext cx="797941" cy="827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380488" y="167639"/>
            <a:ext cx="902208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52272" y="153923"/>
            <a:ext cx="1397508" cy="1254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75F9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Z7KFWENHHMJR-16-903</_dlc_DocId>
    <_dlc_DocIdUrl xmlns="134c83b0-daba-48ad-8a7d-75e8d548d543">
      <Url>http://edu-sps.koiro.local/Galich/_layouts/15/DocIdRedir.aspx?ID=Z7KFWENHHMJR-16-903</Url>
      <Description>Z7KFWENHHMJR-16-903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22093C9175DC4CB9A0C4992A99951A" ma:contentTypeVersion="4" ma:contentTypeDescription="Создание документа." ma:contentTypeScope="" ma:versionID="3575a43f4f025340c62a9d629ba3670c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8116b82483ffc1ba2f215630e5a71b20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6099C6-B361-4447-BE2D-05DEAF51446D}"/>
</file>

<file path=customXml/itemProps2.xml><?xml version="1.0" encoding="utf-8"?>
<ds:datastoreItem xmlns:ds="http://schemas.openxmlformats.org/officeDocument/2006/customXml" ds:itemID="{A720430C-EFAC-48D6-B1E5-4514EC4E227E}"/>
</file>

<file path=customXml/itemProps3.xml><?xml version="1.0" encoding="utf-8"?>
<ds:datastoreItem xmlns:ds="http://schemas.openxmlformats.org/officeDocument/2006/customXml" ds:itemID="{29FE59EF-530B-494A-B6D8-BFA0D3CDF95A}"/>
</file>

<file path=customXml/itemProps4.xml><?xml version="1.0" encoding="utf-8"?>
<ds:datastoreItem xmlns:ds="http://schemas.openxmlformats.org/officeDocument/2006/customXml" ds:itemID="{B09CAB98-22C1-4295-9CA4-E0EC090382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3826</Words>
  <Application>Microsoft Office PowerPoint</Application>
  <PresentationFormat>Широкоэкранный</PresentationFormat>
  <Paragraphs>501</Paragraphs>
  <Slides>39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39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Государственные награды Российской Федерации</vt:lpstr>
      <vt:lpstr>Государственные награды Российской Федерации</vt:lpstr>
      <vt:lpstr>Государственные награды Российской Федерации</vt:lpstr>
      <vt:lpstr>Презентация PowerPoint</vt:lpstr>
      <vt:lpstr>Презентация PowerPoint</vt:lpstr>
      <vt:lpstr>Презентация PowerPoint</vt:lpstr>
      <vt:lpstr>Государственные награды Российской Федерации (подготовка документов к представлению)</vt:lpstr>
      <vt:lpstr>Государственные награды Российской Федерации</vt:lpstr>
      <vt:lpstr>Презентация PowerPoint</vt:lpstr>
      <vt:lpstr>Презентация PowerPoint</vt:lpstr>
      <vt:lpstr>МЕДАЛЬ К.Д. УШИНСКОГО</vt:lpstr>
      <vt:lpstr>МЕДАЛЬ Л.С. ВЫГОТСКОГО</vt:lpstr>
      <vt:lpstr>ПОЧЕТНЫЙ РАБОТНИК СФЕРЫ ОБРАЗОВАНИЯ РОССИЙСКОЙ ФЕДЕРАЦИИ</vt:lpstr>
      <vt:lpstr>ПОЧЕТНЫЙ РАБОТНИК СФЕРЫ ВОСПИТАНИЯ ДЕТЕЙ И МОЛОДЕЖИ</vt:lpstr>
      <vt:lpstr>ЗА МИЛОСЕРДИЕ И БЛАГОТВОРИТЕЛЬНОСТЬ</vt:lpstr>
      <vt:lpstr>ПОЧЕТНЫЙ НАСТАВНИК</vt:lpstr>
      <vt:lpstr>ЗА ВЕРНОСТЬ ПРОФЕССИИ</vt:lpstr>
      <vt:lpstr>МОЛОДОСТЬ И ПРОФЕССИОНАЛИЗМ</vt:lpstr>
      <vt:lpstr>Презентация PowerPoint</vt:lpstr>
      <vt:lpstr>Презентация PowerPoint</vt:lpstr>
      <vt:lpstr>ПОРЯДОК ПРЕДОСТАВЛЕНИЯ НАГРАДНЫХ ДОКУМЕНТОВ</vt:lpstr>
      <vt:lpstr>Презентация PowerPoint</vt:lpstr>
      <vt:lpstr>Презентация PowerPoint</vt:lpstr>
      <vt:lpstr>Презентация PowerPoint</vt:lpstr>
      <vt:lpstr>Награды Костромской области</vt:lpstr>
      <vt:lpstr>Награды Костромской области</vt:lpstr>
      <vt:lpstr>Награды Костромской области</vt:lpstr>
      <vt:lpstr>Награды Костромской области</vt:lpstr>
      <vt:lpstr>Поощрения администрации Костромской области</vt:lpstr>
      <vt:lpstr>Презентация PowerPoint</vt:lpstr>
      <vt:lpstr>Презентация PowerPoint</vt:lpstr>
      <vt:lpstr>Представление к присвоению почетного звания «Почётный гражданин Костромской области»</vt:lpstr>
      <vt:lpstr>Представление к присвоению почетного звания «Почётный гражданин Костромской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оформлению наградных документов</vt:lpstr>
      <vt:lpstr>Требования к оформлению наградных документов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2023-03-14T10:29:51Z</dcterms:created>
  <dcterms:modified xsi:type="dcterms:W3CDTF">2023-03-14T13:47:45Z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2023-02-16T00:00:00Z</vt:filetime>
  </property>
  <property fmtid="{D5CDD505-2E9C-101B-9397-08002B2CF9AE}" pid="3" name="LastSaved">
    <vt:filetime>2023-03-14T00:00:00Z</vt:filetime>
  </property>
  <property fmtid="{D5CDD505-2E9C-101B-9397-08002B2CF9AE}" pid="4" name="ContentTypeId">
    <vt:lpwstr>0x0101002A22093C9175DC4CB9A0C4992A99951A</vt:lpwstr>
  </property>
  <property fmtid="{D5CDD505-2E9C-101B-9397-08002B2CF9AE}" pid="5" name="_dlc_DocIdItemGuid">
    <vt:lpwstr>7b30e229-97a1-40dc-9cd5-7acb03c3c479</vt:lpwstr>
  </property>
</Properties>
</file>