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70" r:id="rId3"/>
    <p:sldId id="273" r:id="rId4"/>
    <p:sldId id="262" r:id="rId5"/>
    <p:sldId id="274" r:id="rId6"/>
    <p:sldId id="260" r:id="rId7"/>
    <p:sldId id="265" r:id="rId8"/>
    <p:sldId id="263" r:id="rId9"/>
    <p:sldId id="264" r:id="rId10"/>
    <p:sldId id="271" r:id="rId11"/>
    <p:sldId id="269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0969" autoAdjust="0"/>
  </p:normalViewPr>
  <p:slideViewPr>
    <p:cSldViewPr snapToGrid="0">
      <p:cViewPr varScale="1">
        <p:scale>
          <a:sx n="58" d="100"/>
          <a:sy n="58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E720-E5CC-44C0-97AA-1C3AC8981FC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251C1-A7AA-4805-B077-3F8C751F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6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Рассказываем, что </a:t>
            </a:r>
            <a:r>
              <a:rPr lang="ru-RU" baseline="0" dirty="0" smtClean="0"/>
              <a:t>на сайте конкурса можно: задать вопрос в форуме, найти запись </a:t>
            </a:r>
            <a:r>
              <a:rPr lang="ru-RU" baseline="0" dirty="0" err="1" smtClean="0"/>
              <a:t>вебинара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02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Вышлю</a:t>
            </a:r>
            <a:r>
              <a:rPr lang="ru-RU" baseline="0" dirty="0" smtClean="0"/>
              <a:t> чуть позднее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84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Вышлю</a:t>
            </a:r>
            <a:r>
              <a:rPr lang="ru-RU" baseline="0" dirty="0" smtClean="0"/>
              <a:t> чуть позднее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26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Вышлю</a:t>
            </a:r>
            <a:r>
              <a:rPr lang="ru-RU" baseline="0" dirty="0" smtClean="0"/>
              <a:t> чуть позднее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41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Контактный телефон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76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51C1-A7AA-4805-B077-3F8C751F70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5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69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1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17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15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2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45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15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78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0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76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4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0D72-7E5C-4976-98A7-FD51555AF87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AD5A-CE1B-4A58-B5FA-6D0D188E7F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63"/>
          <a:stretch/>
        </p:blipFill>
        <p:spPr>
          <a:xfrm>
            <a:off x="0" y="821436"/>
            <a:ext cx="9144000" cy="60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25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250" y="4881282"/>
            <a:ext cx="7175500" cy="113701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58938"/>
            <a:ext cx="6858000" cy="165576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этап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Галич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9590" t="19117" r="49380" b="22978"/>
          <a:stretch/>
        </p:blipFill>
        <p:spPr>
          <a:xfrm>
            <a:off x="0" y="430303"/>
            <a:ext cx="5338482" cy="423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539">
            <a:off x="1666241" y="482185"/>
            <a:ext cx="579120" cy="3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2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367506"/>
            <a:ext cx="7886700" cy="1325563"/>
          </a:xfrm>
        </p:spPr>
        <p:txBody>
          <a:bodyPr/>
          <a:lstStyle/>
          <a:p>
            <a:r>
              <a:rPr lang="ru-RU" dirty="0" smtClean="0"/>
              <a:t>8</a:t>
            </a:r>
            <a:r>
              <a:rPr lang="ru-RU" dirty="0" smtClean="0"/>
              <a:t> </a:t>
            </a:r>
            <a:r>
              <a:rPr lang="ru-RU" dirty="0" smtClean="0"/>
              <a:t>апреля. После просмотра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916" y="2267042"/>
            <a:ext cx="7334250" cy="36370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объявления результатов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516"/>
            <a:ext cx="886511" cy="12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9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7330017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Обратить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«Здравствуйте»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Представиться (Фамилия, Имя, сколько лет, школа)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папку-планшет при необходимости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на флэш лучше назвать фамилией участника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накопителе должны быть только файлы, необходимые для выступления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4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7330017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Обратить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6466417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-накопителе (если он нужен) не должно быть файлов, которые не нужны для выступления. Файлы нужно назвать фамилией выступающего.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должна быть настроена на режим автоматического перелистывания слайдов.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370" y="3143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http://www.eduportal44.ru/SG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804" y="1419224"/>
            <a:ext cx="8350391" cy="4697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" y="431348"/>
            <a:ext cx="635051" cy="8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95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11" y="-295276"/>
            <a:ext cx="7886700" cy="1325563"/>
          </a:xfrm>
        </p:spPr>
        <p:txBody>
          <a:bodyPr/>
          <a:lstStyle/>
          <a:p>
            <a:r>
              <a:rPr lang="ru-RU" dirty="0" smtClean="0"/>
              <a:t>График работы: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" y="0"/>
            <a:ext cx="635051" cy="87085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051726"/>
              </p:ext>
            </p:extLst>
          </p:nvPr>
        </p:nvGraphicFramePr>
        <p:xfrm>
          <a:off x="468654" y="1030282"/>
          <a:ext cx="8352766" cy="5506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226"/>
                <a:gridCol w="727131"/>
                <a:gridCol w="3038262"/>
                <a:gridCol w="3349147"/>
              </a:tblGrid>
              <a:tr h="2256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Время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Событие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Прибытие технической бригады. Установка оборудования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Прибытие членов жюри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Начало просмотров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10.05-10.50. ПРОСМОТР. НОМИНАЦИЯ «ИСКУССТВО»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Иванова Ирина Константиновна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225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Козлова Ева Сергеевна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225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Сизова Юлия Борисовна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Соколова Любовь Алексеевна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Смирнова Карина Константиновна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Виноградова Ксения Евгеньевна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Голубкова Елизавета Сергеевна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Лазарева Юлия  Евгеньевна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451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Бухарина Анна Алексеевна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Кострома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/>
                </a:tc>
              </a:tr>
              <a:tr h="2256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10.50-11.05. Закрытое заседание жюри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21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11" y="-295276"/>
            <a:ext cx="7886700" cy="1325563"/>
          </a:xfrm>
        </p:spPr>
        <p:txBody>
          <a:bodyPr/>
          <a:lstStyle/>
          <a:p>
            <a:r>
              <a:rPr lang="ru-RU" dirty="0" smtClean="0"/>
              <a:t>График работы: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" y="0"/>
            <a:ext cx="635051" cy="87085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031649"/>
              </p:ext>
            </p:extLst>
          </p:nvPr>
        </p:nvGraphicFramePr>
        <p:xfrm>
          <a:off x="222249" y="1030287"/>
          <a:ext cx="8550961" cy="5248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991"/>
                <a:gridCol w="3110355"/>
                <a:gridCol w="3428615"/>
              </a:tblGrid>
              <a:tr h="3233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11.05-11.20. ПРОСМОТР. НОМИНАЦИЯ «ОТКРЫТИЕ»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Дмитриева Анна Сергеевна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Котова Вероника Максимовна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Джеймс Алисия Калиста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Костромской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11.20-11.35. Закрытое заседание жюри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11.35-11.50. ПРОСМОТР. НОМИНАЦИЯ «ЛИДЕРСТВО»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Долинина Полина Алексеевна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Николаев Павел Викторович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Кострома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Стругалёва Любовь Николаевна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Солигаличский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11.50-12.00. Закрытое заседание жюри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12.00-13.00 Обед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7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11" y="-295276"/>
            <a:ext cx="7886700" cy="1325563"/>
          </a:xfrm>
        </p:spPr>
        <p:txBody>
          <a:bodyPr/>
          <a:lstStyle/>
          <a:p>
            <a:r>
              <a:rPr lang="ru-RU" dirty="0" smtClean="0"/>
              <a:t>График работы: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" y="0"/>
            <a:ext cx="635051" cy="87085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519277"/>
              </p:ext>
            </p:extLst>
          </p:nvPr>
        </p:nvGraphicFramePr>
        <p:xfrm>
          <a:off x="384174" y="1030286"/>
          <a:ext cx="8366125" cy="5360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500"/>
                <a:gridCol w="3043122"/>
                <a:gridCol w="3354503"/>
              </a:tblGrid>
              <a:tr h="350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13.00-13.20. ПРОСМОТР. НОМИНАЦИЯ «НАУКА»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Вяткина Лилия Сергеевна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Смирнова Анна Николаевна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Буйский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5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Комарова Александра Борисовна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Паршина София Игоревна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Галич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13.20-13.35. ПРОСМОТР. НОМИНАЦИЯ «МАСТЕРСТВО»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Кузнецова Арина Юрьевна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Островский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13.35-13.50. Закрытое заседание жюри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ПОДВЕДЕНИЕ ИТОГОВ ПРОСМОТОРОВ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93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975" y="36512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89" y="289094"/>
            <a:ext cx="7886700" cy="1325563"/>
          </a:xfrm>
        </p:spPr>
        <p:txBody>
          <a:bodyPr/>
          <a:lstStyle/>
          <a:p>
            <a:r>
              <a:rPr lang="ru-RU" dirty="0" smtClean="0"/>
              <a:t>Накануне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98" y="1308268"/>
            <a:ext cx="7886700" cy="4351338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tabLst>
                <a:tab pos="6223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просмотру и собеседованию</a:t>
            </a:r>
          </a:p>
          <a:p>
            <a:pPr marL="622300" indent="-342900" algn="just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(3 минуты),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членами жюри, возможно включить в выступление небольшую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демонстрацию таланта (номер). Можно использовать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сопровождающую презентацию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(фото, слайды, видео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516"/>
            <a:ext cx="886511" cy="12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6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50" y="367506"/>
            <a:ext cx="7886700" cy="1325563"/>
          </a:xfrm>
        </p:spPr>
        <p:txBody>
          <a:bodyPr/>
          <a:lstStyle/>
          <a:p>
            <a:r>
              <a:rPr lang="ru-RU" dirty="0" smtClean="0"/>
              <a:t>Заранее сообщить организаторам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медицинской помощи, которая может понадобиться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дополнительном оборудовании, которое везет с собой участник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обедов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организатора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Галича- Иванова Елена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икторовна, начальник отдела образования администрации 8-49437- 21-700, 21-370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Разгуляева Галина Геннадьевна, методист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8-49437-21-191, 8-910-806-42-53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516"/>
            <a:ext cx="886511" cy="12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9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11" y="367506"/>
            <a:ext cx="7886700" cy="1325563"/>
          </a:xfrm>
        </p:spPr>
        <p:txBody>
          <a:bodyPr/>
          <a:lstStyle/>
          <a:p>
            <a:r>
              <a:rPr lang="ru-RU" dirty="0"/>
              <a:t>8</a:t>
            </a:r>
            <a:r>
              <a:rPr lang="ru-RU" dirty="0" smtClean="0"/>
              <a:t> апреля 2017 года. Подготовка к просмотру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490" y="1848779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Приезжаем в Галичский аграрный техникум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Галич, ул. Свободы, д. 59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Дежурный у входа: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Смирнова Светлана Васильевна (принимает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участников, информирует о маршруте  дня, ведет учет)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Переходим в комнату подготовки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конкурсу. Дежурный - Лобова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Валерьевна.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нформации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флэш-накопителе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Соловьева Татьяна Егоровна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AutoNum type="arabicPeriod" startAt="2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бейдж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10 минут переходим к месту просмотра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актовый зал.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516"/>
            <a:ext cx="886511" cy="12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250" y="367506"/>
            <a:ext cx="8528050" cy="5461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367506"/>
            <a:ext cx="7886700" cy="1325563"/>
          </a:xfrm>
        </p:spPr>
        <p:txBody>
          <a:bodyPr/>
          <a:lstStyle/>
          <a:p>
            <a:r>
              <a:rPr lang="ru-RU" dirty="0" smtClean="0"/>
              <a:t>8 апреля</a:t>
            </a:r>
            <a:r>
              <a:rPr lang="ru-RU" dirty="0" smtClean="0"/>
              <a:t>. Просмотр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716" y="1769202"/>
            <a:ext cx="7334250" cy="36370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входом в зал даем интервью ТРК «Русь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(дежурный- Разгуляева Галина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Геннадьевна)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просмотра. Дежурный-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Сарайкина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Дожидаемся представления и поднимаемся на сцену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3-минутное выступление, собеседование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выхода встречает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Бородина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Владимировна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516"/>
            <a:ext cx="886511" cy="12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0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1473be6312f895f5fc1a9c52f6fcc060a45b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AWJJH2MPE6E2-182095147-179</_dlc_DocId>
    <_dlc_DocIdUrl xmlns="4a252ca3-5a62-4c1c-90a6-29f4710e47f8">
      <Url>http://edu-sps.koiro.local/BuyR/uprobr/rmk/_layouts/15/DocIdRedir.aspx?ID=AWJJH2MPE6E2-182095147-179</Url>
      <Description>AWJJH2MPE6E2-182095147-179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391D37AF2444439384D9450EF62B91" ma:contentTypeVersion="49" ma:contentTypeDescription="Создание документа." ma:contentTypeScope="" ma:versionID="b4013822ba399a3e5069c13db4266e5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68FF2BB-3025-4C57-8397-1982AF44A9CB}"/>
</file>

<file path=customXml/itemProps2.xml><?xml version="1.0" encoding="utf-8"?>
<ds:datastoreItem xmlns:ds="http://schemas.openxmlformats.org/officeDocument/2006/customXml" ds:itemID="{EB44ED36-FB44-4910-8CA4-73BC38070E60}"/>
</file>

<file path=customXml/itemProps3.xml><?xml version="1.0" encoding="utf-8"?>
<ds:datastoreItem xmlns:ds="http://schemas.openxmlformats.org/officeDocument/2006/customXml" ds:itemID="{F52BB6F6-F1CD-42FB-8C88-898110517EE0}"/>
</file>

<file path=customXml/itemProps4.xml><?xml version="1.0" encoding="utf-8"?>
<ds:datastoreItem xmlns:ds="http://schemas.openxmlformats.org/officeDocument/2006/customXml" ds:itemID="{07298457-9D90-46F9-988C-29C4D837CA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491</Words>
  <Application>Microsoft Office PowerPoint</Application>
  <PresentationFormat>Экран (4:3)</PresentationFormat>
  <Paragraphs>139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http://www.eduportal44.ru/SG</vt:lpstr>
      <vt:lpstr>График работы:</vt:lpstr>
      <vt:lpstr>График работы:</vt:lpstr>
      <vt:lpstr>График работы:</vt:lpstr>
      <vt:lpstr>Накануне</vt:lpstr>
      <vt:lpstr>Заранее сообщить организаторам </vt:lpstr>
      <vt:lpstr>8 апреля 2017 года. Подготовка к просмотру</vt:lpstr>
      <vt:lpstr>8 апреля. Просмотр</vt:lpstr>
      <vt:lpstr>8 апреля. После просмотра</vt:lpstr>
      <vt:lpstr>Обратить внимание</vt:lpstr>
      <vt:lpstr>Обратить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«Серебряный глобус»</dc:title>
  <dc:creator>User</dc:creator>
  <cp:lastModifiedBy>Анна</cp:lastModifiedBy>
  <cp:revision>43</cp:revision>
  <dcterms:created xsi:type="dcterms:W3CDTF">2016-04-07T02:31:56Z</dcterms:created>
  <dcterms:modified xsi:type="dcterms:W3CDTF">2017-03-31T10:51:44Z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0x0101000D391D37AF2444439384D9450EF62B91</vt:lpwstr>
  </property>
  <property fmtid="{D5CDD505-2E9C-101B-9397-08002B2CF9AE}" pid="3" name="_dlc_DocIdItemGuid">
    <vt:lpwstr>f690df99-0ecb-46fd-85c1-2d3510813da9</vt:lpwstr>
  </property>
</Properties>
</file>