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C461C-172A-46BE-8FAA-1F460812C7F0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ABE2D-F244-40AA-8509-BB8D730D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 (24).jpg"/>
          <p:cNvPicPr>
            <a:picLocks noChangeAspect="1"/>
          </p:cNvPicPr>
          <p:nvPr/>
        </p:nvPicPr>
        <p:blipFill>
          <a:blip r:embed="rId2"/>
          <a:srcRect l="30108"/>
          <a:stretch>
            <a:fillRect/>
          </a:stretch>
        </p:blipFill>
        <p:spPr>
          <a:xfrm>
            <a:off x="0" y="0"/>
            <a:ext cx="992977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42976" y="1071563"/>
            <a:ext cx="5929354" cy="221456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80051"/>
                </a:solidFill>
                <a:ea typeface="Batang" pitchFamily="18" charset="-127"/>
              </a:rPr>
              <a:t>Положительные </a:t>
            </a:r>
            <a:br>
              <a:rPr lang="ru-RU" b="1" dirty="0" smtClean="0">
                <a:solidFill>
                  <a:srgbClr val="C80051"/>
                </a:solidFill>
                <a:ea typeface="Batang" pitchFamily="18" charset="-127"/>
              </a:rPr>
            </a:br>
            <a:r>
              <a:rPr lang="ru-RU" b="1" dirty="0" smtClean="0">
                <a:solidFill>
                  <a:srgbClr val="C80051"/>
                </a:solidFill>
                <a:ea typeface="Batang" pitchFamily="18" charset="-127"/>
              </a:rPr>
              <a:t>и </a:t>
            </a:r>
            <a:br>
              <a:rPr lang="ru-RU" b="1" dirty="0" smtClean="0">
                <a:solidFill>
                  <a:srgbClr val="C80051"/>
                </a:solidFill>
                <a:ea typeface="Batang" pitchFamily="18" charset="-127"/>
              </a:rPr>
            </a:br>
            <a:r>
              <a:rPr lang="ru-RU" b="1" dirty="0" smtClean="0">
                <a:solidFill>
                  <a:srgbClr val="C80051"/>
                </a:solidFill>
                <a:ea typeface="Batang" pitchFamily="18" charset="-127"/>
              </a:rPr>
              <a:t>отрицательные числа</a:t>
            </a:r>
            <a:endParaRPr lang="ru-RU" b="1" dirty="0">
              <a:solidFill>
                <a:srgbClr val="C80051"/>
              </a:solidFill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1)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0" y="0"/>
            <a:ext cx="92612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85818"/>
          </a:xfrm>
        </p:spPr>
        <p:txBody>
          <a:bodyPr/>
          <a:lstStyle/>
          <a:p>
            <a:r>
              <a:rPr lang="ru-RU" b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Распределите числа группам</a:t>
            </a:r>
            <a:endParaRPr lang="ru-RU" b="1" dirty="0">
              <a:solidFill>
                <a:srgbClr val="C800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5400000">
            <a:off x="-2180481" y="3466309"/>
            <a:ext cx="5429288" cy="639762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Положительные числа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43240" y="1142984"/>
            <a:ext cx="2471726" cy="39512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-2,3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-1/4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-0,6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-9,5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84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27,001</a:t>
            </a:r>
          </a:p>
          <a:p>
            <a:pPr algn="ctr">
              <a:buNone/>
            </a:pPr>
            <a:endParaRPr lang="ru-RU" sz="2000" b="1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rot="5400000">
            <a:off x="6252350" y="3323434"/>
            <a:ext cx="5143537" cy="639762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Отрицательные числа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5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Отметьте числа на координатной прямой</a:t>
            </a:r>
            <a:endParaRPr lang="ru-RU" b="1" dirty="0">
              <a:solidFill>
                <a:srgbClr val="C800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928934"/>
            <a:ext cx="8758238" cy="822317"/>
          </a:xfrm>
        </p:spPr>
        <p:txBody>
          <a:bodyPr>
            <a:noAutofit/>
          </a:bodyPr>
          <a:lstStyle/>
          <a:p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2; -6; -3; 7; 4; -5; -7; -2; 3; -4; -9; 5; 7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643578"/>
            <a:ext cx="864399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координаты точек</a:t>
            </a:r>
            <a:endParaRPr lang="ru-RU" b="1" dirty="0">
              <a:solidFill>
                <a:srgbClr val="C800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071678"/>
            <a:ext cx="8072494" cy="639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D(      )        A(     )       B(    )      C(     )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85720" y="3500438"/>
            <a:ext cx="8858280" cy="1285884"/>
          </a:xfrm>
        </p:spPr>
        <p:txBody>
          <a:bodyPr>
            <a:normAutofit lnSpcReduction="10000"/>
          </a:bodyPr>
          <a:lstStyle/>
          <a:p>
            <a:r>
              <a:rPr lang="ru-RU" sz="3600" i="1" dirty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Отметьте на координатной прямой точки </a:t>
            </a:r>
            <a:r>
              <a:rPr lang="ru-RU" sz="36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400" i="1" dirty="0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М(4); </a:t>
            </a:r>
            <a:r>
              <a:rPr lang="en-US" sz="4400" i="1" dirty="0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ru-RU" sz="4400" i="1" dirty="0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(-3,5);  Р(2,5);  К(-2).</a:t>
            </a:r>
            <a:endParaRPr lang="ru-RU" sz="3600" dirty="0">
              <a:solidFill>
                <a:srgbClr val="C80051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142984"/>
            <a:ext cx="820737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715016"/>
            <a:ext cx="84597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2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Запишите точки, которые имеют противоположные координаты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4500570"/>
            <a:ext cx="8715436" cy="1282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 данных </a:t>
            </a:r>
            <a:r>
              <a:rPr lang="ru-RU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чисел </a:t>
            </a:r>
            <a:r>
              <a:rPr lang="ru-RU" sz="5400" i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2,2;  </a:t>
            </a:r>
            <a:r>
              <a:rPr lang="ru-RU" sz="5400" i="1" dirty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2,05</a:t>
            </a:r>
            <a:r>
              <a:rPr lang="ru-RU" sz="5400" i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r>
              <a:rPr lang="ru-RU" sz="5400" i="1" dirty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2,53</a:t>
            </a:r>
            <a:r>
              <a:rPr lang="ru-RU" sz="5400" i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endParaRPr lang="ru-RU" sz="5400" i="1" dirty="0">
              <a:solidFill>
                <a:srgbClr val="C8005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5400" i="1" dirty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-2,22; </a:t>
            </a:r>
            <a:r>
              <a:rPr lang="ru-RU" sz="3600" i="1" dirty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ru-RU" sz="5400" i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2,6</a:t>
            </a:r>
            <a:r>
              <a:rPr lang="ru-RU" sz="3600" i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подчеркните  </a:t>
            </a:r>
            <a:r>
              <a:rPr lang="ru-RU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то, </a:t>
            </a:r>
            <a:r>
              <a:rPr lang="ru-RU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которое  </a:t>
            </a:r>
            <a:r>
              <a:rPr lang="ru-RU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имеет наибольший модуль</a:t>
            </a:r>
            <a:endParaRPr lang="ru-RU" sz="3600" dirty="0">
              <a:solidFill>
                <a:srgbClr val="00B050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785926"/>
            <a:ext cx="869502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17)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0"/>
            <a:ext cx="915545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8005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Физкультминутка</a:t>
            </a:r>
            <a:endParaRPr lang="ru-RU" sz="8000" dirty="0">
              <a:solidFill>
                <a:srgbClr val="C8005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928778"/>
            <a:ext cx="8329642" cy="49292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Встаньте ровно.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Потянитесь вверх столько раз, сколько лапок у двух гусей.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Присядьте столько раз, сколько крыльев у двух ворон.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Подпрыгните столько раз, сколько хвостов у трех коров.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Садитесь за парту, улыбнитесь и с таким прекрасным настроением продолжим урок.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2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00825" y="142852"/>
            <a:ext cx="2543175" cy="14287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675800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80051"/>
                </a:solidFill>
              </a:rPr>
              <a:t>Самостоятельная работа</a:t>
            </a:r>
            <a:endParaRPr lang="ru-RU" b="1" dirty="0">
              <a:solidFill>
                <a:srgbClr val="C8005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40081" t="20508" r="17093" b="16015"/>
          <a:stretch>
            <a:fillRect/>
          </a:stretch>
        </p:blipFill>
        <p:spPr bwMode="auto">
          <a:xfrm>
            <a:off x="428596" y="1357298"/>
            <a:ext cx="8203540" cy="507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800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Подведем итог нашей работы:</a:t>
            </a:r>
            <a:endParaRPr lang="ru-RU" b="1" dirty="0">
              <a:solidFill>
                <a:srgbClr val="C800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543956" cy="50371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Сегодня на уроке я научился…</a:t>
            </a:r>
          </a:p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Мне было интересно..</a:t>
            </a:r>
          </a:p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Мне было трудно…</a:t>
            </a:r>
          </a:p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Я понял, что…</a:t>
            </a:r>
          </a:p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Я </a:t>
            </a:r>
            <a:r>
              <a:rPr lang="ru-RU" sz="32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почувствовал, </a:t>
            </a: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что…</a:t>
            </a:r>
          </a:p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Больше всего мне понравилось…</a:t>
            </a:r>
          </a:p>
          <a:p>
            <a:pPr>
              <a:defRPr/>
            </a:pPr>
            <a:r>
              <a:rPr lang="ru-RU" sz="32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Своей работой на уроке я доволен (не совсем, не доволен), потому что…</a:t>
            </a:r>
          </a:p>
          <a:p>
            <a:endParaRPr lang="ru-RU" dirty="0"/>
          </a:p>
        </p:txBody>
      </p:sp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389" y="2214554"/>
            <a:ext cx="4038611" cy="228600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16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C800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365" y="142852"/>
            <a:ext cx="89226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327DC61CF098F4CADD4EBB2BC4BA3BA" ma:contentTypeVersion="49" ma:contentTypeDescription="Создание документа." ma:contentTypeScope="" ma:versionID="002d548fa27b548c2e7f41395b12ebb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AWJJH2MPE6E2-1675786102-3</_dlc_DocId>
    <_dlc_DocIdUrl xmlns="4a252ca3-5a62-4c1c-90a6-29f4710e47f8">
      <Url>http://edu-sps.koiro.local/BuyR/skola/urok/ras/_layouts/15/DocIdRedir.aspx?ID=AWJJH2MPE6E2-1675786102-3</Url>
      <Description>AWJJH2MPE6E2-1675786102-3</Description>
    </_dlc_DocIdUrl>
  </documentManagement>
</p:properties>
</file>

<file path=customXml/itemProps1.xml><?xml version="1.0" encoding="utf-8"?>
<ds:datastoreItem xmlns:ds="http://schemas.openxmlformats.org/officeDocument/2006/customXml" ds:itemID="{0575BFE1-564E-4E4D-9C9A-F221EBEFA073}"/>
</file>

<file path=customXml/itemProps2.xml><?xml version="1.0" encoding="utf-8"?>
<ds:datastoreItem xmlns:ds="http://schemas.openxmlformats.org/officeDocument/2006/customXml" ds:itemID="{20DF6A04-9F41-44C6-AE7C-7EFA683783E5}"/>
</file>

<file path=customXml/itemProps3.xml><?xml version="1.0" encoding="utf-8"?>
<ds:datastoreItem xmlns:ds="http://schemas.openxmlformats.org/officeDocument/2006/customXml" ds:itemID="{61DCC77C-3F00-40D4-A504-C3C7D900E0D4}"/>
</file>

<file path=customXml/itemProps4.xml><?xml version="1.0" encoding="utf-8"?>
<ds:datastoreItem xmlns:ds="http://schemas.openxmlformats.org/officeDocument/2006/customXml" ds:itemID="{5A09F87D-FDBE-4D54-A4EE-4A367CCC14C0}"/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225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Положительные  и  отрицательные числа</vt:lpstr>
      <vt:lpstr>Распределите числа группам</vt:lpstr>
      <vt:lpstr>Отметьте числа на координатной прямой</vt:lpstr>
      <vt:lpstr>Запишите координаты точек</vt:lpstr>
      <vt:lpstr>Запишите точки, которые имеют противоположные координаты</vt:lpstr>
      <vt:lpstr>Физкультминутка</vt:lpstr>
      <vt:lpstr>Самостоятельная работа</vt:lpstr>
      <vt:lpstr>Подведем итог нашей работы: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Положительные  и  отрицательные числа</dc:title>
  <dc:creator>Семья</dc:creator>
  <cp:lastModifiedBy>Семья</cp:lastModifiedBy>
  <cp:revision>19</cp:revision>
  <dcterms:created xsi:type="dcterms:W3CDTF">2014-03-30T13:56:27Z</dcterms:created>
  <dcterms:modified xsi:type="dcterms:W3CDTF">2014-03-30T17:30:11Z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0x0101003327DC61CF098F4CADD4EBB2BC4BA3BA</vt:lpwstr>
  </property>
  <property fmtid="{D5CDD505-2E9C-101B-9397-08002B2CF9AE}" pid="3" name="_dlc_DocIdItemGuid">
    <vt:lpwstr>e8320a64-7bb0-46bd-a666-da2b7cd7c1a6</vt:lpwstr>
  </property>
</Properties>
</file>