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58" r:id="rId6"/>
    <p:sldId id="271" r:id="rId7"/>
    <p:sldId id="259" r:id="rId8"/>
    <p:sldId id="260" r:id="rId9"/>
    <p:sldId id="269" r:id="rId10"/>
    <p:sldId id="270" r:id="rId11"/>
    <p:sldId id="26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63BC-A913-4C64-8E62-6852D5EAF7A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F78-2CCA-4F0D-AD7E-4487D60EB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63BC-A913-4C64-8E62-6852D5EAF7A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F78-2CCA-4F0D-AD7E-4487D60EB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63BC-A913-4C64-8E62-6852D5EAF7A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F78-2CCA-4F0D-AD7E-4487D60EB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63BC-A913-4C64-8E62-6852D5EAF7A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F78-2CCA-4F0D-AD7E-4487D60EB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63BC-A913-4C64-8E62-6852D5EAF7A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F78-2CCA-4F0D-AD7E-4487D60EB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63BC-A913-4C64-8E62-6852D5EAF7A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F78-2CCA-4F0D-AD7E-4487D60EB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63BC-A913-4C64-8E62-6852D5EAF7A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F78-2CCA-4F0D-AD7E-4487D60EB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63BC-A913-4C64-8E62-6852D5EAF7A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F78-2CCA-4F0D-AD7E-4487D60EB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63BC-A913-4C64-8E62-6852D5EAF7A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F78-2CCA-4F0D-AD7E-4487D60EB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63BC-A913-4C64-8E62-6852D5EAF7A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CF78-2CCA-4F0D-AD7E-4487D60EB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63BC-A913-4C64-8E62-6852D5EAF7A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DEA4CF78-2CCA-4F0D-AD7E-4487D60EBB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9A63BC-A913-4C64-8E62-6852D5EAF7A2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A4CF78-2CCA-4F0D-AD7E-4487D60EBB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Предметно – развивающая среда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СТАРШАЯ ДОШКОЛЬНАЯ </a:t>
            </a:r>
            <a:r>
              <a:rPr lang="ru-RU" dirty="0" smtClean="0"/>
              <a:t>ГРУППА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Воспитатели Е.В.Кузовкина</a:t>
            </a:r>
            <a:r>
              <a:rPr lang="ru-RU" smtClean="0"/>
              <a:t>, И.А.Локтева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Музыкальный уголок</a:t>
            </a:r>
            <a:endParaRPr lang="ru-RU" dirty="0"/>
          </a:p>
        </p:txBody>
      </p:sp>
      <p:pic>
        <p:nvPicPr>
          <p:cNvPr id="4" name="Содержимое 3" descr="20181205_2148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75457" y="1905415"/>
            <a:ext cx="5614591" cy="4210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Спортивный уголок</a:t>
            </a:r>
            <a:endParaRPr lang="ru-RU" dirty="0"/>
          </a:p>
        </p:txBody>
      </p:sp>
      <p:pic>
        <p:nvPicPr>
          <p:cNvPr id="4" name="Содержимое 3" descr="20181205_215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99459" y="1881412"/>
            <a:ext cx="5422571" cy="40669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 - музей</a:t>
            </a:r>
            <a:endParaRPr lang="ru-RU" dirty="0"/>
          </a:p>
        </p:txBody>
      </p:sp>
      <p:pic>
        <p:nvPicPr>
          <p:cNvPr id="5" name="Содержимое 4" descr="20181205_220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Уголок природы и экспериментирования</a:t>
            </a:r>
            <a:endParaRPr lang="ru-RU" dirty="0"/>
          </a:p>
        </p:txBody>
      </p:sp>
      <p:pic>
        <p:nvPicPr>
          <p:cNvPr id="4" name="Содержимое 3" descr="20181205_214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10" y="1935164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Уголок по патриотическому воспитанию</a:t>
            </a:r>
            <a:endParaRPr lang="ru-RU" dirty="0"/>
          </a:p>
        </p:txBody>
      </p:sp>
      <p:pic>
        <p:nvPicPr>
          <p:cNvPr id="4" name="Содержимое 3" descr="20181205_215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87458" y="1893415"/>
            <a:ext cx="5518581" cy="4138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Уголок безопасности</a:t>
            </a:r>
            <a:endParaRPr lang="ru-RU" dirty="0"/>
          </a:p>
        </p:txBody>
      </p:sp>
      <p:pic>
        <p:nvPicPr>
          <p:cNvPr id="4" name="Содержимое 3" descr="20181205_215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87457" y="1893414"/>
            <a:ext cx="5518582" cy="41389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Уголок уединения</a:t>
            </a:r>
            <a:endParaRPr lang="ru-RU" dirty="0"/>
          </a:p>
        </p:txBody>
      </p:sp>
      <p:pic>
        <p:nvPicPr>
          <p:cNvPr id="5" name="Содержимое 4" descr="20181205_214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11461" y="1869411"/>
            <a:ext cx="5326559" cy="3994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Уголок </a:t>
            </a:r>
            <a:r>
              <a:rPr lang="ru-RU" dirty="0" smtClean="0"/>
              <a:t>с</a:t>
            </a:r>
            <a:r>
              <a:rPr lang="ru-RU" dirty="0" smtClean="0"/>
              <a:t>южетно – ролевой игры</a:t>
            </a:r>
            <a:endParaRPr lang="ru-RU" dirty="0"/>
          </a:p>
        </p:txBody>
      </p:sp>
      <p:pic>
        <p:nvPicPr>
          <p:cNvPr id="6" name="Содержимое 5" descr="20181205_2143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1338" y="1916833"/>
            <a:ext cx="4032448" cy="3024336"/>
          </a:xfrm>
        </p:spPr>
      </p:pic>
      <p:pic>
        <p:nvPicPr>
          <p:cNvPr id="7" name="Содержимое 6" descr="20181206_1739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484784"/>
            <a:ext cx="3528392" cy="4004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Уголок театрализованной игры</a:t>
            </a:r>
            <a:endParaRPr lang="ru-RU" dirty="0"/>
          </a:p>
        </p:txBody>
      </p:sp>
      <p:pic>
        <p:nvPicPr>
          <p:cNvPr id="4" name="Содержимое 3" descr="20181205_225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61345"/>
            <a:ext cx="8229600" cy="3737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Уголок конструирования</a:t>
            </a:r>
            <a:endParaRPr lang="ru-RU" dirty="0"/>
          </a:p>
        </p:txBody>
      </p:sp>
      <p:pic>
        <p:nvPicPr>
          <p:cNvPr id="4" name="Содержимое 3" descr="20181205_225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1695" y="1935164"/>
            <a:ext cx="7560611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Уголок творчества</a:t>
            </a:r>
            <a:endParaRPr lang="ru-RU" dirty="0"/>
          </a:p>
        </p:txBody>
      </p:sp>
      <p:pic>
        <p:nvPicPr>
          <p:cNvPr id="4" name="Содержимое 3" descr="20181206_172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AEFF5F91220984D8F980117765DFB0E" ma:contentTypeVersion="49" ma:contentTypeDescription="Создание документа." ma:contentTypeScope="" ma:versionID="2f92726fdcbecb383974435d9c1d938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AWJJH2MPE6E2-868084756-79</_dlc_DocId>
    <_dlc_DocIdUrl xmlns="4a252ca3-5a62-4c1c-90a6-29f4710e47f8">
      <Url>http://edu-sps.koiro.local/BuyR/skola/urok/lok/_layouts/15/DocIdRedir.aspx?ID=AWJJH2MPE6E2-868084756-79</Url>
      <Description>AWJJH2MPE6E2-868084756-79</Description>
    </_dlc_DocIdUrl>
  </documentManagement>
</p:properties>
</file>

<file path=customXml/itemProps1.xml><?xml version="1.0" encoding="utf-8"?>
<ds:datastoreItem xmlns:ds="http://schemas.openxmlformats.org/officeDocument/2006/customXml" ds:itemID="{7B3DBE61-F92B-4B65-B1B4-D1A30E13B224}"/>
</file>

<file path=customXml/itemProps2.xml><?xml version="1.0" encoding="utf-8"?>
<ds:datastoreItem xmlns:ds="http://schemas.openxmlformats.org/officeDocument/2006/customXml" ds:itemID="{491191B7-0500-486E-8D52-14EE9F04E401}"/>
</file>

<file path=customXml/itemProps3.xml><?xml version="1.0" encoding="utf-8"?>
<ds:datastoreItem xmlns:ds="http://schemas.openxmlformats.org/officeDocument/2006/customXml" ds:itemID="{41CC7D86-028F-4AD2-B5C0-6097753A38F8}"/>
</file>

<file path=customXml/itemProps4.xml><?xml version="1.0" encoding="utf-8"?>
<ds:datastoreItem xmlns:ds="http://schemas.openxmlformats.org/officeDocument/2006/customXml" ds:itemID="{4258462C-079B-4171-91FC-A0A5443AC522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44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Предметно – развивающая среда </vt:lpstr>
      <vt:lpstr>Уголок природы и экспериментирования</vt:lpstr>
      <vt:lpstr>Уголок по патриотическому воспитанию</vt:lpstr>
      <vt:lpstr>Уголок безопасности</vt:lpstr>
      <vt:lpstr>Уголок уединения</vt:lpstr>
      <vt:lpstr>Уголок сюжетно – ролевой игры</vt:lpstr>
      <vt:lpstr> Уголок театрализованной игры</vt:lpstr>
      <vt:lpstr>Уголок конструирования</vt:lpstr>
      <vt:lpstr>Уголок творчества</vt:lpstr>
      <vt:lpstr>Музыкальный уголок</vt:lpstr>
      <vt:lpstr> Спортивный уголок</vt:lpstr>
      <vt:lpstr>Мини - музей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 развивающая среда</dc:title>
  <dc:creator>Wi</dc:creator>
  <cp:lastModifiedBy>Wi</cp:lastModifiedBy>
  <cp:revision>4</cp:revision>
  <dcterms:created xsi:type="dcterms:W3CDTF">2018-12-06T17:53:10Z</dcterms:created>
  <dcterms:modified xsi:type="dcterms:W3CDTF">2018-12-06T19:45:50Z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0x0101005AEFF5F91220984D8F980117765DFB0E</vt:lpwstr>
  </property>
  <property fmtid="{D5CDD505-2E9C-101B-9397-08002B2CF9AE}" pid="3" name="_dlc_DocIdItemGuid">
    <vt:lpwstr>b1b8a448-5741-434f-83c1-6e11c0151500</vt:lpwstr>
  </property>
</Properties>
</file>